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346"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37993" y="537458"/>
            <a:ext cx="10316013" cy="757555"/>
          </a:xfrm>
          <a:prstGeom prst="rect">
            <a:avLst/>
          </a:prstGeom>
        </p:spPr>
        <p:txBody>
          <a:bodyPr wrap="square" lIns="0" tIns="0" rIns="0" bIns="0">
            <a:spAutoFit/>
          </a:bodyPr>
          <a:lstStyle>
            <a:lvl1pPr>
              <a:defRPr sz="41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0" i="0">
                <a:solidFill>
                  <a:schemeClr val="tx1"/>
                </a:solidFill>
                <a:latin typeface="Times New Roman"/>
                <a:cs typeface="Times New Roman"/>
              </a:defRPr>
            </a:lvl1pPr>
          </a:lstStyle>
          <a:p>
            <a:endParaRPr/>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Times New Roman"/>
                <a:cs typeface="Times New Roman"/>
              </a:defRPr>
            </a:lvl1pPr>
          </a:lstStyle>
          <a:p>
            <a:endParaRPr/>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chemeClr val="tx1"/>
                </a:solidFill>
                <a:latin typeface="Calibri"/>
                <a:cs typeface="Calibri"/>
              </a:defRPr>
            </a:lvl1pPr>
          </a:lstStyle>
          <a:p>
            <a:endParaRPr/>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35763" y="580131"/>
            <a:ext cx="10320473" cy="756919"/>
          </a:xfrm>
          <a:prstGeom prst="rect">
            <a:avLst/>
          </a:prstGeom>
        </p:spPr>
        <p:txBody>
          <a:bodyPr wrap="square" lIns="0" tIns="0" rIns="0" bIns="0">
            <a:spAutoFit/>
          </a:bodyPr>
          <a:lstStyle>
            <a:lvl1pPr>
              <a:defRPr sz="4100" b="1" i="0">
                <a:solidFill>
                  <a:schemeClr val="tx1"/>
                </a:solidFill>
                <a:latin typeface="Calibri"/>
                <a:cs typeface="Calibri"/>
              </a:defRPr>
            </a:lvl1pPr>
          </a:lstStyle>
          <a:p>
            <a:endParaRPr/>
          </a:p>
        </p:txBody>
      </p:sp>
      <p:sp>
        <p:nvSpPr>
          <p:cNvPr id="3" name="Holder 3"/>
          <p:cNvSpPr>
            <a:spLocks noGrp="1"/>
          </p:cNvSpPr>
          <p:nvPr>
            <p:ph type="body" idx="1"/>
          </p:nvPr>
        </p:nvSpPr>
        <p:spPr>
          <a:xfrm>
            <a:off x="916940" y="1811465"/>
            <a:ext cx="10360025" cy="4192270"/>
          </a:xfrm>
          <a:prstGeom prst="rect">
            <a:avLst/>
          </a:prstGeom>
        </p:spPr>
        <p:txBody>
          <a:bodyPr wrap="square" lIns="0" tIns="0" rIns="0" bIns="0">
            <a:spAutoFit/>
          </a:bodyPr>
          <a:lstStyle>
            <a:lvl1pPr>
              <a:defRPr sz="2400" b="0" i="0">
                <a:solidFill>
                  <a:schemeClr val="tx1"/>
                </a:solidFill>
                <a:latin typeface="Times New Roman"/>
                <a:cs typeface="Times New Roman"/>
              </a:defRPr>
            </a:lvl1pPr>
          </a:lstStyle>
          <a:p>
            <a:endParaRPr/>
          </a:p>
        </p:txBody>
      </p:sp>
      <p:sp>
        <p:nvSpPr>
          <p:cNvPr id="6" name="Holder 6"/>
          <p:cNvSpPr>
            <a:spLocks noGrp="1"/>
          </p:cNvSpPr>
          <p:nvPr>
            <p:ph type="sldNum" sz="quarter" idx="7"/>
          </p:nvPr>
        </p:nvSpPr>
        <p:spPr>
          <a:xfrm>
            <a:off x="11068567" y="6464987"/>
            <a:ext cx="244475" cy="178434"/>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15570">
              <a:lnSpc>
                <a:spcPts val="1240"/>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81299" y="762000"/>
            <a:ext cx="6629400" cy="936154"/>
          </a:xfrm>
          <a:prstGeom prst="rect">
            <a:avLst/>
          </a:prstGeom>
        </p:spPr>
        <p:txBody>
          <a:bodyPr vert="horz" wrap="square" lIns="0" tIns="12700" rIns="0" bIns="0" rtlCol="0">
            <a:spAutoFit/>
          </a:bodyPr>
          <a:lstStyle/>
          <a:p>
            <a:pPr marL="12700">
              <a:lnSpc>
                <a:spcPct val="100000"/>
              </a:lnSpc>
              <a:spcBef>
                <a:spcPts val="100"/>
              </a:spcBef>
            </a:pPr>
            <a:r>
              <a:rPr sz="6000" spc="-60" dirty="0">
                <a:latin typeface="+mj-lt"/>
                <a:cs typeface="Calibri Light"/>
              </a:rPr>
              <a:t>MACHINE</a:t>
            </a:r>
            <a:r>
              <a:rPr sz="6000" spc="-310" dirty="0">
                <a:latin typeface="+mj-lt"/>
                <a:cs typeface="Times New Roman"/>
              </a:rPr>
              <a:t> </a:t>
            </a:r>
            <a:r>
              <a:rPr sz="6000" spc="-40" dirty="0">
                <a:latin typeface="+mj-lt"/>
                <a:cs typeface="Calibri Light"/>
              </a:rPr>
              <a:t>LEARNING</a:t>
            </a:r>
            <a:endParaRPr sz="6000" dirty="0">
              <a:latin typeface="+mj-lt"/>
              <a:cs typeface="Calibri Light"/>
            </a:endParaRPr>
          </a:p>
        </p:txBody>
      </p:sp>
      <p:sp>
        <p:nvSpPr>
          <p:cNvPr id="3" name="object 3"/>
          <p:cNvSpPr txBox="1"/>
          <p:nvPr/>
        </p:nvSpPr>
        <p:spPr>
          <a:xfrm>
            <a:off x="4302440" y="1931843"/>
            <a:ext cx="3587117" cy="596958"/>
          </a:xfrm>
          <a:prstGeom prst="rect">
            <a:avLst/>
          </a:prstGeom>
        </p:spPr>
        <p:txBody>
          <a:bodyPr vert="horz" wrap="square" lIns="0" tIns="103505" rIns="0" bIns="0" rtlCol="0">
            <a:spAutoFit/>
          </a:bodyPr>
          <a:lstStyle/>
          <a:p>
            <a:pPr marL="12700" algn="ctr">
              <a:spcBef>
                <a:spcPts val="815"/>
              </a:spcBef>
            </a:pPr>
            <a:r>
              <a:rPr sz="3200" b="1" dirty="0">
                <a:latin typeface="+mj-lt"/>
                <a:cs typeface="Calibri"/>
              </a:rPr>
              <a:t>Subject</a:t>
            </a:r>
            <a:r>
              <a:rPr sz="3200" b="1" spc="-120" dirty="0">
                <a:latin typeface="+mj-lt"/>
                <a:cs typeface="Times New Roman"/>
              </a:rPr>
              <a:t> </a:t>
            </a:r>
            <a:r>
              <a:rPr sz="3200" b="1" spc="-20" dirty="0">
                <a:latin typeface="+mj-lt"/>
                <a:cs typeface="Calibri"/>
              </a:rPr>
              <a:t>Code</a:t>
            </a:r>
            <a:r>
              <a:rPr lang="en-US" sz="3200" b="1" spc="-20" dirty="0">
                <a:latin typeface="+mj-lt"/>
                <a:cs typeface="Calibri"/>
              </a:rPr>
              <a:t>: </a:t>
            </a:r>
            <a:r>
              <a:rPr lang="en-IN" sz="3200" b="1" spc="-10" dirty="0">
                <a:latin typeface="+mj-lt"/>
                <a:cs typeface="Calibri"/>
              </a:rPr>
              <a:t>127CX</a:t>
            </a:r>
            <a:endParaRPr lang="en-IN" sz="3200" b="1" dirty="0">
              <a:latin typeface="+mj-lt"/>
              <a:cs typeface="Calibri"/>
            </a:endParaRPr>
          </a:p>
        </p:txBody>
      </p:sp>
      <p:sp>
        <p:nvSpPr>
          <p:cNvPr id="6" name="object 6"/>
          <p:cNvSpPr txBox="1"/>
          <p:nvPr/>
        </p:nvSpPr>
        <p:spPr>
          <a:xfrm>
            <a:off x="1562794" y="3886200"/>
            <a:ext cx="9066408" cy="2525691"/>
          </a:xfrm>
          <a:prstGeom prst="rect">
            <a:avLst/>
          </a:prstGeom>
        </p:spPr>
        <p:txBody>
          <a:bodyPr vert="horz" wrap="square" lIns="0" tIns="12065" rIns="0" bIns="0" rtlCol="0">
            <a:spAutoFit/>
          </a:bodyPr>
          <a:lstStyle/>
          <a:p>
            <a:pPr marL="12700" algn="ctr">
              <a:lnSpc>
                <a:spcPct val="100000"/>
              </a:lnSpc>
              <a:spcBef>
                <a:spcPts val="95"/>
              </a:spcBef>
            </a:pPr>
            <a:r>
              <a:rPr lang="en-US" sz="3200" b="1" spc="-10" dirty="0">
                <a:latin typeface="+mj-lt"/>
                <a:cs typeface="Calibri"/>
              </a:rPr>
              <a:t>Faculty:</a:t>
            </a:r>
            <a:endParaRPr lang="en-US" sz="3200" spc="-10" dirty="0">
              <a:latin typeface="+mj-lt"/>
              <a:cs typeface="Calibri"/>
            </a:endParaRPr>
          </a:p>
          <a:p>
            <a:pPr marL="12700" algn="ctr">
              <a:lnSpc>
                <a:spcPct val="100000"/>
              </a:lnSpc>
              <a:spcBef>
                <a:spcPts val="95"/>
              </a:spcBef>
            </a:pPr>
            <a:r>
              <a:rPr lang="en-US" sz="3200" b="1" dirty="0">
                <a:latin typeface="+mj-lt"/>
                <a:cs typeface="Calibri"/>
              </a:rPr>
              <a:t>A. Chandra Shaker</a:t>
            </a:r>
          </a:p>
          <a:p>
            <a:pPr marL="12700" algn="ctr">
              <a:lnSpc>
                <a:spcPct val="100000"/>
              </a:lnSpc>
              <a:spcBef>
                <a:spcPts val="95"/>
              </a:spcBef>
            </a:pPr>
            <a:r>
              <a:rPr sz="3200" spc="-10" dirty="0">
                <a:latin typeface="+mj-lt"/>
                <a:cs typeface="Calibri"/>
              </a:rPr>
              <a:t>Assistant</a:t>
            </a:r>
            <a:r>
              <a:rPr sz="3200" spc="-90" dirty="0">
                <a:latin typeface="+mj-lt"/>
                <a:cs typeface="Times New Roman"/>
              </a:rPr>
              <a:t> </a:t>
            </a:r>
            <a:r>
              <a:rPr sz="3200" spc="-10" dirty="0">
                <a:latin typeface="+mj-lt"/>
                <a:cs typeface="Calibri"/>
              </a:rPr>
              <a:t>Professor</a:t>
            </a:r>
            <a:endParaRPr lang="en-US" sz="3200" dirty="0">
              <a:latin typeface="+mj-lt"/>
              <a:cs typeface="Calibri"/>
            </a:endParaRPr>
          </a:p>
          <a:p>
            <a:pPr marL="12700" algn="ctr">
              <a:lnSpc>
                <a:spcPct val="100000"/>
              </a:lnSpc>
              <a:spcBef>
                <a:spcPts val="95"/>
              </a:spcBef>
            </a:pPr>
            <a:r>
              <a:rPr sz="3200" spc="-10" dirty="0">
                <a:latin typeface="+mj-lt"/>
                <a:cs typeface="Calibri"/>
              </a:rPr>
              <a:t>Department</a:t>
            </a:r>
            <a:r>
              <a:rPr sz="3200" spc="-50" dirty="0">
                <a:latin typeface="+mj-lt"/>
                <a:cs typeface="Times New Roman"/>
              </a:rPr>
              <a:t> </a:t>
            </a:r>
            <a:r>
              <a:rPr sz="3200" dirty="0">
                <a:latin typeface="+mj-lt"/>
                <a:cs typeface="Calibri"/>
              </a:rPr>
              <a:t>of</a:t>
            </a:r>
            <a:r>
              <a:rPr sz="3200" spc="-70" dirty="0">
                <a:latin typeface="+mj-lt"/>
                <a:cs typeface="Times New Roman"/>
              </a:rPr>
              <a:t> </a:t>
            </a:r>
            <a:r>
              <a:rPr lang="en-US" sz="3200" spc="-20" dirty="0">
                <a:latin typeface="+mj-lt"/>
                <a:cs typeface="Calibri"/>
              </a:rPr>
              <a:t>Electronics and Telematics Engineering</a:t>
            </a:r>
          </a:p>
          <a:p>
            <a:pPr marL="12700" algn="ctr">
              <a:lnSpc>
                <a:spcPct val="100000"/>
              </a:lnSpc>
              <a:spcBef>
                <a:spcPts val="95"/>
              </a:spcBef>
            </a:pPr>
            <a:r>
              <a:rPr lang="en-US" sz="3200" spc="-10" dirty="0">
                <a:latin typeface="+mj-lt"/>
                <a:cs typeface="Calibri"/>
              </a:rPr>
              <a:t>G. Narayanamma Institute of Technology &amp; Science</a:t>
            </a:r>
            <a:endParaRPr sz="3200" dirty="0">
              <a:latin typeface="+mj-lt"/>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115570">
              <a:lnSpc>
                <a:spcPts val="1240"/>
              </a:lnSpc>
            </a:pPr>
            <a:fld id="{81D60167-4931-47E6-BA6A-407CBD079E47}" type="slidenum">
              <a:rPr spc="-50" dirty="0"/>
              <a:t>2</a:t>
            </a:fld>
            <a:endParaRPr spc="-50" dirty="0"/>
          </a:p>
        </p:txBody>
      </p:sp>
      <p:sp>
        <p:nvSpPr>
          <p:cNvPr id="2" name="object 2"/>
          <p:cNvSpPr txBox="1">
            <a:spLocks noGrp="1"/>
          </p:cNvSpPr>
          <p:nvPr>
            <p:ph type="title"/>
          </p:nvPr>
        </p:nvSpPr>
        <p:spPr>
          <a:xfrm>
            <a:off x="935193" y="685800"/>
            <a:ext cx="10320473" cy="756919"/>
          </a:xfrm>
          <a:prstGeom prst="rect">
            <a:avLst/>
          </a:prstGeom>
        </p:spPr>
        <p:txBody>
          <a:bodyPr vert="horz" wrap="square" lIns="0" tIns="13335" rIns="0" bIns="0" rtlCol="0">
            <a:spAutoFit/>
          </a:bodyPr>
          <a:lstStyle/>
          <a:p>
            <a:pPr marL="2997200">
              <a:lnSpc>
                <a:spcPct val="100000"/>
              </a:lnSpc>
              <a:spcBef>
                <a:spcPts val="105"/>
              </a:spcBef>
            </a:pPr>
            <a:r>
              <a:rPr sz="4400" spc="120" dirty="0"/>
              <a:t>Course</a:t>
            </a:r>
            <a:r>
              <a:rPr sz="4400" b="0" spc="-125" dirty="0">
                <a:latin typeface="Times New Roman"/>
                <a:cs typeface="Times New Roman"/>
              </a:rPr>
              <a:t> </a:t>
            </a:r>
            <a:r>
              <a:rPr sz="4400" spc="40" dirty="0"/>
              <a:t>Objectives</a:t>
            </a:r>
            <a:endParaRPr sz="4400" dirty="0">
              <a:latin typeface="Times New Roman"/>
              <a:cs typeface="Times New Roman"/>
            </a:endParaRPr>
          </a:p>
        </p:txBody>
      </p:sp>
      <p:sp>
        <p:nvSpPr>
          <p:cNvPr id="3" name="object 3"/>
          <p:cNvSpPr txBox="1"/>
          <p:nvPr/>
        </p:nvSpPr>
        <p:spPr>
          <a:xfrm>
            <a:off x="1046228" y="1676400"/>
            <a:ext cx="10098405" cy="3127138"/>
          </a:xfrm>
          <a:prstGeom prst="rect">
            <a:avLst/>
          </a:prstGeom>
        </p:spPr>
        <p:txBody>
          <a:bodyPr vert="horz" wrap="square" lIns="0" tIns="130175" rIns="0" bIns="0" rtlCol="0">
            <a:spAutoFit/>
          </a:bodyPr>
          <a:lstStyle/>
          <a:p>
            <a:pPr marL="12700">
              <a:lnSpc>
                <a:spcPct val="100000"/>
              </a:lnSpc>
              <a:spcBef>
                <a:spcPts val="1025"/>
              </a:spcBef>
            </a:pPr>
            <a:r>
              <a:rPr sz="2400" dirty="0">
                <a:latin typeface="+mj-lt"/>
                <a:cs typeface="Times New Roman"/>
              </a:rPr>
              <a:t>This</a:t>
            </a:r>
            <a:r>
              <a:rPr sz="2400" spc="-25" dirty="0">
                <a:latin typeface="+mj-lt"/>
                <a:cs typeface="Times New Roman"/>
              </a:rPr>
              <a:t> </a:t>
            </a:r>
            <a:r>
              <a:rPr sz="2400" dirty="0">
                <a:latin typeface="+mj-lt"/>
                <a:cs typeface="Times New Roman"/>
              </a:rPr>
              <a:t>course</a:t>
            </a:r>
            <a:r>
              <a:rPr sz="2400" spc="-10" dirty="0">
                <a:latin typeface="+mj-lt"/>
                <a:cs typeface="Times New Roman"/>
              </a:rPr>
              <a:t> </a:t>
            </a:r>
            <a:r>
              <a:rPr sz="2400" dirty="0">
                <a:latin typeface="+mj-lt"/>
                <a:cs typeface="Times New Roman"/>
              </a:rPr>
              <a:t>will</a:t>
            </a:r>
            <a:r>
              <a:rPr sz="2400" spc="-20" dirty="0">
                <a:latin typeface="+mj-lt"/>
                <a:cs typeface="Times New Roman"/>
              </a:rPr>
              <a:t> </a:t>
            </a:r>
            <a:r>
              <a:rPr sz="2400" dirty="0">
                <a:latin typeface="+mj-lt"/>
                <a:cs typeface="Times New Roman"/>
              </a:rPr>
              <a:t>enable</a:t>
            </a:r>
            <a:r>
              <a:rPr sz="2400" spc="-40" dirty="0">
                <a:latin typeface="+mj-lt"/>
                <a:cs typeface="Times New Roman"/>
              </a:rPr>
              <a:t> </a:t>
            </a:r>
            <a:r>
              <a:rPr sz="2400" dirty="0">
                <a:latin typeface="+mj-lt"/>
                <a:cs typeface="Times New Roman"/>
              </a:rPr>
              <a:t>students</a:t>
            </a:r>
            <a:r>
              <a:rPr sz="2400" spc="-10" dirty="0">
                <a:latin typeface="+mj-lt"/>
                <a:cs typeface="Times New Roman"/>
              </a:rPr>
              <a:t> </a:t>
            </a:r>
            <a:r>
              <a:rPr sz="2400" spc="-25" dirty="0">
                <a:latin typeface="+mj-lt"/>
                <a:cs typeface="Times New Roman"/>
              </a:rPr>
              <a:t>to</a:t>
            </a:r>
            <a:endParaRPr sz="2400" dirty="0">
              <a:latin typeface="+mj-lt"/>
              <a:cs typeface="Times New Roman"/>
            </a:endParaRPr>
          </a:p>
          <a:p>
            <a:pPr marL="469900" indent="-457200">
              <a:lnSpc>
                <a:spcPct val="100000"/>
              </a:lnSpc>
              <a:spcBef>
                <a:spcPts val="775"/>
              </a:spcBef>
              <a:buAutoNum type="arabicPeriod"/>
              <a:tabLst>
                <a:tab pos="469900" algn="l"/>
              </a:tabLst>
            </a:pPr>
            <a:r>
              <a:rPr lang="en-US" sz="2400" dirty="0">
                <a:latin typeface="+mj-lt"/>
                <a:cs typeface="Times New Roman"/>
              </a:rPr>
              <a:t>To be able to identify machine learning problems corresponding to different applications.</a:t>
            </a:r>
          </a:p>
          <a:p>
            <a:pPr marL="469900" indent="-457200">
              <a:lnSpc>
                <a:spcPct val="100000"/>
              </a:lnSpc>
              <a:spcBef>
                <a:spcPts val="775"/>
              </a:spcBef>
              <a:buAutoNum type="arabicPeriod"/>
              <a:tabLst>
                <a:tab pos="469900" algn="l"/>
              </a:tabLst>
            </a:pPr>
            <a:r>
              <a:rPr lang="en-US" sz="2400" dirty="0">
                <a:latin typeface="+mj-lt"/>
                <a:cs typeface="Times New Roman"/>
              </a:rPr>
              <a:t>To understand various machine learning algorithms along with their strengths and weaknesses.</a:t>
            </a:r>
          </a:p>
          <a:p>
            <a:pPr marL="469900" indent="-457200">
              <a:lnSpc>
                <a:spcPct val="100000"/>
              </a:lnSpc>
              <a:spcBef>
                <a:spcPts val="775"/>
              </a:spcBef>
              <a:buAutoNum type="arabicPeriod"/>
              <a:tabLst>
                <a:tab pos="469900" algn="l"/>
              </a:tabLst>
            </a:pPr>
            <a:r>
              <a:rPr lang="en-US" sz="2400" dirty="0">
                <a:latin typeface="+mj-lt"/>
                <a:cs typeface="Times New Roman"/>
              </a:rPr>
              <a:t>To understand the basic theory underlying machine learning.</a:t>
            </a:r>
          </a:p>
          <a:p>
            <a:pPr marL="469900" indent="-457200">
              <a:lnSpc>
                <a:spcPct val="100000"/>
              </a:lnSpc>
              <a:spcBef>
                <a:spcPts val="775"/>
              </a:spcBef>
              <a:buAutoNum type="arabicPeriod"/>
              <a:tabLst>
                <a:tab pos="469900" algn="l"/>
              </a:tabLst>
            </a:pPr>
            <a:r>
              <a:rPr lang="en-US" sz="2400" dirty="0">
                <a:latin typeface="+mj-lt"/>
                <a:cs typeface="Times New Roman"/>
              </a:rPr>
              <a:t>To introduce Decision Tree learning, Instance-Based Learning techniques.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115570">
              <a:lnSpc>
                <a:spcPts val="1240"/>
              </a:lnSpc>
            </a:pPr>
            <a:fld id="{81D60167-4931-47E6-BA6A-407CBD079E47}" type="slidenum">
              <a:rPr spc="-50" dirty="0"/>
              <a:t>3</a:t>
            </a:fld>
            <a:endParaRPr spc="-50" dirty="0"/>
          </a:p>
        </p:txBody>
      </p:sp>
      <p:sp>
        <p:nvSpPr>
          <p:cNvPr id="2" name="object 2"/>
          <p:cNvSpPr txBox="1">
            <a:spLocks noGrp="1"/>
          </p:cNvSpPr>
          <p:nvPr>
            <p:ph type="title"/>
          </p:nvPr>
        </p:nvSpPr>
        <p:spPr>
          <a:xfrm>
            <a:off x="935762" y="604928"/>
            <a:ext cx="10320473" cy="756919"/>
          </a:xfrm>
          <a:prstGeom prst="rect">
            <a:avLst/>
          </a:prstGeom>
        </p:spPr>
        <p:txBody>
          <a:bodyPr vert="horz" wrap="square" lIns="0" tIns="13335" rIns="0" bIns="0" rtlCol="0">
            <a:spAutoFit/>
          </a:bodyPr>
          <a:lstStyle/>
          <a:p>
            <a:pPr marL="3038475">
              <a:lnSpc>
                <a:spcPct val="100000"/>
              </a:lnSpc>
              <a:spcBef>
                <a:spcPts val="105"/>
              </a:spcBef>
            </a:pPr>
            <a:r>
              <a:rPr sz="4400" spc="120" dirty="0"/>
              <a:t>Course</a:t>
            </a:r>
            <a:r>
              <a:rPr sz="4400" b="0" spc="-125" dirty="0">
                <a:latin typeface="Times New Roman"/>
                <a:cs typeface="Times New Roman"/>
              </a:rPr>
              <a:t> </a:t>
            </a:r>
            <a:r>
              <a:rPr sz="4400" spc="-10" dirty="0"/>
              <a:t>Outcomes</a:t>
            </a:r>
            <a:endParaRPr sz="4400" dirty="0">
              <a:latin typeface="Times New Roman"/>
              <a:cs typeface="Times New Roman"/>
            </a:endParaRPr>
          </a:p>
        </p:txBody>
      </p:sp>
      <p:sp>
        <p:nvSpPr>
          <p:cNvPr id="3" name="object 3"/>
          <p:cNvSpPr txBox="1"/>
          <p:nvPr/>
        </p:nvSpPr>
        <p:spPr>
          <a:xfrm>
            <a:off x="820477" y="1584132"/>
            <a:ext cx="10551042" cy="5281574"/>
          </a:xfrm>
          <a:prstGeom prst="rect">
            <a:avLst/>
          </a:prstGeom>
        </p:spPr>
        <p:txBody>
          <a:bodyPr vert="horz" wrap="square" lIns="0" tIns="130175" rIns="0" bIns="0" rtlCol="0">
            <a:spAutoFit/>
          </a:bodyPr>
          <a:lstStyle/>
          <a:p>
            <a:pPr marL="12700">
              <a:lnSpc>
                <a:spcPct val="100000"/>
              </a:lnSpc>
              <a:spcBef>
                <a:spcPts val="1025"/>
              </a:spcBef>
            </a:pPr>
            <a:r>
              <a:rPr sz="2400" dirty="0">
                <a:latin typeface="+mj-lt"/>
                <a:cs typeface="Times New Roman"/>
              </a:rPr>
              <a:t>After</a:t>
            </a:r>
            <a:r>
              <a:rPr sz="2400" spc="-5" dirty="0">
                <a:latin typeface="+mj-lt"/>
                <a:cs typeface="Times New Roman"/>
              </a:rPr>
              <a:t> </a:t>
            </a:r>
            <a:r>
              <a:rPr sz="2400" dirty="0">
                <a:latin typeface="+mj-lt"/>
                <a:cs typeface="Times New Roman"/>
              </a:rPr>
              <a:t>studying</a:t>
            </a:r>
            <a:r>
              <a:rPr sz="2400" spc="-30" dirty="0">
                <a:latin typeface="+mj-lt"/>
                <a:cs typeface="Times New Roman"/>
              </a:rPr>
              <a:t> </a:t>
            </a:r>
            <a:r>
              <a:rPr sz="2400" dirty="0">
                <a:latin typeface="+mj-lt"/>
                <a:cs typeface="Times New Roman"/>
              </a:rPr>
              <a:t>this</a:t>
            </a:r>
            <a:r>
              <a:rPr sz="2400" spc="-10" dirty="0">
                <a:latin typeface="+mj-lt"/>
                <a:cs typeface="Times New Roman"/>
              </a:rPr>
              <a:t> </a:t>
            </a:r>
            <a:r>
              <a:rPr sz="2400" dirty="0">
                <a:latin typeface="+mj-lt"/>
                <a:cs typeface="Times New Roman"/>
              </a:rPr>
              <a:t>course,</a:t>
            </a:r>
            <a:r>
              <a:rPr sz="2400" spc="-15" dirty="0">
                <a:latin typeface="+mj-lt"/>
                <a:cs typeface="Times New Roman"/>
              </a:rPr>
              <a:t> </a:t>
            </a:r>
            <a:r>
              <a:rPr sz="2400" dirty="0">
                <a:latin typeface="+mj-lt"/>
                <a:cs typeface="Times New Roman"/>
              </a:rPr>
              <a:t>students</a:t>
            </a:r>
            <a:r>
              <a:rPr sz="2400" spc="-35" dirty="0">
                <a:latin typeface="+mj-lt"/>
                <a:cs typeface="Times New Roman"/>
              </a:rPr>
              <a:t> </a:t>
            </a:r>
            <a:r>
              <a:rPr sz="2400" dirty="0">
                <a:latin typeface="+mj-lt"/>
                <a:cs typeface="Times New Roman"/>
              </a:rPr>
              <a:t>will</a:t>
            </a:r>
            <a:r>
              <a:rPr sz="2400" spc="-25" dirty="0">
                <a:latin typeface="+mj-lt"/>
                <a:cs typeface="Times New Roman"/>
              </a:rPr>
              <a:t> </a:t>
            </a:r>
            <a:r>
              <a:rPr sz="2400" dirty="0">
                <a:latin typeface="+mj-lt"/>
                <a:cs typeface="Times New Roman"/>
              </a:rPr>
              <a:t>be</a:t>
            </a:r>
            <a:r>
              <a:rPr sz="2400" spc="-5" dirty="0">
                <a:latin typeface="+mj-lt"/>
                <a:cs typeface="Times New Roman"/>
              </a:rPr>
              <a:t> </a:t>
            </a:r>
            <a:r>
              <a:rPr sz="2400" dirty="0">
                <a:latin typeface="+mj-lt"/>
                <a:cs typeface="Times New Roman"/>
              </a:rPr>
              <a:t>able</a:t>
            </a:r>
            <a:r>
              <a:rPr sz="2400" spc="-25" dirty="0">
                <a:latin typeface="+mj-lt"/>
                <a:cs typeface="Times New Roman"/>
              </a:rPr>
              <a:t> to</a:t>
            </a:r>
            <a:endParaRPr sz="2400" dirty="0">
              <a:latin typeface="+mj-lt"/>
              <a:cs typeface="Times New Roman"/>
            </a:endParaRPr>
          </a:p>
          <a:p>
            <a:pPr marL="469900" indent="-457200">
              <a:lnSpc>
                <a:spcPct val="100000"/>
              </a:lnSpc>
              <a:spcBef>
                <a:spcPts val="770"/>
              </a:spcBef>
              <a:buAutoNum type="arabicPeriod"/>
              <a:tabLst>
                <a:tab pos="469900" algn="l"/>
              </a:tabLst>
            </a:pPr>
            <a:r>
              <a:rPr lang="en-US" sz="2400" dirty="0">
                <a:latin typeface="+mj-lt"/>
                <a:cs typeface="Times New Roman"/>
              </a:rPr>
              <a:t>Gain knowledge on the basic theory in machine learning.</a:t>
            </a:r>
          </a:p>
          <a:p>
            <a:pPr marL="469900" indent="-457200">
              <a:lnSpc>
                <a:spcPct val="100000"/>
              </a:lnSpc>
              <a:spcBef>
                <a:spcPts val="770"/>
              </a:spcBef>
              <a:buAutoNum type="arabicPeriod"/>
              <a:tabLst>
                <a:tab pos="469900" algn="l"/>
              </a:tabLst>
            </a:pPr>
            <a:r>
              <a:rPr lang="en-US" sz="2400" dirty="0">
                <a:latin typeface="+mj-lt"/>
                <a:cs typeface="Times New Roman"/>
              </a:rPr>
              <a:t>Understand machine learning problems corresponding to different applications.</a:t>
            </a:r>
          </a:p>
          <a:p>
            <a:pPr marL="469900" indent="-457200">
              <a:lnSpc>
                <a:spcPct val="100000"/>
              </a:lnSpc>
              <a:spcBef>
                <a:spcPts val="770"/>
              </a:spcBef>
              <a:buAutoNum type="arabicPeriod"/>
              <a:tabLst>
                <a:tab pos="469900" algn="l"/>
              </a:tabLst>
            </a:pPr>
            <a:r>
              <a:rPr lang="en-US" sz="2400" dirty="0">
                <a:latin typeface="+mj-lt"/>
                <a:cs typeface="Times New Roman"/>
              </a:rPr>
              <a:t>Create solutions with Decision Trees and Bayesian Classifiers for various business problems.</a:t>
            </a:r>
          </a:p>
          <a:p>
            <a:pPr marL="469900" indent="-457200">
              <a:lnSpc>
                <a:spcPct val="100000"/>
              </a:lnSpc>
              <a:spcBef>
                <a:spcPts val="770"/>
              </a:spcBef>
              <a:buAutoNum type="arabicPeriod"/>
              <a:tabLst>
                <a:tab pos="469900" algn="l"/>
              </a:tabLst>
            </a:pPr>
            <a:r>
              <a:rPr lang="en-US" sz="2400" dirty="0">
                <a:latin typeface="+mj-lt"/>
                <a:cs typeface="Times New Roman"/>
              </a:rPr>
              <a:t>Implement instance-based learning and analytic learning for suitable applications.</a:t>
            </a:r>
          </a:p>
          <a:p>
            <a:pPr marL="469900" indent="-457200">
              <a:lnSpc>
                <a:spcPct val="100000"/>
              </a:lnSpc>
              <a:spcBef>
                <a:spcPts val="770"/>
              </a:spcBef>
              <a:buAutoNum type="arabicPeriod"/>
              <a:tabLst>
                <a:tab pos="469900" algn="l"/>
              </a:tabLst>
            </a:pPr>
            <a:r>
              <a:rPr lang="en-US" sz="2400" dirty="0">
                <a:latin typeface="+mj-lt"/>
                <a:cs typeface="Times New Roman"/>
              </a:rPr>
              <a:t>Apply Genetic Algorithms and Reinforcement Learning on real-world applications.</a:t>
            </a:r>
          </a:p>
          <a:p>
            <a:pPr marL="469900" indent="-457200">
              <a:lnSpc>
                <a:spcPct val="100000"/>
              </a:lnSpc>
              <a:spcBef>
                <a:spcPts val="770"/>
              </a:spcBef>
              <a:buAutoNum type="arabicPeriod"/>
              <a:tabLst>
                <a:tab pos="469900" algn="l"/>
              </a:tabLst>
            </a:pPr>
            <a:r>
              <a:rPr lang="en-US" sz="2400" dirty="0">
                <a:latin typeface="+mj-lt"/>
                <a:cs typeface="Times New Roman"/>
              </a:rPr>
              <a:t>Design applications using real datasets and evaluate the performance of different algorithms.</a:t>
            </a:r>
          </a:p>
          <a:p>
            <a:pPr marL="469900" indent="-457200">
              <a:lnSpc>
                <a:spcPct val="100000"/>
              </a:lnSpc>
              <a:spcBef>
                <a:spcPts val="770"/>
              </a:spcBef>
              <a:buAutoNum type="arabicPeriod"/>
              <a:tabLst>
                <a:tab pos="469900" algn="l"/>
              </a:tabLst>
            </a:pPr>
            <a:endParaRPr sz="2400" dirty="0">
              <a:latin typeface="+mj-lt"/>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115570">
              <a:lnSpc>
                <a:spcPts val="1240"/>
              </a:lnSpc>
            </a:pPr>
            <a:fld id="{81D60167-4931-47E6-BA6A-407CBD079E47}" type="slidenum">
              <a:rPr spc="-50" dirty="0"/>
              <a:t>4</a:t>
            </a:fld>
            <a:endParaRPr spc="-50" dirty="0"/>
          </a:p>
        </p:txBody>
      </p:sp>
      <p:sp>
        <p:nvSpPr>
          <p:cNvPr id="2" name="object 2"/>
          <p:cNvSpPr txBox="1">
            <a:spLocks noGrp="1"/>
          </p:cNvSpPr>
          <p:nvPr>
            <p:ph type="title"/>
          </p:nvPr>
        </p:nvSpPr>
        <p:spPr>
          <a:xfrm>
            <a:off x="930465" y="294258"/>
            <a:ext cx="10200204" cy="690574"/>
          </a:xfrm>
          <a:prstGeom prst="rect">
            <a:avLst/>
          </a:prstGeom>
        </p:spPr>
        <p:txBody>
          <a:bodyPr vert="horz" wrap="square" lIns="0" tIns="13335" rIns="0" bIns="0" rtlCol="0">
            <a:spAutoFit/>
          </a:bodyPr>
          <a:lstStyle/>
          <a:p>
            <a:pPr marL="4163060">
              <a:lnSpc>
                <a:spcPct val="100000"/>
              </a:lnSpc>
              <a:spcBef>
                <a:spcPts val="105"/>
              </a:spcBef>
            </a:pPr>
            <a:r>
              <a:rPr lang="en-US" sz="4400" spc="135" dirty="0"/>
              <a:t>Syllabus</a:t>
            </a:r>
            <a:endParaRPr sz="4400" dirty="0"/>
          </a:p>
        </p:txBody>
      </p:sp>
      <p:sp>
        <p:nvSpPr>
          <p:cNvPr id="13" name="Rectangle 7">
            <a:extLst>
              <a:ext uri="{FF2B5EF4-FFF2-40B4-BE49-F238E27FC236}">
                <a16:creationId xmlns:a16="http://schemas.microsoft.com/office/drawing/2014/main" id="{63A9B7AF-1817-78BA-A6CA-83D072A07931}"/>
              </a:ext>
            </a:extLst>
          </p:cNvPr>
          <p:cNvSpPr>
            <a:spLocks noChangeArrowheads="1"/>
          </p:cNvSpPr>
          <p:nvPr/>
        </p:nvSpPr>
        <p:spPr bwMode="auto">
          <a:xfrm>
            <a:off x="995898" y="1041904"/>
            <a:ext cx="10200204" cy="5811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Unit 1: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Introduction:</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Well-posed learning problems, designing a learning system, perspectives and issues in machine learning, types of learning.</a:t>
            </a:r>
            <a:endParaRPr kumimoji="0" lang="en-US" altLang="en-US" sz="23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Concept Learning:</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Concept learning task, concept learning as search through a hypothesis space, finding maximally specific hypotheses, version spaces and the candidate elimination algorithm, inductive bias.</a:t>
            </a:r>
            <a:endParaRPr kumimoji="0" lang="en-US" altLang="en-US" sz="23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Unit 2: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Decision Tree Learning:</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Decision tree representation and learning algorithm, appropriate problems for decision tree learning, hypothesis space search in decision tree learning, inductive bias in decision tree learning: Occam’s razor, issues in decision tree learning.</a:t>
            </a:r>
            <a:endParaRPr kumimoji="0" lang="en-US" altLang="en-US" sz="23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Artificial Neural Networks: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Introduction, the neuron model, activation functions, neural network architecture: single-layer feed-forward networks, multi-layer feed-forward networks.</a:t>
            </a:r>
            <a:endParaRPr kumimoji="0" lang="en-US" altLang="en-US" sz="2300" b="0" i="0" u="none" strike="noStrike" cap="none" normalizeH="0" baseline="0" dirty="0">
              <a:ln>
                <a:noFill/>
              </a:ln>
              <a:solidFill>
                <a:schemeClr val="tx1"/>
              </a:solidFill>
              <a:effectLst/>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97B9570-B3FB-C3EA-C49D-ECA1DF365D3B}"/>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1ECD7B64-C44A-80FE-73F1-EC7788E6D2FE}"/>
              </a:ext>
            </a:extLst>
          </p:cNvPr>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115570">
              <a:lnSpc>
                <a:spcPts val="1240"/>
              </a:lnSpc>
            </a:pPr>
            <a:fld id="{81D60167-4931-47E6-BA6A-407CBD079E47}" type="slidenum">
              <a:rPr spc="-50" dirty="0"/>
              <a:t>5</a:t>
            </a:fld>
            <a:endParaRPr spc="-50" dirty="0"/>
          </a:p>
        </p:txBody>
      </p:sp>
      <p:sp>
        <p:nvSpPr>
          <p:cNvPr id="13" name="Rectangle 7">
            <a:extLst>
              <a:ext uri="{FF2B5EF4-FFF2-40B4-BE49-F238E27FC236}">
                <a16:creationId xmlns:a16="http://schemas.microsoft.com/office/drawing/2014/main" id="{8E3D7B74-4A0B-8CA7-E48B-33E8223F6B02}"/>
              </a:ext>
            </a:extLst>
          </p:cNvPr>
          <p:cNvSpPr>
            <a:spLocks noChangeArrowheads="1"/>
          </p:cNvSpPr>
          <p:nvPr/>
        </p:nvSpPr>
        <p:spPr bwMode="auto">
          <a:xfrm>
            <a:off x="995898" y="0"/>
            <a:ext cx="10200204" cy="6873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Unit 3: </a:t>
            </a:r>
            <a:endParaRPr kumimoji="0" lang="en-US" altLang="en-US" sz="23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Support Vector Machines: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Introduction, linear classifier, non-linear classifier, training SVM, support vector regression.</a:t>
            </a:r>
            <a:endParaRPr kumimoji="0" lang="en-US" altLang="en-US" sz="23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Bayesian Learning:</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Bayes theorem and concept learning, minimum description length principle, Bayes optimal classifier, Gibbs algorithm, naive Bayes classifier, the EM algorithm.</a:t>
            </a:r>
            <a:endPar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Unit 4:</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Computational Learning Theory:</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PAC hypothesis, sample complexity for finite and infinite hypothesis spaces, mistake bound model.</a:t>
            </a:r>
            <a:endParaRPr kumimoji="0" lang="en-US" altLang="en-US" sz="23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Instance-Based Techniques: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K-nearest neighbor learning, locally weighted regression, radial basis function, Case-Based Reasoning, Remarks on Lazy vs Eager Learning.</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Unit 5: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Genetic Algorithm: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Biological motivation, representing hypothesis, genetic operators, fitness function and selection, hypothesis space search, genetic programming, models of evolution and learning, parallelizing genetic algorithms.</a:t>
            </a:r>
            <a:endParaRPr kumimoji="0" lang="en-US" altLang="en-US" sz="23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2335666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115570">
              <a:lnSpc>
                <a:spcPts val="1240"/>
              </a:lnSpc>
            </a:pPr>
            <a:fld id="{81D60167-4931-47E6-BA6A-407CBD079E47}" type="slidenum">
              <a:rPr spc="-50" dirty="0"/>
              <a:t>6</a:t>
            </a:fld>
            <a:endParaRPr spc="-50" dirty="0"/>
          </a:p>
        </p:txBody>
      </p:sp>
      <p:sp>
        <p:nvSpPr>
          <p:cNvPr id="2" name="object 2"/>
          <p:cNvSpPr txBox="1">
            <a:spLocks noGrp="1"/>
          </p:cNvSpPr>
          <p:nvPr>
            <p:ph type="title"/>
          </p:nvPr>
        </p:nvSpPr>
        <p:spPr>
          <a:xfrm>
            <a:off x="935763" y="304800"/>
            <a:ext cx="10320473" cy="756919"/>
          </a:xfrm>
          <a:prstGeom prst="rect">
            <a:avLst/>
          </a:prstGeom>
        </p:spPr>
        <p:txBody>
          <a:bodyPr vert="horz" wrap="square" lIns="0" tIns="13335" rIns="0" bIns="0" rtlCol="0">
            <a:spAutoFit/>
          </a:bodyPr>
          <a:lstStyle/>
          <a:p>
            <a:pPr marL="3851910">
              <a:lnSpc>
                <a:spcPct val="100000"/>
              </a:lnSpc>
              <a:spcBef>
                <a:spcPts val="105"/>
              </a:spcBef>
            </a:pPr>
            <a:r>
              <a:rPr sz="4400" spc="-10" dirty="0"/>
              <a:t>References</a:t>
            </a:r>
            <a:endParaRPr sz="4400" dirty="0"/>
          </a:p>
        </p:txBody>
      </p:sp>
      <p:sp>
        <p:nvSpPr>
          <p:cNvPr id="3" name="object 3"/>
          <p:cNvSpPr txBox="1"/>
          <p:nvPr/>
        </p:nvSpPr>
        <p:spPr>
          <a:xfrm>
            <a:off x="878957" y="1061719"/>
            <a:ext cx="10320473" cy="5847755"/>
          </a:xfrm>
          <a:prstGeom prst="rect">
            <a:avLst/>
          </a:prstGeom>
        </p:spPr>
        <p:txBody>
          <a:bodyPr vert="horz" wrap="square" lIns="0" tIns="66040" rIns="0" bIns="0" rtlCol="0">
            <a:spAutoFit/>
          </a:bodyPr>
          <a:lstStyle/>
          <a:p>
            <a:pPr marL="12700" algn="just">
              <a:lnSpc>
                <a:spcPct val="100000"/>
              </a:lnSpc>
              <a:spcBef>
                <a:spcPts val="2580"/>
              </a:spcBef>
            </a:pPr>
            <a:r>
              <a:rPr sz="2400" b="1" spc="-35" dirty="0">
                <a:latin typeface="+mj-lt"/>
                <a:cs typeface="Times New Roman"/>
              </a:rPr>
              <a:t>Text</a:t>
            </a:r>
            <a:r>
              <a:rPr sz="2400" b="1" spc="-110" dirty="0">
                <a:latin typeface="+mj-lt"/>
                <a:cs typeface="Times New Roman"/>
              </a:rPr>
              <a:t> </a:t>
            </a:r>
            <a:r>
              <a:rPr sz="2400" b="1" spc="-10" dirty="0">
                <a:latin typeface="+mj-lt"/>
                <a:cs typeface="Times New Roman"/>
              </a:rPr>
              <a:t>Books:</a:t>
            </a:r>
            <a:endParaRPr sz="2400" dirty="0">
              <a:latin typeface="+mj-lt"/>
              <a:cs typeface="Times New Roman"/>
            </a:endParaRPr>
          </a:p>
          <a:p>
            <a:pPr marL="469900" marR="905510" lvl="1" indent="-457834" algn="just">
              <a:lnSpc>
                <a:spcPts val="2300"/>
              </a:lnSpc>
              <a:spcBef>
                <a:spcPts val="980"/>
              </a:spcBef>
              <a:buAutoNum type="arabicPeriod"/>
              <a:tabLst>
                <a:tab pos="469900" algn="l"/>
              </a:tabLst>
            </a:pPr>
            <a:r>
              <a:rPr lang="en-US" sz="2400" spc="-20" dirty="0">
                <a:latin typeface="+mj-lt"/>
                <a:cs typeface="Times New Roman"/>
              </a:rPr>
              <a:t>Tom M. Mitchell, Machine Learning, McGraw Hill Education, Edition 2013.</a:t>
            </a:r>
          </a:p>
          <a:p>
            <a:pPr marL="12066" marR="905510" lvl="1" algn="just">
              <a:lnSpc>
                <a:spcPts val="2300"/>
              </a:lnSpc>
              <a:spcBef>
                <a:spcPts val="980"/>
              </a:spcBef>
              <a:tabLst>
                <a:tab pos="469900" algn="l"/>
              </a:tabLst>
            </a:pPr>
            <a:r>
              <a:rPr sz="2400" b="1" dirty="0">
                <a:latin typeface="+mj-lt"/>
                <a:cs typeface="Times New Roman"/>
              </a:rPr>
              <a:t>Reference</a:t>
            </a:r>
            <a:r>
              <a:rPr sz="2400" b="1" spc="-65" dirty="0">
                <a:latin typeface="+mj-lt"/>
                <a:cs typeface="Times New Roman"/>
              </a:rPr>
              <a:t> </a:t>
            </a:r>
            <a:r>
              <a:rPr sz="2400" b="1" spc="-10" dirty="0">
                <a:latin typeface="+mj-lt"/>
                <a:cs typeface="Times New Roman"/>
              </a:rPr>
              <a:t>Books:</a:t>
            </a:r>
            <a:endParaRPr sz="2400" dirty="0">
              <a:latin typeface="+mj-lt"/>
              <a:cs typeface="Times New Roman"/>
            </a:endParaRPr>
          </a:p>
          <a:p>
            <a:pPr marL="527685" marR="918844" lvl="2" indent="-515620" algn="just">
              <a:lnSpc>
                <a:spcPts val="2300"/>
              </a:lnSpc>
              <a:spcBef>
                <a:spcPts val="985"/>
              </a:spcBef>
              <a:buAutoNum type="arabicPeriod"/>
              <a:tabLst>
                <a:tab pos="527685" algn="l"/>
              </a:tabLst>
            </a:pPr>
            <a:r>
              <a:rPr lang="en-IN" sz="2400" dirty="0">
                <a:latin typeface="+mj-lt"/>
                <a:cs typeface="Times New Roman"/>
              </a:rPr>
              <a:t>Saroj Kaushik, Artificial Intelligence, CENGAGE Learning, 2011.</a:t>
            </a:r>
          </a:p>
          <a:p>
            <a:pPr marL="527685" marR="918844" lvl="2" indent="-515620" algn="just">
              <a:lnSpc>
                <a:spcPts val="2300"/>
              </a:lnSpc>
              <a:spcBef>
                <a:spcPts val="985"/>
              </a:spcBef>
              <a:buAutoNum type="arabicPeriod"/>
              <a:tabLst>
                <a:tab pos="527685" algn="l"/>
              </a:tabLst>
            </a:pPr>
            <a:r>
              <a:rPr lang="en-IN" sz="2400" dirty="0">
                <a:latin typeface="+mj-lt"/>
                <a:cs typeface="Times New Roman"/>
              </a:rPr>
              <a:t>Trevor Hastie, Robert </a:t>
            </a:r>
            <a:r>
              <a:rPr lang="en-IN" sz="2400" dirty="0" err="1">
                <a:latin typeface="+mj-lt"/>
                <a:cs typeface="Times New Roman"/>
              </a:rPr>
              <a:t>Tibshirani</a:t>
            </a:r>
            <a:r>
              <a:rPr lang="en-IN" sz="2400" dirty="0">
                <a:latin typeface="+mj-lt"/>
                <a:cs typeface="Times New Roman"/>
              </a:rPr>
              <a:t>, and Jerome Friedman, The Elements of Statistical Learning, 2nd Edition, Springer Series in Statistics, 2001.</a:t>
            </a:r>
          </a:p>
          <a:p>
            <a:pPr marL="527685" marR="918844" lvl="2" indent="-515620" algn="just">
              <a:lnSpc>
                <a:spcPts val="2300"/>
              </a:lnSpc>
              <a:spcBef>
                <a:spcPts val="985"/>
              </a:spcBef>
              <a:buAutoNum type="arabicPeriod"/>
              <a:tabLst>
                <a:tab pos="527685" algn="l"/>
              </a:tabLst>
            </a:pPr>
            <a:r>
              <a:rPr lang="en-IN" sz="2400" dirty="0">
                <a:latin typeface="+mj-lt"/>
                <a:cs typeface="Times New Roman"/>
              </a:rPr>
              <a:t>William W. Hsieh, Machine Learning Methods in the Environmental Sciences: Neural Networks and Kernels, Cambridge University Press.</a:t>
            </a:r>
          </a:p>
          <a:p>
            <a:pPr marL="527685" marR="918844" lvl="2" indent="-515620" algn="just">
              <a:lnSpc>
                <a:spcPts val="2300"/>
              </a:lnSpc>
              <a:spcBef>
                <a:spcPts val="985"/>
              </a:spcBef>
              <a:buAutoNum type="arabicPeriod"/>
              <a:tabLst>
                <a:tab pos="527685" algn="l"/>
              </a:tabLst>
            </a:pPr>
            <a:r>
              <a:rPr lang="en-IN" sz="2400" dirty="0">
                <a:latin typeface="+mj-lt"/>
                <a:cs typeface="Times New Roman"/>
              </a:rPr>
              <a:t>Stephen Marsland, Machine Learning - An Algorithmic Perspective, CRC Press, 2009.</a:t>
            </a:r>
          </a:p>
          <a:p>
            <a:pPr marL="12065" marR="918844" lvl="2" algn="just">
              <a:lnSpc>
                <a:spcPts val="2300"/>
              </a:lnSpc>
              <a:spcBef>
                <a:spcPts val="985"/>
              </a:spcBef>
              <a:tabLst>
                <a:tab pos="527685" algn="l"/>
              </a:tabLst>
            </a:pPr>
            <a:r>
              <a:rPr lang="en-IN" sz="2400" b="1" dirty="0">
                <a:latin typeface="+mj-lt"/>
                <a:cs typeface="Times New Roman"/>
              </a:rPr>
              <a:t>Online Resources:</a:t>
            </a:r>
            <a:endParaRPr lang="en-IN" sz="2400" dirty="0">
              <a:latin typeface="+mj-lt"/>
              <a:cs typeface="Times New Roman"/>
            </a:endParaRPr>
          </a:p>
          <a:p>
            <a:pPr marL="527685" marR="918844" lvl="2" indent="-515620" algn="just">
              <a:lnSpc>
                <a:spcPts val="2300"/>
              </a:lnSpc>
              <a:spcBef>
                <a:spcPts val="985"/>
              </a:spcBef>
              <a:buAutoNum type="arabicPeriod"/>
              <a:tabLst>
                <a:tab pos="527685" algn="l"/>
              </a:tabLst>
            </a:pPr>
            <a:r>
              <a:rPr lang="en-IN" sz="2400" dirty="0">
                <a:latin typeface="+mj-lt"/>
                <a:cs typeface="Times New Roman"/>
              </a:rPr>
              <a:t>http://www.cs.cmu.edu/~tom/</a:t>
            </a:r>
          </a:p>
          <a:p>
            <a:pPr marL="527685" marR="918844" lvl="2" indent="-515620" algn="just">
              <a:lnSpc>
                <a:spcPts val="2300"/>
              </a:lnSpc>
              <a:spcBef>
                <a:spcPts val="985"/>
              </a:spcBef>
              <a:buAutoNum type="arabicPeriod"/>
              <a:tabLst>
                <a:tab pos="527685" algn="l"/>
              </a:tabLst>
            </a:pPr>
            <a:r>
              <a:rPr lang="en-IN" sz="2400" dirty="0">
                <a:latin typeface="+mj-lt"/>
                <a:cs typeface="Times New Roman"/>
              </a:rPr>
              <a:t>http://www.holehouse.org/mlclass/</a:t>
            </a:r>
          </a:p>
          <a:p>
            <a:pPr marL="527685" marR="918844" lvl="2" indent="-515620" algn="just">
              <a:lnSpc>
                <a:spcPts val="2300"/>
              </a:lnSpc>
              <a:spcBef>
                <a:spcPts val="985"/>
              </a:spcBef>
              <a:buAutoNum type="arabicPeriod"/>
              <a:tabLst>
                <a:tab pos="527685" algn="l"/>
              </a:tabLst>
            </a:pPr>
            <a:endParaRPr lang="en-IN" sz="2400" dirty="0">
              <a:latin typeface="+mj-lt"/>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07662" y="2958782"/>
            <a:ext cx="2376675" cy="940435"/>
          </a:xfrm>
          <a:prstGeom prst="rect">
            <a:avLst/>
          </a:prstGeom>
        </p:spPr>
        <p:txBody>
          <a:bodyPr vert="horz" wrap="square" lIns="0" tIns="12700" rIns="0" bIns="0" rtlCol="0">
            <a:spAutoFit/>
          </a:bodyPr>
          <a:lstStyle/>
          <a:p>
            <a:pPr marL="12700">
              <a:lnSpc>
                <a:spcPct val="100000"/>
              </a:lnSpc>
              <a:spcBef>
                <a:spcPts val="100"/>
              </a:spcBef>
            </a:pPr>
            <a:r>
              <a:rPr lang="en-US" sz="6000" spc="-60" dirty="0">
                <a:latin typeface="+mj-lt"/>
                <a:cs typeface="Calibri Light"/>
              </a:rPr>
              <a:t>UNIT</a:t>
            </a:r>
            <a:r>
              <a:rPr sz="6000" spc="-270" dirty="0">
                <a:latin typeface="+mj-lt"/>
                <a:cs typeface="Times New Roman"/>
              </a:rPr>
              <a:t> </a:t>
            </a:r>
            <a:r>
              <a:rPr sz="6000" spc="-30" dirty="0">
                <a:latin typeface="+mj-lt"/>
                <a:cs typeface="Calibri Light"/>
              </a:rPr>
              <a:t>-</a:t>
            </a:r>
            <a:r>
              <a:rPr sz="6000" spc="-50" dirty="0">
                <a:latin typeface="+mj-lt"/>
                <a:cs typeface="Calibri Light"/>
              </a:rPr>
              <a:t>1</a:t>
            </a:r>
            <a:endParaRPr sz="6000" dirty="0">
              <a:latin typeface="+mj-lt"/>
              <a:cs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3609975">
              <a:lnSpc>
                <a:spcPct val="100000"/>
              </a:lnSpc>
              <a:spcBef>
                <a:spcPts val="105"/>
              </a:spcBef>
            </a:pPr>
            <a:r>
              <a:rPr sz="4400" spc="105" dirty="0"/>
              <a:t>Introduction</a:t>
            </a:r>
            <a:endParaRPr sz="4400" dirty="0"/>
          </a:p>
        </p:txBody>
      </p:sp>
      <p:sp>
        <p:nvSpPr>
          <p:cNvPr id="3" name="object 3"/>
          <p:cNvSpPr txBox="1">
            <a:spLocks noGrp="1"/>
          </p:cNvSpPr>
          <p:nvPr>
            <p:ph type="body" idx="1"/>
          </p:nvPr>
        </p:nvSpPr>
        <p:spPr>
          <a:xfrm>
            <a:off x="930458" y="1828800"/>
            <a:ext cx="10360025" cy="3419013"/>
          </a:xfrm>
          <a:prstGeom prst="rect">
            <a:avLst/>
          </a:prstGeom>
        </p:spPr>
        <p:txBody>
          <a:bodyPr vert="horz" wrap="square" lIns="0" tIns="48895" rIns="0" bIns="0" rtlCol="0">
            <a:spAutoFit/>
          </a:bodyPr>
          <a:lstStyle/>
          <a:p>
            <a:pPr marL="12700" marR="5080" indent="-635" algn="just">
              <a:lnSpc>
                <a:spcPct val="90100"/>
              </a:lnSpc>
              <a:spcBef>
                <a:spcPts val="385"/>
              </a:spcBef>
            </a:pPr>
            <a:r>
              <a:rPr dirty="0">
                <a:latin typeface="+mj-lt"/>
                <a:cs typeface="Times New Roman" panose="02020603050405020304" pitchFamily="18" charset="0"/>
              </a:rPr>
              <a:t>Ever</a:t>
            </a:r>
            <a:r>
              <a:rPr spc="459" dirty="0">
                <a:latin typeface="+mj-lt"/>
                <a:cs typeface="Times New Roman" panose="02020603050405020304" pitchFamily="18" charset="0"/>
              </a:rPr>
              <a:t> </a:t>
            </a:r>
            <a:r>
              <a:rPr dirty="0">
                <a:latin typeface="+mj-lt"/>
                <a:cs typeface="Times New Roman" panose="02020603050405020304" pitchFamily="18" charset="0"/>
              </a:rPr>
              <a:t>since</a:t>
            </a:r>
            <a:r>
              <a:rPr spc="455" dirty="0">
                <a:latin typeface="+mj-lt"/>
                <a:cs typeface="Times New Roman" panose="02020603050405020304" pitchFamily="18" charset="0"/>
              </a:rPr>
              <a:t> </a:t>
            </a:r>
            <a:r>
              <a:rPr dirty="0">
                <a:latin typeface="+mj-lt"/>
                <a:cs typeface="Times New Roman" panose="02020603050405020304" pitchFamily="18" charset="0"/>
              </a:rPr>
              <a:t>computers</a:t>
            </a:r>
            <a:r>
              <a:rPr spc="475" dirty="0">
                <a:latin typeface="+mj-lt"/>
                <a:cs typeface="Times New Roman" panose="02020603050405020304" pitchFamily="18" charset="0"/>
              </a:rPr>
              <a:t> </a:t>
            </a:r>
            <a:r>
              <a:rPr dirty="0">
                <a:latin typeface="+mj-lt"/>
                <a:cs typeface="Times New Roman" panose="02020603050405020304" pitchFamily="18" charset="0"/>
              </a:rPr>
              <a:t>were</a:t>
            </a:r>
            <a:r>
              <a:rPr spc="459" dirty="0">
                <a:latin typeface="+mj-lt"/>
                <a:cs typeface="Times New Roman" panose="02020603050405020304" pitchFamily="18" charset="0"/>
              </a:rPr>
              <a:t> </a:t>
            </a:r>
            <a:r>
              <a:rPr dirty="0">
                <a:latin typeface="+mj-lt"/>
                <a:cs typeface="Times New Roman" panose="02020603050405020304" pitchFamily="18" charset="0"/>
              </a:rPr>
              <a:t>invented,</a:t>
            </a:r>
            <a:r>
              <a:rPr spc="459" dirty="0">
                <a:latin typeface="+mj-lt"/>
                <a:cs typeface="Times New Roman" panose="02020603050405020304" pitchFamily="18" charset="0"/>
              </a:rPr>
              <a:t> </a:t>
            </a:r>
            <a:r>
              <a:rPr dirty="0">
                <a:latin typeface="+mj-lt"/>
                <a:cs typeface="Times New Roman" panose="02020603050405020304" pitchFamily="18" charset="0"/>
              </a:rPr>
              <a:t>we</a:t>
            </a:r>
            <a:r>
              <a:rPr spc="465" dirty="0">
                <a:latin typeface="+mj-lt"/>
                <a:cs typeface="Times New Roman" panose="02020603050405020304" pitchFamily="18" charset="0"/>
              </a:rPr>
              <a:t> </a:t>
            </a:r>
            <a:r>
              <a:rPr dirty="0">
                <a:latin typeface="+mj-lt"/>
                <a:cs typeface="Times New Roman" panose="02020603050405020304" pitchFamily="18" charset="0"/>
              </a:rPr>
              <a:t>have</a:t>
            </a:r>
            <a:r>
              <a:rPr spc="465" dirty="0">
                <a:latin typeface="+mj-lt"/>
                <a:cs typeface="Times New Roman" panose="02020603050405020304" pitchFamily="18" charset="0"/>
              </a:rPr>
              <a:t> </a:t>
            </a:r>
            <a:r>
              <a:rPr dirty="0">
                <a:latin typeface="+mj-lt"/>
                <a:cs typeface="Times New Roman" panose="02020603050405020304" pitchFamily="18" charset="0"/>
              </a:rPr>
              <a:t>wondered</a:t>
            </a:r>
            <a:r>
              <a:rPr spc="455" dirty="0">
                <a:latin typeface="+mj-lt"/>
                <a:cs typeface="Times New Roman" panose="02020603050405020304" pitchFamily="18" charset="0"/>
              </a:rPr>
              <a:t> </a:t>
            </a:r>
            <a:r>
              <a:rPr dirty="0">
                <a:latin typeface="+mj-lt"/>
                <a:cs typeface="Times New Roman" panose="02020603050405020304" pitchFamily="18" charset="0"/>
              </a:rPr>
              <a:t>whether</a:t>
            </a:r>
            <a:r>
              <a:rPr spc="459" dirty="0">
                <a:latin typeface="+mj-lt"/>
                <a:cs typeface="Times New Roman" panose="02020603050405020304" pitchFamily="18" charset="0"/>
              </a:rPr>
              <a:t> </a:t>
            </a:r>
            <a:r>
              <a:rPr dirty="0">
                <a:latin typeface="+mj-lt"/>
                <a:cs typeface="Times New Roman" panose="02020603050405020304" pitchFamily="18" charset="0"/>
              </a:rPr>
              <a:t>they</a:t>
            </a:r>
            <a:r>
              <a:rPr spc="465" dirty="0">
                <a:latin typeface="+mj-lt"/>
                <a:cs typeface="Times New Roman" panose="02020603050405020304" pitchFamily="18" charset="0"/>
              </a:rPr>
              <a:t> </a:t>
            </a:r>
            <a:r>
              <a:rPr dirty="0">
                <a:latin typeface="+mj-lt"/>
                <a:cs typeface="Times New Roman" panose="02020603050405020304" pitchFamily="18" charset="0"/>
              </a:rPr>
              <a:t>might</a:t>
            </a:r>
            <a:r>
              <a:rPr spc="470" dirty="0">
                <a:latin typeface="+mj-lt"/>
                <a:cs typeface="Times New Roman" panose="02020603050405020304" pitchFamily="18" charset="0"/>
              </a:rPr>
              <a:t> </a:t>
            </a:r>
            <a:r>
              <a:rPr spc="-25" dirty="0">
                <a:latin typeface="+mj-lt"/>
                <a:cs typeface="Times New Roman" panose="02020603050405020304" pitchFamily="18" charset="0"/>
              </a:rPr>
              <a:t>be </a:t>
            </a:r>
            <a:r>
              <a:rPr dirty="0">
                <a:latin typeface="+mj-lt"/>
                <a:cs typeface="Times New Roman" panose="02020603050405020304" pitchFamily="18" charset="0"/>
              </a:rPr>
              <a:t>made</a:t>
            </a:r>
            <a:r>
              <a:rPr spc="345" dirty="0">
                <a:latin typeface="+mj-lt"/>
                <a:cs typeface="Times New Roman" panose="02020603050405020304" pitchFamily="18" charset="0"/>
              </a:rPr>
              <a:t> </a:t>
            </a:r>
            <a:r>
              <a:rPr dirty="0">
                <a:latin typeface="+mj-lt"/>
                <a:cs typeface="Times New Roman" panose="02020603050405020304" pitchFamily="18" charset="0"/>
              </a:rPr>
              <a:t>to</a:t>
            </a:r>
            <a:r>
              <a:rPr spc="330" dirty="0">
                <a:latin typeface="+mj-lt"/>
                <a:cs typeface="Times New Roman" panose="02020603050405020304" pitchFamily="18" charset="0"/>
              </a:rPr>
              <a:t> </a:t>
            </a:r>
            <a:r>
              <a:rPr dirty="0">
                <a:latin typeface="+mj-lt"/>
                <a:cs typeface="Times New Roman" panose="02020603050405020304" pitchFamily="18" charset="0"/>
              </a:rPr>
              <a:t>learn.</a:t>
            </a:r>
            <a:r>
              <a:rPr spc="340" dirty="0">
                <a:latin typeface="+mj-lt"/>
                <a:cs typeface="Times New Roman" panose="02020603050405020304" pitchFamily="18" charset="0"/>
              </a:rPr>
              <a:t> </a:t>
            </a:r>
            <a:r>
              <a:rPr dirty="0">
                <a:latin typeface="+mj-lt"/>
                <a:cs typeface="Times New Roman" panose="02020603050405020304" pitchFamily="18" charset="0"/>
              </a:rPr>
              <a:t>If</a:t>
            </a:r>
            <a:r>
              <a:rPr spc="335" dirty="0">
                <a:latin typeface="+mj-lt"/>
                <a:cs typeface="Times New Roman" panose="02020603050405020304" pitchFamily="18" charset="0"/>
              </a:rPr>
              <a:t> </a:t>
            </a:r>
            <a:r>
              <a:rPr dirty="0">
                <a:latin typeface="+mj-lt"/>
                <a:cs typeface="Times New Roman" panose="02020603050405020304" pitchFamily="18" charset="0"/>
              </a:rPr>
              <a:t>we</a:t>
            </a:r>
            <a:r>
              <a:rPr spc="345" dirty="0">
                <a:latin typeface="+mj-lt"/>
                <a:cs typeface="Times New Roman" panose="02020603050405020304" pitchFamily="18" charset="0"/>
              </a:rPr>
              <a:t> </a:t>
            </a:r>
            <a:r>
              <a:rPr dirty="0">
                <a:latin typeface="+mj-lt"/>
                <a:cs typeface="Times New Roman" panose="02020603050405020304" pitchFamily="18" charset="0"/>
              </a:rPr>
              <a:t>could</a:t>
            </a:r>
            <a:r>
              <a:rPr spc="345" dirty="0">
                <a:latin typeface="+mj-lt"/>
                <a:cs typeface="Times New Roman" panose="02020603050405020304" pitchFamily="18" charset="0"/>
              </a:rPr>
              <a:t> </a:t>
            </a:r>
            <a:r>
              <a:rPr dirty="0">
                <a:latin typeface="+mj-lt"/>
                <a:cs typeface="Times New Roman" panose="02020603050405020304" pitchFamily="18" charset="0"/>
              </a:rPr>
              <a:t>understand</a:t>
            </a:r>
            <a:r>
              <a:rPr lang="en-US" dirty="0">
                <a:latin typeface="+mj-lt"/>
                <a:cs typeface="Times New Roman" panose="02020603050405020304" pitchFamily="18" charset="0"/>
              </a:rPr>
              <a:t>,</a:t>
            </a:r>
            <a:r>
              <a:rPr spc="345" dirty="0">
                <a:latin typeface="+mj-lt"/>
                <a:cs typeface="Times New Roman" panose="02020603050405020304" pitchFamily="18" charset="0"/>
              </a:rPr>
              <a:t> </a:t>
            </a:r>
            <a:r>
              <a:rPr dirty="0">
                <a:latin typeface="+mj-lt"/>
                <a:cs typeface="Times New Roman" panose="02020603050405020304" pitchFamily="18" charset="0"/>
              </a:rPr>
              <a:t>how</a:t>
            </a:r>
            <a:r>
              <a:rPr spc="340" dirty="0">
                <a:latin typeface="+mj-lt"/>
                <a:cs typeface="Times New Roman" panose="02020603050405020304" pitchFamily="18" charset="0"/>
              </a:rPr>
              <a:t> </a:t>
            </a:r>
            <a:r>
              <a:rPr dirty="0">
                <a:latin typeface="+mj-lt"/>
                <a:cs typeface="Times New Roman" panose="02020603050405020304" pitchFamily="18" charset="0"/>
              </a:rPr>
              <a:t>to</a:t>
            </a:r>
            <a:r>
              <a:rPr spc="325" dirty="0">
                <a:latin typeface="+mj-lt"/>
                <a:cs typeface="Times New Roman" panose="02020603050405020304" pitchFamily="18" charset="0"/>
              </a:rPr>
              <a:t> </a:t>
            </a:r>
            <a:r>
              <a:rPr dirty="0">
                <a:latin typeface="+mj-lt"/>
                <a:cs typeface="Times New Roman" panose="02020603050405020304" pitchFamily="18" charset="0"/>
              </a:rPr>
              <a:t>program</a:t>
            </a:r>
            <a:r>
              <a:rPr spc="330" dirty="0">
                <a:latin typeface="+mj-lt"/>
                <a:cs typeface="Times New Roman" panose="02020603050405020304" pitchFamily="18" charset="0"/>
              </a:rPr>
              <a:t> </a:t>
            </a:r>
            <a:r>
              <a:rPr dirty="0">
                <a:latin typeface="+mj-lt"/>
                <a:cs typeface="Times New Roman" panose="02020603050405020304" pitchFamily="18" charset="0"/>
              </a:rPr>
              <a:t>them</a:t>
            </a:r>
            <a:r>
              <a:rPr spc="320" dirty="0">
                <a:latin typeface="+mj-lt"/>
                <a:cs typeface="Times New Roman" panose="02020603050405020304" pitchFamily="18" charset="0"/>
              </a:rPr>
              <a:t> </a:t>
            </a:r>
            <a:r>
              <a:rPr dirty="0">
                <a:latin typeface="+mj-lt"/>
                <a:cs typeface="Times New Roman" panose="02020603050405020304" pitchFamily="18" charset="0"/>
              </a:rPr>
              <a:t>to</a:t>
            </a:r>
            <a:r>
              <a:rPr spc="340" dirty="0">
                <a:latin typeface="+mj-lt"/>
                <a:cs typeface="Times New Roman" panose="02020603050405020304" pitchFamily="18" charset="0"/>
              </a:rPr>
              <a:t> </a:t>
            </a:r>
            <a:r>
              <a:rPr spc="-10" dirty="0">
                <a:latin typeface="+mj-lt"/>
                <a:cs typeface="Times New Roman" panose="02020603050405020304" pitchFamily="18" charset="0"/>
              </a:rPr>
              <a:t>learn</a:t>
            </a:r>
            <a:r>
              <a:rPr lang="en-US" spc="-10" dirty="0">
                <a:latin typeface="+mj-lt"/>
                <a:cs typeface="Times New Roman" panose="02020603050405020304" pitchFamily="18" charset="0"/>
              </a:rPr>
              <a:t>, </a:t>
            </a:r>
            <a:r>
              <a:rPr dirty="0">
                <a:latin typeface="+mj-lt"/>
                <a:cs typeface="Times New Roman" panose="02020603050405020304" pitchFamily="18" charset="0"/>
              </a:rPr>
              <a:t>to</a:t>
            </a:r>
            <a:r>
              <a:rPr spc="345" dirty="0">
                <a:latin typeface="+mj-lt"/>
                <a:cs typeface="Times New Roman" panose="02020603050405020304" pitchFamily="18" charset="0"/>
              </a:rPr>
              <a:t> </a:t>
            </a:r>
            <a:r>
              <a:rPr spc="-10" dirty="0">
                <a:latin typeface="+mj-lt"/>
                <a:cs typeface="Times New Roman" panose="02020603050405020304" pitchFamily="18" charset="0"/>
              </a:rPr>
              <a:t>improve </a:t>
            </a:r>
            <a:r>
              <a:rPr dirty="0">
                <a:latin typeface="+mj-lt"/>
                <a:cs typeface="Times New Roman" panose="02020603050405020304" pitchFamily="18" charset="0"/>
              </a:rPr>
              <a:t>automatically</a:t>
            </a:r>
            <a:r>
              <a:rPr spc="-25" dirty="0">
                <a:latin typeface="+mj-lt"/>
                <a:cs typeface="Times New Roman" panose="02020603050405020304" pitchFamily="18" charset="0"/>
              </a:rPr>
              <a:t> </a:t>
            </a:r>
            <a:r>
              <a:rPr dirty="0">
                <a:latin typeface="+mj-lt"/>
                <a:cs typeface="Times New Roman" panose="02020603050405020304" pitchFamily="18" charset="0"/>
              </a:rPr>
              <a:t>with</a:t>
            </a:r>
            <a:r>
              <a:rPr spc="10" dirty="0">
                <a:latin typeface="+mj-lt"/>
                <a:cs typeface="Times New Roman" panose="02020603050405020304" pitchFamily="18" charset="0"/>
              </a:rPr>
              <a:t> </a:t>
            </a:r>
            <a:r>
              <a:rPr spc="-10" dirty="0">
                <a:latin typeface="+mj-lt"/>
                <a:cs typeface="Times New Roman" panose="02020603050405020304" pitchFamily="18" charset="0"/>
              </a:rPr>
              <a:t>experience</a:t>
            </a:r>
            <a:r>
              <a:rPr lang="en-US" spc="-10" dirty="0">
                <a:latin typeface="+mj-lt"/>
                <a:cs typeface="Times New Roman" panose="02020603050405020304" pitchFamily="18" charset="0"/>
              </a:rPr>
              <a:t>, </a:t>
            </a:r>
            <a:r>
              <a:rPr dirty="0">
                <a:latin typeface="+mj-lt"/>
                <a:cs typeface="Times New Roman" panose="02020603050405020304" pitchFamily="18" charset="0"/>
              </a:rPr>
              <a:t>the</a:t>
            </a:r>
            <a:r>
              <a:rPr spc="-25" dirty="0">
                <a:latin typeface="+mj-lt"/>
                <a:cs typeface="Times New Roman" panose="02020603050405020304" pitchFamily="18" charset="0"/>
              </a:rPr>
              <a:t> </a:t>
            </a:r>
            <a:r>
              <a:rPr dirty="0">
                <a:latin typeface="+mj-lt"/>
                <a:cs typeface="Times New Roman" panose="02020603050405020304" pitchFamily="18" charset="0"/>
              </a:rPr>
              <a:t>impact</a:t>
            </a:r>
            <a:r>
              <a:rPr spc="-5" dirty="0">
                <a:latin typeface="+mj-lt"/>
                <a:cs typeface="Times New Roman" panose="02020603050405020304" pitchFamily="18" charset="0"/>
              </a:rPr>
              <a:t> </a:t>
            </a:r>
            <a:r>
              <a:rPr dirty="0">
                <a:latin typeface="+mj-lt"/>
                <a:cs typeface="Times New Roman" panose="02020603050405020304" pitchFamily="18" charset="0"/>
              </a:rPr>
              <a:t>would</a:t>
            </a:r>
            <a:r>
              <a:rPr spc="10" dirty="0">
                <a:latin typeface="+mj-lt"/>
                <a:cs typeface="Times New Roman" panose="02020603050405020304" pitchFamily="18" charset="0"/>
              </a:rPr>
              <a:t> </a:t>
            </a:r>
            <a:r>
              <a:rPr dirty="0">
                <a:latin typeface="+mj-lt"/>
                <a:cs typeface="Times New Roman" panose="02020603050405020304" pitchFamily="18" charset="0"/>
              </a:rPr>
              <a:t>be</a:t>
            </a:r>
            <a:r>
              <a:rPr spc="10" dirty="0">
                <a:latin typeface="+mj-lt"/>
                <a:cs typeface="Times New Roman" panose="02020603050405020304" pitchFamily="18" charset="0"/>
              </a:rPr>
              <a:t> </a:t>
            </a:r>
            <a:r>
              <a:rPr spc="-10" dirty="0">
                <a:latin typeface="+mj-lt"/>
                <a:cs typeface="Times New Roman" panose="02020603050405020304" pitchFamily="18" charset="0"/>
              </a:rPr>
              <a:t>dramatic.</a:t>
            </a:r>
          </a:p>
          <a:p>
            <a:pPr marL="355600" marR="5715" indent="-343535" algn="l">
              <a:lnSpc>
                <a:spcPts val="2590"/>
              </a:lnSpc>
              <a:spcBef>
                <a:spcPts val="1035"/>
              </a:spcBef>
              <a:buFont typeface="Arial MT"/>
              <a:buChar char="•"/>
              <a:tabLst>
                <a:tab pos="355600" algn="l"/>
                <a:tab pos="1496695" algn="l"/>
                <a:tab pos="2910205" algn="l"/>
                <a:tab pos="4053204" algn="l"/>
                <a:tab pos="4787900" algn="l"/>
                <a:tab pos="5895975" algn="l"/>
                <a:tab pos="6936740" algn="l"/>
                <a:tab pos="7825740" algn="l"/>
                <a:tab pos="9238615" algn="l"/>
                <a:tab pos="9754870" algn="l"/>
              </a:tabLst>
            </a:pPr>
            <a:r>
              <a:rPr spc="-10" dirty="0">
                <a:latin typeface="+mj-lt"/>
                <a:cs typeface="Times New Roman" panose="02020603050405020304" pitchFamily="18" charset="0"/>
              </a:rPr>
              <a:t>Imagine</a:t>
            </a:r>
            <a:r>
              <a:rPr lang="en-US" spc="-10" dirty="0">
                <a:latin typeface="+mj-lt"/>
                <a:cs typeface="Times New Roman" panose="02020603050405020304" pitchFamily="18" charset="0"/>
              </a:rPr>
              <a:t> </a:t>
            </a:r>
            <a:r>
              <a:rPr spc="-10" dirty="0">
                <a:latin typeface="+mj-lt"/>
                <a:cs typeface="Times New Roman" panose="02020603050405020304" pitchFamily="18" charset="0"/>
              </a:rPr>
              <a:t>computers</a:t>
            </a:r>
            <a:r>
              <a:rPr lang="en-US" spc="-10" dirty="0">
                <a:latin typeface="+mj-lt"/>
                <a:cs typeface="Times New Roman" panose="02020603050405020304" pitchFamily="18" charset="0"/>
              </a:rPr>
              <a:t> </a:t>
            </a:r>
            <a:r>
              <a:rPr spc="-10" dirty="0">
                <a:latin typeface="+mj-lt"/>
                <a:cs typeface="Times New Roman" panose="02020603050405020304" pitchFamily="18" charset="0"/>
              </a:rPr>
              <a:t>learning</a:t>
            </a:r>
            <a:r>
              <a:rPr lang="en-US" spc="-10" dirty="0">
                <a:latin typeface="+mj-lt"/>
                <a:cs typeface="Times New Roman" panose="02020603050405020304" pitchFamily="18" charset="0"/>
              </a:rPr>
              <a:t> </a:t>
            </a:r>
            <a:r>
              <a:rPr spc="-20" dirty="0">
                <a:latin typeface="+mj-lt"/>
                <a:cs typeface="Times New Roman" panose="02020603050405020304" pitchFamily="18" charset="0"/>
              </a:rPr>
              <a:t>from</a:t>
            </a:r>
            <a:r>
              <a:rPr lang="en-US" spc="-20" dirty="0">
                <a:latin typeface="+mj-lt"/>
                <a:cs typeface="Times New Roman" panose="02020603050405020304" pitchFamily="18" charset="0"/>
              </a:rPr>
              <a:t> </a:t>
            </a:r>
            <a:r>
              <a:rPr spc="-10" dirty="0">
                <a:latin typeface="+mj-lt"/>
                <a:cs typeface="Times New Roman" panose="02020603050405020304" pitchFamily="18" charset="0"/>
              </a:rPr>
              <a:t>medical</a:t>
            </a:r>
            <a:r>
              <a:rPr lang="en-US" spc="-10" dirty="0">
                <a:latin typeface="+mj-lt"/>
                <a:cs typeface="Times New Roman" panose="02020603050405020304" pitchFamily="18" charset="0"/>
              </a:rPr>
              <a:t> </a:t>
            </a:r>
            <a:r>
              <a:rPr spc="-10" dirty="0">
                <a:latin typeface="+mj-lt"/>
                <a:cs typeface="Times New Roman" panose="02020603050405020304" pitchFamily="18" charset="0"/>
              </a:rPr>
              <a:t>records</a:t>
            </a:r>
            <a:r>
              <a:rPr lang="en-US" spc="-10" dirty="0">
                <a:latin typeface="+mj-lt"/>
                <a:cs typeface="Times New Roman" panose="02020603050405020304" pitchFamily="18" charset="0"/>
              </a:rPr>
              <a:t> </a:t>
            </a:r>
            <a:r>
              <a:rPr spc="-10" dirty="0">
                <a:latin typeface="+mj-lt"/>
                <a:cs typeface="Times New Roman" panose="02020603050405020304" pitchFamily="18" charset="0"/>
              </a:rPr>
              <a:t>whi</a:t>
            </a:r>
            <a:r>
              <a:rPr lang="en-US" spc="-10" dirty="0">
                <a:latin typeface="+mj-lt"/>
                <a:cs typeface="Times New Roman" panose="02020603050405020304" pitchFamily="18" charset="0"/>
              </a:rPr>
              <a:t>ch </a:t>
            </a:r>
            <a:r>
              <a:rPr spc="-10" dirty="0">
                <a:latin typeface="+mj-lt"/>
                <a:cs typeface="Times New Roman" panose="02020603050405020304" pitchFamily="18" charset="0"/>
              </a:rPr>
              <a:t>treatments</a:t>
            </a:r>
            <a:r>
              <a:rPr lang="en-US" spc="-10" dirty="0">
                <a:latin typeface="+mj-lt"/>
                <a:cs typeface="Times New Roman" panose="02020603050405020304" pitchFamily="18" charset="0"/>
              </a:rPr>
              <a:t> </a:t>
            </a:r>
            <a:r>
              <a:rPr spc="-25" dirty="0">
                <a:latin typeface="+mj-lt"/>
                <a:cs typeface="Times New Roman" panose="02020603050405020304" pitchFamily="18" charset="0"/>
              </a:rPr>
              <a:t>are</a:t>
            </a:r>
            <a:r>
              <a:rPr lang="en-US" spc="-25" dirty="0">
                <a:latin typeface="+mj-lt"/>
                <a:cs typeface="Times New Roman" panose="02020603050405020304" pitchFamily="18" charset="0"/>
              </a:rPr>
              <a:t> </a:t>
            </a:r>
            <a:r>
              <a:rPr spc="-20" dirty="0">
                <a:latin typeface="+mj-lt"/>
                <a:cs typeface="Times New Roman" panose="02020603050405020304" pitchFamily="18" charset="0"/>
              </a:rPr>
              <a:t>most </a:t>
            </a:r>
            <a:r>
              <a:rPr dirty="0">
                <a:latin typeface="+mj-lt"/>
                <a:cs typeface="Times New Roman" panose="02020603050405020304" pitchFamily="18" charset="0"/>
              </a:rPr>
              <a:t>effective</a:t>
            </a:r>
            <a:r>
              <a:rPr spc="-50" dirty="0">
                <a:latin typeface="+mj-lt"/>
                <a:cs typeface="Times New Roman" panose="02020603050405020304" pitchFamily="18" charset="0"/>
              </a:rPr>
              <a:t> </a:t>
            </a:r>
            <a:r>
              <a:rPr dirty="0">
                <a:latin typeface="+mj-lt"/>
                <a:cs typeface="Times New Roman" panose="02020603050405020304" pitchFamily="18" charset="0"/>
              </a:rPr>
              <a:t>for</a:t>
            </a:r>
            <a:r>
              <a:rPr spc="-20" dirty="0">
                <a:latin typeface="+mj-lt"/>
                <a:cs typeface="Times New Roman" panose="02020603050405020304" pitchFamily="18" charset="0"/>
              </a:rPr>
              <a:t> </a:t>
            </a:r>
            <a:r>
              <a:rPr dirty="0">
                <a:latin typeface="+mj-lt"/>
                <a:cs typeface="Times New Roman" panose="02020603050405020304" pitchFamily="18" charset="0"/>
              </a:rPr>
              <a:t>new</a:t>
            </a:r>
            <a:r>
              <a:rPr spc="-30" dirty="0">
                <a:latin typeface="+mj-lt"/>
                <a:cs typeface="Times New Roman" panose="02020603050405020304" pitchFamily="18" charset="0"/>
              </a:rPr>
              <a:t> </a:t>
            </a:r>
            <a:r>
              <a:rPr spc="-10" dirty="0">
                <a:latin typeface="+mj-lt"/>
                <a:cs typeface="Times New Roman" panose="02020603050405020304" pitchFamily="18" charset="0"/>
              </a:rPr>
              <a:t>diseases</a:t>
            </a:r>
          </a:p>
          <a:p>
            <a:pPr marL="355600" marR="5080" indent="-343535" algn="l">
              <a:lnSpc>
                <a:spcPts val="2590"/>
              </a:lnSpc>
              <a:spcBef>
                <a:spcPts val="1015"/>
              </a:spcBef>
              <a:buFont typeface="Arial MT"/>
              <a:buChar char="•"/>
              <a:tabLst>
                <a:tab pos="355600" algn="l"/>
              </a:tabLst>
            </a:pPr>
            <a:r>
              <a:rPr dirty="0">
                <a:latin typeface="+mj-lt"/>
                <a:cs typeface="Times New Roman" panose="02020603050405020304" pitchFamily="18" charset="0"/>
              </a:rPr>
              <a:t>Houses</a:t>
            </a:r>
            <a:r>
              <a:rPr spc="35" dirty="0">
                <a:latin typeface="+mj-lt"/>
                <a:cs typeface="Times New Roman" panose="02020603050405020304" pitchFamily="18" charset="0"/>
              </a:rPr>
              <a:t> </a:t>
            </a:r>
            <a:r>
              <a:rPr dirty="0">
                <a:latin typeface="+mj-lt"/>
                <a:cs typeface="Times New Roman" panose="02020603050405020304" pitchFamily="18" charset="0"/>
              </a:rPr>
              <a:t>learning</a:t>
            </a:r>
            <a:r>
              <a:rPr spc="35" dirty="0">
                <a:latin typeface="+mj-lt"/>
                <a:cs typeface="Times New Roman" panose="02020603050405020304" pitchFamily="18" charset="0"/>
              </a:rPr>
              <a:t> </a:t>
            </a:r>
            <a:r>
              <a:rPr dirty="0">
                <a:latin typeface="+mj-lt"/>
                <a:cs typeface="Times New Roman" panose="02020603050405020304" pitchFamily="18" charset="0"/>
              </a:rPr>
              <a:t>from</a:t>
            </a:r>
            <a:r>
              <a:rPr spc="20" dirty="0">
                <a:latin typeface="+mj-lt"/>
                <a:cs typeface="Times New Roman" panose="02020603050405020304" pitchFamily="18" charset="0"/>
              </a:rPr>
              <a:t> </a:t>
            </a:r>
            <a:r>
              <a:rPr dirty="0">
                <a:latin typeface="+mj-lt"/>
                <a:cs typeface="Times New Roman" panose="02020603050405020304" pitchFamily="18" charset="0"/>
              </a:rPr>
              <a:t>experience</a:t>
            </a:r>
            <a:r>
              <a:rPr spc="30" dirty="0">
                <a:latin typeface="+mj-lt"/>
                <a:cs typeface="Times New Roman" panose="02020603050405020304" pitchFamily="18" charset="0"/>
              </a:rPr>
              <a:t> </a:t>
            </a:r>
            <a:r>
              <a:rPr dirty="0">
                <a:latin typeface="+mj-lt"/>
                <a:cs typeface="Times New Roman" panose="02020603050405020304" pitchFamily="18" charset="0"/>
              </a:rPr>
              <a:t>to</a:t>
            </a:r>
            <a:r>
              <a:rPr spc="20" dirty="0">
                <a:latin typeface="+mj-lt"/>
                <a:cs typeface="Times New Roman" panose="02020603050405020304" pitchFamily="18" charset="0"/>
              </a:rPr>
              <a:t> </a:t>
            </a:r>
            <a:r>
              <a:rPr dirty="0">
                <a:latin typeface="+mj-lt"/>
                <a:cs typeface="Times New Roman" panose="02020603050405020304" pitchFamily="18" charset="0"/>
              </a:rPr>
              <a:t>optimize</a:t>
            </a:r>
            <a:r>
              <a:rPr spc="35" dirty="0">
                <a:latin typeface="+mj-lt"/>
                <a:cs typeface="Times New Roman" panose="02020603050405020304" pitchFamily="18" charset="0"/>
              </a:rPr>
              <a:t> </a:t>
            </a:r>
            <a:r>
              <a:rPr dirty="0">
                <a:latin typeface="+mj-lt"/>
                <a:cs typeface="Times New Roman" panose="02020603050405020304" pitchFamily="18" charset="0"/>
              </a:rPr>
              <a:t>energy</a:t>
            </a:r>
            <a:r>
              <a:rPr spc="35" dirty="0">
                <a:latin typeface="+mj-lt"/>
                <a:cs typeface="Times New Roman" panose="02020603050405020304" pitchFamily="18" charset="0"/>
              </a:rPr>
              <a:t> </a:t>
            </a:r>
            <a:r>
              <a:rPr dirty="0">
                <a:latin typeface="+mj-lt"/>
                <a:cs typeface="Times New Roman" panose="02020603050405020304" pitchFamily="18" charset="0"/>
              </a:rPr>
              <a:t>costs</a:t>
            </a:r>
            <a:r>
              <a:rPr spc="40" dirty="0">
                <a:latin typeface="+mj-lt"/>
                <a:cs typeface="Times New Roman" panose="02020603050405020304" pitchFamily="18" charset="0"/>
              </a:rPr>
              <a:t> </a:t>
            </a:r>
            <a:r>
              <a:rPr dirty="0">
                <a:latin typeface="+mj-lt"/>
                <a:cs typeface="Times New Roman" panose="02020603050405020304" pitchFamily="18" charset="0"/>
              </a:rPr>
              <a:t>based</a:t>
            </a:r>
            <a:r>
              <a:rPr spc="50" dirty="0">
                <a:latin typeface="+mj-lt"/>
                <a:cs typeface="Times New Roman" panose="02020603050405020304" pitchFamily="18" charset="0"/>
              </a:rPr>
              <a:t> </a:t>
            </a:r>
            <a:r>
              <a:rPr dirty="0">
                <a:latin typeface="+mj-lt"/>
                <a:cs typeface="Times New Roman" panose="02020603050405020304" pitchFamily="18" charset="0"/>
              </a:rPr>
              <a:t>on</a:t>
            </a:r>
            <a:r>
              <a:rPr spc="20" dirty="0">
                <a:latin typeface="+mj-lt"/>
                <a:cs typeface="Times New Roman" panose="02020603050405020304" pitchFamily="18" charset="0"/>
              </a:rPr>
              <a:t> </a:t>
            </a:r>
            <a:r>
              <a:rPr dirty="0">
                <a:latin typeface="+mj-lt"/>
                <a:cs typeface="Times New Roman" panose="02020603050405020304" pitchFamily="18" charset="0"/>
              </a:rPr>
              <a:t>the</a:t>
            </a:r>
            <a:r>
              <a:rPr spc="30" dirty="0">
                <a:latin typeface="+mj-lt"/>
                <a:cs typeface="Times New Roman" panose="02020603050405020304" pitchFamily="18" charset="0"/>
              </a:rPr>
              <a:t> </a:t>
            </a:r>
            <a:r>
              <a:rPr spc="-10" dirty="0">
                <a:latin typeface="+mj-lt"/>
                <a:cs typeface="Times New Roman" panose="02020603050405020304" pitchFamily="18" charset="0"/>
              </a:rPr>
              <a:t>particular </a:t>
            </a:r>
            <a:r>
              <a:rPr dirty="0">
                <a:latin typeface="+mj-lt"/>
                <a:cs typeface="Times New Roman" panose="02020603050405020304" pitchFamily="18" charset="0"/>
              </a:rPr>
              <a:t>usage</a:t>
            </a:r>
            <a:r>
              <a:rPr spc="-15" dirty="0">
                <a:latin typeface="+mj-lt"/>
                <a:cs typeface="Times New Roman" panose="02020603050405020304" pitchFamily="18" charset="0"/>
              </a:rPr>
              <a:t> </a:t>
            </a:r>
            <a:r>
              <a:rPr dirty="0">
                <a:latin typeface="+mj-lt"/>
                <a:cs typeface="Times New Roman" panose="02020603050405020304" pitchFamily="18" charset="0"/>
              </a:rPr>
              <a:t>patterns</a:t>
            </a:r>
            <a:r>
              <a:rPr spc="-25" dirty="0">
                <a:latin typeface="+mj-lt"/>
                <a:cs typeface="Times New Roman" panose="02020603050405020304" pitchFamily="18" charset="0"/>
              </a:rPr>
              <a:t> </a:t>
            </a:r>
            <a:r>
              <a:rPr dirty="0">
                <a:latin typeface="+mj-lt"/>
                <a:cs typeface="Times New Roman" panose="02020603050405020304" pitchFamily="18" charset="0"/>
              </a:rPr>
              <a:t>of</a:t>
            </a:r>
            <a:r>
              <a:rPr spc="-20" dirty="0">
                <a:latin typeface="+mj-lt"/>
                <a:cs typeface="Times New Roman" panose="02020603050405020304" pitchFamily="18" charset="0"/>
              </a:rPr>
              <a:t> </a:t>
            </a:r>
            <a:r>
              <a:rPr dirty="0">
                <a:latin typeface="+mj-lt"/>
                <a:cs typeface="Times New Roman" panose="02020603050405020304" pitchFamily="18" charset="0"/>
              </a:rPr>
              <a:t>their</a:t>
            </a:r>
            <a:r>
              <a:rPr spc="-20" dirty="0">
                <a:latin typeface="+mj-lt"/>
                <a:cs typeface="Times New Roman" panose="02020603050405020304" pitchFamily="18" charset="0"/>
              </a:rPr>
              <a:t> </a:t>
            </a:r>
            <a:r>
              <a:rPr spc="-10" dirty="0">
                <a:latin typeface="+mj-lt"/>
                <a:cs typeface="Times New Roman" panose="02020603050405020304" pitchFamily="18" charset="0"/>
              </a:rPr>
              <a:t>occupants.</a:t>
            </a:r>
          </a:p>
          <a:p>
            <a:pPr marL="355600" indent="-342900" algn="l">
              <a:lnSpc>
                <a:spcPts val="2740"/>
              </a:lnSpc>
              <a:spcBef>
                <a:spcPts val="675"/>
              </a:spcBef>
              <a:buFont typeface="Arial MT"/>
              <a:buChar char="•"/>
              <a:tabLst>
                <a:tab pos="355600" algn="l"/>
              </a:tabLst>
            </a:pPr>
            <a:r>
              <a:rPr dirty="0">
                <a:latin typeface="+mj-lt"/>
                <a:cs typeface="Times New Roman" panose="02020603050405020304" pitchFamily="18" charset="0"/>
              </a:rPr>
              <a:t>Personal</a:t>
            </a:r>
            <a:r>
              <a:rPr spc="80" dirty="0">
                <a:latin typeface="+mj-lt"/>
                <a:cs typeface="Times New Roman" panose="02020603050405020304" pitchFamily="18" charset="0"/>
              </a:rPr>
              <a:t> </a:t>
            </a:r>
            <a:r>
              <a:rPr dirty="0">
                <a:latin typeface="+mj-lt"/>
                <a:cs typeface="Times New Roman" panose="02020603050405020304" pitchFamily="18" charset="0"/>
              </a:rPr>
              <a:t>software</a:t>
            </a:r>
            <a:r>
              <a:rPr spc="70" dirty="0">
                <a:latin typeface="+mj-lt"/>
                <a:cs typeface="Times New Roman" panose="02020603050405020304" pitchFamily="18" charset="0"/>
              </a:rPr>
              <a:t> </a:t>
            </a:r>
            <a:r>
              <a:rPr dirty="0">
                <a:latin typeface="+mj-lt"/>
                <a:cs typeface="Times New Roman" panose="02020603050405020304" pitchFamily="18" charset="0"/>
              </a:rPr>
              <a:t>assistants</a:t>
            </a:r>
            <a:r>
              <a:rPr spc="70" dirty="0">
                <a:latin typeface="+mj-lt"/>
                <a:cs typeface="Times New Roman" panose="02020603050405020304" pitchFamily="18" charset="0"/>
              </a:rPr>
              <a:t> </a:t>
            </a:r>
            <a:r>
              <a:rPr dirty="0">
                <a:latin typeface="+mj-lt"/>
                <a:cs typeface="Times New Roman" panose="02020603050405020304" pitchFamily="18" charset="0"/>
              </a:rPr>
              <a:t>learning</a:t>
            </a:r>
            <a:r>
              <a:rPr spc="80" dirty="0">
                <a:latin typeface="+mj-lt"/>
                <a:cs typeface="Times New Roman" panose="02020603050405020304" pitchFamily="18" charset="0"/>
              </a:rPr>
              <a:t> </a:t>
            </a:r>
            <a:r>
              <a:rPr dirty="0">
                <a:latin typeface="+mj-lt"/>
                <a:cs typeface="Times New Roman" panose="02020603050405020304" pitchFamily="18" charset="0"/>
              </a:rPr>
              <a:t>the</a:t>
            </a:r>
            <a:r>
              <a:rPr spc="70" dirty="0">
                <a:latin typeface="+mj-lt"/>
                <a:cs typeface="Times New Roman" panose="02020603050405020304" pitchFamily="18" charset="0"/>
              </a:rPr>
              <a:t> </a:t>
            </a:r>
            <a:r>
              <a:rPr dirty="0">
                <a:latin typeface="+mj-lt"/>
                <a:cs typeface="Times New Roman" panose="02020603050405020304" pitchFamily="18" charset="0"/>
              </a:rPr>
              <a:t>evolving</a:t>
            </a:r>
            <a:r>
              <a:rPr spc="75" dirty="0">
                <a:latin typeface="+mj-lt"/>
                <a:cs typeface="Times New Roman" panose="02020603050405020304" pitchFamily="18" charset="0"/>
              </a:rPr>
              <a:t> </a:t>
            </a:r>
            <a:r>
              <a:rPr dirty="0">
                <a:latin typeface="+mj-lt"/>
                <a:cs typeface="Times New Roman" panose="02020603050405020304" pitchFamily="18" charset="0"/>
              </a:rPr>
              <a:t>interests</a:t>
            </a:r>
            <a:r>
              <a:rPr spc="75" dirty="0">
                <a:latin typeface="+mj-lt"/>
                <a:cs typeface="Times New Roman" panose="02020603050405020304" pitchFamily="18" charset="0"/>
              </a:rPr>
              <a:t> </a:t>
            </a:r>
            <a:r>
              <a:rPr dirty="0">
                <a:latin typeface="+mj-lt"/>
                <a:cs typeface="Times New Roman" panose="02020603050405020304" pitchFamily="18" charset="0"/>
              </a:rPr>
              <a:t>of</a:t>
            </a:r>
            <a:r>
              <a:rPr spc="70" dirty="0">
                <a:latin typeface="+mj-lt"/>
                <a:cs typeface="Times New Roman" panose="02020603050405020304" pitchFamily="18" charset="0"/>
              </a:rPr>
              <a:t> </a:t>
            </a:r>
            <a:r>
              <a:rPr dirty="0">
                <a:latin typeface="+mj-lt"/>
                <a:cs typeface="Times New Roman" panose="02020603050405020304" pitchFamily="18" charset="0"/>
              </a:rPr>
              <a:t>their</a:t>
            </a:r>
            <a:r>
              <a:rPr spc="80" dirty="0">
                <a:latin typeface="+mj-lt"/>
                <a:cs typeface="Times New Roman" panose="02020603050405020304" pitchFamily="18" charset="0"/>
              </a:rPr>
              <a:t> </a:t>
            </a:r>
            <a:r>
              <a:rPr dirty="0">
                <a:latin typeface="+mj-lt"/>
                <a:cs typeface="Times New Roman" panose="02020603050405020304" pitchFamily="18" charset="0"/>
              </a:rPr>
              <a:t>users</a:t>
            </a:r>
            <a:r>
              <a:rPr spc="70" dirty="0">
                <a:latin typeface="+mj-lt"/>
                <a:cs typeface="Times New Roman" panose="02020603050405020304" pitchFamily="18" charset="0"/>
              </a:rPr>
              <a:t> </a:t>
            </a:r>
            <a:r>
              <a:rPr dirty="0">
                <a:latin typeface="+mj-lt"/>
                <a:cs typeface="Times New Roman" panose="02020603050405020304" pitchFamily="18" charset="0"/>
              </a:rPr>
              <a:t>in</a:t>
            </a:r>
            <a:r>
              <a:rPr spc="75" dirty="0">
                <a:latin typeface="+mj-lt"/>
                <a:cs typeface="Times New Roman" panose="02020603050405020304" pitchFamily="18" charset="0"/>
              </a:rPr>
              <a:t> </a:t>
            </a:r>
            <a:r>
              <a:rPr spc="-10" dirty="0">
                <a:latin typeface="+mj-lt"/>
                <a:cs typeface="Times New Roman" panose="02020603050405020304" pitchFamily="18" charset="0"/>
              </a:rPr>
              <a:t>order</a:t>
            </a:r>
            <a:r>
              <a:rPr lang="en-US" spc="-10" dirty="0">
                <a:latin typeface="+mj-lt"/>
                <a:cs typeface="Times New Roman" panose="02020603050405020304" pitchFamily="18" charset="0"/>
              </a:rPr>
              <a:t> </a:t>
            </a:r>
            <a:r>
              <a:rPr dirty="0">
                <a:latin typeface="+mj-lt"/>
                <a:cs typeface="Times New Roman" panose="02020603050405020304" pitchFamily="18" charset="0"/>
              </a:rPr>
              <a:t>to</a:t>
            </a:r>
            <a:r>
              <a:rPr spc="-25" dirty="0">
                <a:latin typeface="+mj-lt"/>
                <a:cs typeface="Times New Roman" panose="02020603050405020304" pitchFamily="18" charset="0"/>
              </a:rPr>
              <a:t> </a:t>
            </a:r>
            <a:r>
              <a:rPr dirty="0">
                <a:latin typeface="+mj-lt"/>
                <a:cs typeface="Times New Roman" panose="02020603050405020304" pitchFamily="18" charset="0"/>
              </a:rPr>
              <a:t>highlight</a:t>
            </a:r>
            <a:r>
              <a:rPr spc="-25" dirty="0">
                <a:latin typeface="+mj-lt"/>
                <a:cs typeface="Times New Roman" panose="02020603050405020304" pitchFamily="18" charset="0"/>
              </a:rPr>
              <a:t> </a:t>
            </a:r>
            <a:r>
              <a:rPr dirty="0">
                <a:latin typeface="+mj-lt"/>
                <a:cs typeface="Times New Roman" panose="02020603050405020304" pitchFamily="18" charset="0"/>
              </a:rPr>
              <a:t>especially</a:t>
            </a:r>
            <a:r>
              <a:rPr spc="-40" dirty="0">
                <a:latin typeface="+mj-lt"/>
                <a:cs typeface="Times New Roman" panose="02020603050405020304" pitchFamily="18" charset="0"/>
              </a:rPr>
              <a:t> </a:t>
            </a:r>
            <a:r>
              <a:rPr dirty="0">
                <a:latin typeface="+mj-lt"/>
                <a:cs typeface="Times New Roman" panose="02020603050405020304" pitchFamily="18" charset="0"/>
              </a:rPr>
              <a:t>relevant</a:t>
            </a:r>
            <a:r>
              <a:rPr spc="-20" dirty="0">
                <a:latin typeface="+mj-lt"/>
                <a:cs typeface="Times New Roman" panose="02020603050405020304" pitchFamily="18" charset="0"/>
              </a:rPr>
              <a:t> </a:t>
            </a:r>
            <a:r>
              <a:rPr dirty="0">
                <a:latin typeface="+mj-lt"/>
                <a:cs typeface="Times New Roman" panose="02020603050405020304" pitchFamily="18" charset="0"/>
              </a:rPr>
              <a:t>stories</a:t>
            </a:r>
            <a:r>
              <a:rPr spc="-15" dirty="0">
                <a:latin typeface="+mj-lt"/>
                <a:cs typeface="Times New Roman" panose="02020603050405020304" pitchFamily="18" charset="0"/>
              </a:rPr>
              <a:t> </a:t>
            </a:r>
            <a:r>
              <a:rPr dirty="0">
                <a:latin typeface="+mj-lt"/>
                <a:cs typeface="Times New Roman" panose="02020603050405020304" pitchFamily="18" charset="0"/>
              </a:rPr>
              <a:t>from</a:t>
            </a:r>
            <a:r>
              <a:rPr spc="-10" dirty="0">
                <a:latin typeface="+mj-lt"/>
                <a:cs typeface="Times New Roman" panose="02020603050405020304" pitchFamily="18" charset="0"/>
              </a:rPr>
              <a:t> </a:t>
            </a:r>
            <a:r>
              <a:rPr dirty="0">
                <a:latin typeface="+mj-lt"/>
                <a:cs typeface="Times New Roman" panose="02020603050405020304" pitchFamily="18" charset="0"/>
              </a:rPr>
              <a:t>the online</a:t>
            </a:r>
            <a:r>
              <a:rPr spc="-20" dirty="0">
                <a:latin typeface="+mj-lt"/>
                <a:cs typeface="Times New Roman" panose="02020603050405020304" pitchFamily="18" charset="0"/>
              </a:rPr>
              <a:t> </a:t>
            </a:r>
            <a:r>
              <a:rPr dirty="0">
                <a:latin typeface="+mj-lt"/>
                <a:cs typeface="Times New Roman" panose="02020603050405020304" pitchFamily="18" charset="0"/>
              </a:rPr>
              <a:t>morning</a:t>
            </a:r>
            <a:r>
              <a:rPr spc="10" dirty="0">
                <a:latin typeface="+mj-lt"/>
                <a:cs typeface="Times New Roman" panose="02020603050405020304" pitchFamily="18" charset="0"/>
              </a:rPr>
              <a:t> </a:t>
            </a:r>
            <a:r>
              <a:rPr spc="-10" dirty="0">
                <a:latin typeface="+mj-lt"/>
                <a:cs typeface="Times New Roman" panose="02020603050405020304" pitchFamily="18" charset="0"/>
              </a:rPr>
              <a:t>newspaper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9</a:t>
            </a:fld>
            <a:endParaRPr spc="-25" dirty="0"/>
          </a:p>
        </p:txBody>
      </p:sp>
      <p:sp>
        <p:nvSpPr>
          <p:cNvPr id="2" name="object 2"/>
          <p:cNvSpPr txBox="1">
            <a:spLocks noGrp="1"/>
          </p:cNvSpPr>
          <p:nvPr>
            <p:ph type="title"/>
          </p:nvPr>
        </p:nvSpPr>
        <p:spPr>
          <a:xfrm>
            <a:off x="1435990" y="306395"/>
            <a:ext cx="9316085" cy="1301115"/>
          </a:xfrm>
          <a:prstGeom prst="rect">
            <a:avLst/>
          </a:prstGeom>
        </p:spPr>
        <p:txBody>
          <a:bodyPr vert="horz" wrap="square" lIns="0" tIns="88265" rIns="0" bIns="0" rtlCol="0">
            <a:spAutoFit/>
          </a:bodyPr>
          <a:lstStyle/>
          <a:p>
            <a:pPr marL="2495550" marR="5080" indent="-2483485">
              <a:lnSpc>
                <a:spcPts val="4760"/>
              </a:lnSpc>
              <a:spcBef>
                <a:spcPts val="695"/>
              </a:spcBef>
            </a:pPr>
            <a:r>
              <a:rPr sz="4400" spc="90" dirty="0"/>
              <a:t>Examples</a:t>
            </a:r>
            <a:r>
              <a:rPr sz="4400" b="0" spc="-90" dirty="0">
                <a:latin typeface="Times New Roman"/>
                <a:cs typeface="Times New Roman"/>
              </a:rPr>
              <a:t> </a:t>
            </a:r>
            <a:r>
              <a:rPr sz="4400" dirty="0"/>
              <a:t>of</a:t>
            </a:r>
            <a:r>
              <a:rPr sz="4400" b="0" spc="-85" dirty="0">
                <a:latin typeface="Times New Roman"/>
                <a:cs typeface="Times New Roman"/>
              </a:rPr>
              <a:t> </a:t>
            </a:r>
            <a:r>
              <a:rPr sz="4400" spc="55" dirty="0"/>
              <a:t>Successful</a:t>
            </a:r>
            <a:r>
              <a:rPr sz="4400" b="0" spc="-110" dirty="0">
                <a:latin typeface="Times New Roman"/>
                <a:cs typeface="Times New Roman"/>
              </a:rPr>
              <a:t> </a:t>
            </a:r>
            <a:r>
              <a:rPr sz="4400" spc="105" dirty="0"/>
              <a:t>Applications</a:t>
            </a:r>
            <a:r>
              <a:rPr sz="4400" b="0" spc="-140" dirty="0">
                <a:latin typeface="Times New Roman"/>
                <a:cs typeface="Times New Roman"/>
              </a:rPr>
              <a:t> </a:t>
            </a:r>
            <a:r>
              <a:rPr sz="4400" spc="-25" dirty="0"/>
              <a:t>of</a:t>
            </a:r>
            <a:r>
              <a:rPr sz="4400" b="0" spc="-25" dirty="0">
                <a:latin typeface="Times New Roman"/>
                <a:cs typeface="Times New Roman"/>
              </a:rPr>
              <a:t> </a:t>
            </a:r>
            <a:r>
              <a:rPr sz="4400" spc="60" dirty="0"/>
              <a:t>Machine</a:t>
            </a:r>
            <a:r>
              <a:rPr sz="4400" b="0" spc="-114" dirty="0">
                <a:latin typeface="Times New Roman"/>
                <a:cs typeface="Times New Roman"/>
              </a:rPr>
              <a:t> </a:t>
            </a:r>
            <a:r>
              <a:rPr sz="4400" spc="100" dirty="0"/>
              <a:t>Learning</a:t>
            </a:r>
            <a:endParaRPr sz="4400" dirty="0">
              <a:latin typeface="Times New Roman"/>
              <a:cs typeface="Times New Roman"/>
            </a:endParaRPr>
          </a:p>
        </p:txBody>
      </p:sp>
      <p:sp>
        <p:nvSpPr>
          <p:cNvPr id="3" name="object 3"/>
          <p:cNvSpPr txBox="1"/>
          <p:nvPr/>
        </p:nvSpPr>
        <p:spPr>
          <a:xfrm>
            <a:off x="2437823" y="2196642"/>
            <a:ext cx="7312418" cy="1839606"/>
          </a:xfrm>
          <a:prstGeom prst="rect">
            <a:avLst/>
          </a:prstGeom>
        </p:spPr>
        <p:txBody>
          <a:bodyPr vert="horz" wrap="square" lIns="0" tIns="38735" rIns="0" bIns="0" rtlCol="0">
            <a:spAutoFit/>
          </a:bodyPr>
          <a:lstStyle/>
          <a:p>
            <a:pPr marL="240029" indent="-227329" algn="l">
              <a:lnSpc>
                <a:spcPct val="100000"/>
              </a:lnSpc>
              <a:spcBef>
                <a:spcPts val="305"/>
              </a:spcBef>
              <a:buFont typeface="Arial MT"/>
              <a:buChar char="•"/>
              <a:tabLst>
                <a:tab pos="240029" algn="l"/>
              </a:tabLst>
            </a:pPr>
            <a:r>
              <a:rPr sz="2800" dirty="0">
                <a:latin typeface="+mj-lt"/>
                <a:cs typeface="Times New Roman"/>
              </a:rPr>
              <a:t>Learning</a:t>
            </a:r>
            <a:r>
              <a:rPr sz="2800" spc="-40" dirty="0">
                <a:latin typeface="+mj-lt"/>
                <a:cs typeface="Times New Roman"/>
              </a:rPr>
              <a:t> </a:t>
            </a:r>
            <a:r>
              <a:rPr sz="2800" dirty="0">
                <a:latin typeface="+mj-lt"/>
                <a:cs typeface="Times New Roman"/>
              </a:rPr>
              <a:t>to</a:t>
            </a:r>
            <a:r>
              <a:rPr sz="2800" spc="-25" dirty="0">
                <a:latin typeface="+mj-lt"/>
                <a:cs typeface="Times New Roman"/>
              </a:rPr>
              <a:t> </a:t>
            </a:r>
            <a:r>
              <a:rPr sz="2800" dirty="0">
                <a:latin typeface="+mj-lt"/>
                <a:cs typeface="Times New Roman"/>
              </a:rPr>
              <a:t>recognize</a:t>
            </a:r>
            <a:r>
              <a:rPr sz="2800" spc="-45" dirty="0">
                <a:latin typeface="+mj-lt"/>
                <a:cs typeface="Times New Roman"/>
              </a:rPr>
              <a:t> </a:t>
            </a:r>
            <a:r>
              <a:rPr sz="2800" dirty="0">
                <a:latin typeface="+mj-lt"/>
                <a:cs typeface="Times New Roman"/>
              </a:rPr>
              <a:t>spoken</a:t>
            </a:r>
            <a:r>
              <a:rPr sz="2800" spc="-15" dirty="0">
                <a:latin typeface="+mj-lt"/>
                <a:cs typeface="Times New Roman"/>
              </a:rPr>
              <a:t> </a:t>
            </a:r>
            <a:r>
              <a:rPr sz="2800" spc="-10" dirty="0">
                <a:latin typeface="+mj-lt"/>
                <a:cs typeface="Times New Roman"/>
              </a:rPr>
              <a:t>words</a:t>
            </a:r>
            <a:endParaRPr sz="2800" dirty="0">
              <a:latin typeface="+mj-lt"/>
              <a:cs typeface="Times New Roman"/>
            </a:endParaRPr>
          </a:p>
          <a:p>
            <a:pPr marL="240029" indent="-227329" algn="l">
              <a:lnSpc>
                <a:spcPct val="100000"/>
              </a:lnSpc>
              <a:spcBef>
                <a:spcPts val="200"/>
              </a:spcBef>
              <a:buFont typeface="Arial MT"/>
              <a:buChar char="•"/>
              <a:tabLst>
                <a:tab pos="240029" algn="l"/>
              </a:tabLst>
            </a:pPr>
            <a:r>
              <a:rPr sz="2800" dirty="0">
                <a:latin typeface="+mj-lt"/>
                <a:cs typeface="Times New Roman"/>
              </a:rPr>
              <a:t>Learning</a:t>
            </a:r>
            <a:r>
              <a:rPr sz="2800" spc="-30" dirty="0">
                <a:latin typeface="+mj-lt"/>
                <a:cs typeface="Times New Roman"/>
              </a:rPr>
              <a:t> </a:t>
            </a:r>
            <a:r>
              <a:rPr sz="2800" dirty="0">
                <a:latin typeface="+mj-lt"/>
                <a:cs typeface="Times New Roman"/>
              </a:rPr>
              <a:t>to</a:t>
            </a:r>
            <a:r>
              <a:rPr sz="2800" spc="-20" dirty="0">
                <a:latin typeface="+mj-lt"/>
                <a:cs typeface="Times New Roman"/>
              </a:rPr>
              <a:t> </a:t>
            </a:r>
            <a:r>
              <a:rPr sz="2800" dirty="0">
                <a:latin typeface="+mj-lt"/>
                <a:cs typeface="Times New Roman"/>
              </a:rPr>
              <a:t>drive</a:t>
            </a:r>
            <a:r>
              <a:rPr sz="2800" spc="-35" dirty="0">
                <a:latin typeface="+mj-lt"/>
                <a:cs typeface="Times New Roman"/>
              </a:rPr>
              <a:t> </a:t>
            </a:r>
            <a:r>
              <a:rPr sz="2800" dirty="0">
                <a:latin typeface="+mj-lt"/>
                <a:cs typeface="Times New Roman"/>
              </a:rPr>
              <a:t>an</a:t>
            </a:r>
            <a:r>
              <a:rPr sz="2800" spc="-5" dirty="0">
                <a:latin typeface="+mj-lt"/>
                <a:cs typeface="Times New Roman"/>
              </a:rPr>
              <a:t> </a:t>
            </a:r>
            <a:r>
              <a:rPr sz="2800" dirty="0">
                <a:latin typeface="+mj-lt"/>
                <a:cs typeface="Times New Roman"/>
              </a:rPr>
              <a:t>autonomous</a:t>
            </a:r>
            <a:r>
              <a:rPr sz="2800" spc="-10" dirty="0">
                <a:latin typeface="+mj-lt"/>
                <a:cs typeface="Times New Roman"/>
              </a:rPr>
              <a:t> vehicle</a:t>
            </a:r>
            <a:endParaRPr sz="2800" dirty="0">
              <a:latin typeface="+mj-lt"/>
              <a:cs typeface="Times New Roman"/>
            </a:endParaRPr>
          </a:p>
          <a:p>
            <a:pPr marL="240029" indent="-227329" algn="l">
              <a:lnSpc>
                <a:spcPct val="100000"/>
              </a:lnSpc>
              <a:spcBef>
                <a:spcPts val="219"/>
              </a:spcBef>
              <a:buFont typeface="Arial MT"/>
              <a:buChar char="•"/>
              <a:tabLst>
                <a:tab pos="240029" algn="l"/>
              </a:tabLst>
            </a:pPr>
            <a:r>
              <a:rPr sz="2800" dirty="0">
                <a:latin typeface="+mj-lt"/>
                <a:cs typeface="Times New Roman"/>
              </a:rPr>
              <a:t>Learning</a:t>
            </a:r>
            <a:r>
              <a:rPr sz="2800" spc="-40" dirty="0">
                <a:latin typeface="+mj-lt"/>
                <a:cs typeface="Times New Roman"/>
              </a:rPr>
              <a:t> </a:t>
            </a:r>
            <a:r>
              <a:rPr sz="2800" dirty="0">
                <a:latin typeface="+mj-lt"/>
                <a:cs typeface="Times New Roman"/>
              </a:rPr>
              <a:t>to</a:t>
            </a:r>
            <a:r>
              <a:rPr sz="2800" spc="-25" dirty="0">
                <a:latin typeface="+mj-lt"/>
                <a:cs typeface="Times New Roman"/>
              </a:rPr>
              <a:t> </a:t>
            </a:r>
            <a:r>
              <a:rPr sz="2800" dirty="0">
                <a:latin typeface="+mj-lt"/>
                <a:cs typeface="Times New Roman"/>
              </a:rPr>
              <a:t>classify</a:t>
            </a:r>
            <a:r>
              <a:rPr sz="2800" spc="-50" dirty="0">
                <a:latin typeface="+mj-lt"/>
                <a:cs typeface="Times New Roman"/>
              </a:rPr>
              <a:t> </a:t>
            </a:r>
            <a:r>
              <a:rPr sz="2800" dirty="0">
                <a:latin typeface="+mj-lt"/>
                <a:cs typeface="Times New Roman"/>
              </a:rPr>
              <a:t>new</a:t>
            </a:r>
            <a:r>
              <a:rPr sz="2800" spc="-10" dirty="0">
                <a:latin typeface="+mj-lt"/>
                <a:cs typeface="Times New Roman"/>
              </a:rPr>
              <a:t> </a:t>
            </a:r>
            <a:r>
              <a:rPr sz="2800" dirty="0">
                <a:latin typeface="+mj-lt"/>
                <a:cs typeface="Times New Roman"/>
              </a:rPr>
              <a:t>astronomical</a:t>
            </a:r>
            <a:r>
              <a:rPr sz="2800" spc="-55" dirty="0">
                <a:latin typeface="+mj-lt"/>
                <a:cs typeface="Times New Roman"/>
              </a:rPr>
              <a:t> </a:t>
            </a:r>
            <a:r>
              <a:rPr sz="2800" spc="-10" dirty="0">
                <a:latin typeface="+mj-lt"/>
                <a:cs typeface="Times New Roman"/>
              </a:rPr>
              <a:t>structures</a:t>
            </a:r>
            <a:endParaRPr sz="2800" dirty="0">
              <a:latin typeface="+mj-lt"/>
              <a:cs typeface="Times New Roman"/>
            </a:endParaRPr>
          </a:p>
          <a:p>
            <a:pPr marL="240029" indent="-227329" algn="l">
              <a:lnSpc>
                <a:spcPct val="100000"/>
              </a:lnSpc>
              <a:spcBef>
                <a:spcPts val="215"/>
              </a:spcBef>
              <a:buFont typeface="Arial MT"/>
              <a:buChar char="•"/>
              <a:tabLst>
                <a:tab pos="240029" algn="l"/>
              </a:tabLst>
            </a:pPr>
            <a:r>
              <a:rPr sz="2800" dirty="0">
                <a:latin typeface="+mj-lt"/>
                <a:cs typeface="Times New Roman"/>
              </a:rPr>
              <a:t>Learning</a:t>
            </a:r>
            <a:r>
              <a:rPr sz="2800" spc="-15" dirty="0">
                <a:latin typeface="+mj-lt"/>
                <a:cs typeface="Times New Roman"/>
              </a:rPr>
              <a:t> </a:t>
            </a:r>
            <a:r>
              <a:rPr sz="2800" dirty="0">
                <a:latin typeface="+mj-lt"/>
                <a:cs typeface="Times New Roman"/>
              </a:rPr>
              <a:t>to</a:t>
            </a:r>
            <a:r>
              <a:rPr sz="2800" spc="-5" dirty="0">
                <a:latin typeface="+mj-lt"/>
                <a:cs typeface="Times New Roman"/>
              </a:rPr>
              <a:t> </a:t>
            </a:r>
            <a:r>
              <a:rPr sz="2800" dirty="0">
                <a:latin typeface="+mj-lt"/>
                <a:cs typeface="Times New Roman"/>
              </a:rPr>
              <a:t>play</a:t>
            </a:r>
            <a:r>
              <a:rPr sz="2800" spc="5" dirty="0">
                <a:latin typeface="+mj-lt"/>
                <a:cs typeface="Times New Roman"/>
              </a:rPr>
              <a:t> </a:t>
            </a:r>
            <a:r>
              <a:rPr sz="2800" spc="-10" dirty="0">
                <a:latin typeface="+mj-lt"/>
                <a:cs typeface="Times New Roman"/>
              </a:rPr>
              <a:t>world-</a:t>
            </a:r>
            <a:r>
              <a:rPr sz="2800" dirty="0">
                <a:latin typeface="+mj-lt"/>
                <a:cs typeface="Times New Roman"/>
              </a:rPr>
              <a:t>class</a:t>
            </a:r>
            <a:r>
              <a:rPr sz="2800" spc="-15" dirty="0">
                <a:latin typeface="+mj-lt"/>
                <a:cs typeface="Times New Roman"/>
              </a:rPr>
              <a:t> </a:t>
            </a:r>
            <a:r>
              <a:rPr sz="2800" spc="-10" dirty="0">
                <a:latin typeface="+mj-lt"/>
                <a:cs typeface="Times New Roman"/>
              </a:rPr>
              <a:t>backgammon</a:t>
            </a:r>
            <a:endParaRPr sz="2800" dirty="0">
              <a:latin typeface="+mj-lt"/>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10</a:t>
            </a:fld>
            <a:endParaRPr spc="-25" dirty="0"/>
          </a:p>
        </p:txBody>
      </p:sp>
      <p:sp>
        <p:nvSpPr>
          <p:cNvPr id="2" name="object 2"/>
          <p:cNvSpPr txBox="1">
            <a:spLocks noGrp="1"/>
          </p:cNvSpPr>
          <p:nvPr>
            <p:ph type="title"/>
          </p:nvPr>
        </p:nvSpPr>
        <p:spPr>
          <a:xfrm>
            <a:off x="935763" y="521715"/>
            <a:ext cx="10320473" cy="756919"/>
          </a:xfrm>
          <a:prstGeom prst="rect">
            <a:avLst/>
          </a:prstGeom>
        </p:spPr>
        <p:txBody>
          <a:bodyPr vert="horz" wrap="square" lIns="0" tIns="13335" rIns="0" bIns="0" rtlCol="0">
            <a:spAutoFit/>
          </a:bodyPr>
          <a:lstStyle/>
          <a:p>
            <a:pPr marL="659130">
              <a:lnSpc>
                <a:spcPct val="100000"/>
              </a:lnSpc>
              <a:spcBef>
                <a:spcPts val="105"/>
              </a:spcBef>
            </a:pPr>
            <a:r>
              <a:rPr sz="4400" spc="420" dirty="0"/>
              <a:t>Why</a:t>
            </a:r>
            <a:r>
              <a:rPr sz="4400" b="0" spc="-120" dirty="0">
                <a:latin typeface="Times New Roman"/>
                <a:cs typeface="Times New Roman"/>
              </a:rPr>
              <a:t> </a:t>
            </a:r>
            <a:r>
              <a:rPr sz="4400" spc="110" dirty="0"/>
              <a:t>is</a:t>
            </a:r>
            <a:r>
              <a:rPr sz="4400" b="0" spc="-114" dirty="0">
                <a:latin typeface="Times New Roman"/>
                <a:cs typeface="Times New Roman"/>
              </a:rPr>
              <a:t> </a:t>
            </a:r>
            <a:r>
              <a:rPr sz="4400" spc="60" dirty="0"/>
              <a:t>Machine</a:t>
            </a:r>
            <a:r>
              <a:rPr sz="4400" b="0" spc="-130" dirty="0">
                <a:latin typeface="Times New Roman"/>
                <a:cs typeface="Times New Roman"/>
              </a:rPr>
              <a:t> </a:t>
            </a:r>
            <a:r>
              <a:rPr sz="4400" spc="110" dirty="0"/>
              <a:t>Learning</a:t>
            </a:r>
            <a:r>
              <a:rPr sz="4400" b="0" spc="-135" dirty="0">
                <a:latin typeface="Times New Roman"/>
                <a:cs typeface="Times New Roman"/>
              </a:rPr>
              <a:t> </a:t>
            </a:r>
            <a:r>
              <a:rPr sz="4400" spc="-10" dirty="0"/>
              <a:t>Important?</a:t>
            </a:r>
            <a:endParaRPr sz="4400" dirty="0">
              <a:latin typeface="Times New Roman"/>
              <a:cs typeface="Times New Roman"/>
            </a:endParaRPr>
          </a:p>
        </p:txBody>
      </p:sp>
      <p:sp>
        <p:nvSpPr>
          <p:cNvPr id="3" name="object 3"/>
          <p:cNvSpPr txBox="1"/>
          <p:nvPr/>
        </p:nvSpPr>
        <p:spPr>
          <a:xfrm>
            <a:off x="1208086" y="1699421"/>
            <a:ext cx="9775825" cy="4344779"/>
          </a:xfrm>
          <a:prstGeom prst="rect">
            <a:avLst/>
          </a:prstGeom>
        </p:spPr>
        <p:txBody>
          <a:bodyPr vert="horz" wrap="square" lIns="0" tIns="12700" rIns="0" bIns="0" rtlCol="0">
            <a:spAutoFit/>
          </a:bodyPr>
          <a:lstStyle/>
          <a:p>
            <a:pPr marL="240029" indent="-227329" algn="l">
              <a:lnSpc>
                <a:spcPts val="2740"/>
              </a:lnSpc>
              <a:spcBef>
                <a:spcPts val="100"/>
              </a:spcBef>
              <a:buFont typeface="Arial MT"/>
              <a:buChar char="•"/>
              <a:tabLst>
                <a:tab pos="240029" algn="l"/>
              </a:tabLst>
            </a:pPr>
            <a:r>
              <a:rPr sz="2400" dirty="0">
                <a:latin typeface="+mj-lt"/>
                <a:cs typeface="Times New Roman"/>
              </a:rPr>
              <a:t>Some</a:t>
            </a:r>
            <a:r>
              <a:rPr sz="2400" spc="-10" dirty="0">
                <a:latin typeface="+mj-lt"/>
                <a:cs typeface="Times New Roman"/>
              </a:rPr>
              <a:t> </a:t>
            </a:r>
            <a:r>
              <a:rPr sz="2400" dirty="0">
                <a:latin typeface="+mj-lt"/>
                <a:cs typeface="Times New Roman"/>
              </a:rPr>
              <a:t>tasks</a:t>
            </a:r>
            <a:r>
              <a:rPr sz="2400" spc="-5" dirty="0">
                <a:latin typeface="+mj-lt"/>
                <a:cs typeface="Times New Roman"/>
              </a:rPr>
              <a:t> </a:t>
            </a:r>
            <a:r>
              <a:rPr sz="2400" dirty="0">
                <a:latin typeface="+mj-lt"/>
                <a:cs typeface="Times New Roman"/>
              </a:rPr>
              <a:t>cannot</a:t>
            </a:r>
            <a:r>
              <a:rPr sz="2400" spc="-20" dirty="0">
                <a:latin typeface="+mj-lt"/>
                <a:cs typeface="Times New Roman"/>
              </a:rPr>
              <a:t> </a:t>
            </a:r>
            <a:r>
              <a:rPr sz="2400" dirty="0">
                <a:latin typeface="+mj-lt"/>
                <a:cs typeface="Times New Roman"/>
              </a:rPr>
              <a:t>be</a:t>
            </a:r>
            <a:r>
              <a:rPr sz="2400" spc="-25" dirty="0">
                <a:latin typeface="+mj-lt"/>
                <a:cs typeface="Times New Roman"/>
              </a:rPr>
              <a:t> </a:t>
            </a:r>
            <a:r>
              <a:rPr sz="2400" dirty="0">
                <a:latin typeface="+mj-lt"/>
                <a:cs typeface="Times New Roman"/>
              </a:rPr>
              <a:t>defined</a:t>
            </a:r>
            <a:r>
              <a:rPr sz="2400" spc="-15" dirty="0">
                <a:latin typeface="+mj-lt"/>
                <a:cs typeface="Times New Roman"/>
              </a:rPr>
              <a:t> </a:t>
            </a:r>
            <a:r>
              <a:rPr sz="2400" dirty="0">
                <a:latin typeface="+mj-lt"/>
                <a:cs typeface="Times New Roman"/>
              </a:rPr>
              <a:t>well,</a:t>
            </a:r>
            <a:r>
              <a:rPr sz="2400" spc="-15" dirty="0">
                <a:latin typeface="+mj-lt"/>
                <a:cs typeface="Times New Roman"/>
              </a:rPr>
              <a:t> </a:t>
            </a:r>
            <a:r>
              <a:rPr sz="2400" dirty="0">
                <a:latin typeface="+mj-lt"/>
                <a:cs typeface="Times New Roman"/>
              </a:rPr>
              <a:t>except</a:t>
            </a:r>
            <a:r>
              <a:rPr sz="2400" spc="-30" dirty="0">
                <a:latin typeface="+mj-lt"/>
                <a:cs typeface="Times New Roman"/>
              </a:rPr>
              <a:t> </a:t>
            </a:r>
            <a:r>
              <a:rPr sz="2400" dirty="0">
                <a:latin typeface="+mj-lt"/>
                <a:cs typeface="Times New Roman"/>
              </a:rPr>
              <a:t>by</a:t>
            </a:r>
            <a:r>
              <a:rPr sz="2400" spc="-5" dirty="0">
                <a:latin typeface="+mj-lt"/>
                <a:cs typeface="Times New Roman"/>
              </a:rPr>
              <a:t> </a:t>
            </a:r>
            <a:r>
              <a:rPr sz="2400" dirty="0">
                <a:latin typeface="+mj-lt"/>
                <a:cs typeface="Times New Roman"/>
              </a:rPr>
              <a:t>examples</a:t>
            </a:r>
            <a:r>
              <a:rPr sz="2400" spc="-5" dirty="0">
                <a:latin typeface="+mj-lt"/>
                <a:cs typeface="Times New Roman"/>
              </a:rPr>
              <a:t> </a:t>
            </a:r>
            <a:r>
              <a:rPr sz="2400" dirty="0">
                <a:latin typeface="+mj-lt"/>
                <a:cs typeface="Times New Roman"/>
              </a:rPr>
              <a:t>(e.g.,</a:t>
            </a:r>
            <a:r>
              <a:rPr sz="2400" spc="-25" dirty="0">
                <a:latin typeface="+mj-lt"/>
                <a:cs typeface="Times New Roman"/>
              </a:rPr>
              <a:t> </a:t>
            </a:r>
            <a:r>
              <a:rPr sz="2400" spc="-10" dirty="0">
                <a:latin typeface="+mj-lt"/>
                <a:cs typeface="Times New Roman"/>
              </a:rPr>
              <a:t>recognizing</a:t>
            </a:r>
            <a:endParaRPr sz="2400" dirty="0">
              <a:latin typeface="+mj-lt"/>
              <a:cs typeface="Times New Roman"/>
            </a:endParaRPr>
          </a:p>
          <a:p>
            <a:pPr marL="241300" algn="l">
              <a:lnSpc>
                <a:spcPts val="2740"/>
              </a:lnSpc>
            </a:pPr>
            <a:r>
              <a:rPr sz="2400" spc="-10" dirty="0">
                <a:latin typeface="+mj-lt"/>
                <a:cs typeface="Times New Roman"/>
              </a:rPr>
              <a:t>people).</a:t>
            </a:r>
            <a:endParaRPr sz="2400" dirty="0">
              <a:latin typeface="+mj-lt"/>
              <a:cs typeface="Times New Roman"/>
            </a:endParaRPr>
          </a:p>
          <a:p>
            <a:pPr marL="240029" marR="443230" indent="-227329" algn="l">
              <a:lnSpc>
                <a:spcPts val="2590"/>
              </a:lnSpc>
              <a:spcBef>
                <a:spcPts val="545"/>
              </a:spcBef>
              <a:buFont typeface="Arial MT"/>
              <a:buChar char="•"/>
              <a:tabLst>
                <a:tab pos="241300" algn="l"/>
              </a:tabLst>
            </a:pPr>
            <a:r>
              <a:rPr sz="2400" dirty="0">
                <a:latin typeface="+mj-lt"/>
                <a:cs typeface="Times New Roman"/>
              </a:rPr>
              <a:t>Relationships</a:t>
            </a:r>
            <a:r>
              <a:rPr sz="2400" spc="-40" dirty="0">
                <a:latin typeface="+mj-lt"/>
                <a:cs typeface="Times New Roman"/>
              </a:rPr>
              <a:t> </a:t>
            </a:r>
            <a:r>
              <a:rPr sz="2400" dirty="0">
                <a:latin typeface="+mj-lt"/>
                <a:cs typeface="Times New Roman"/>
              </a:rPr>
              <a:t>and</a:t>
            </a:r>
            <a:r>
              <a:rPr sz="2400" spc="-20" dirty="0">
                <a:latin typeface="+mj-lt"/>
                <a:cs typeface="Times New Roman"/>
              </a:rPr>
              <a:t> </a:t>
            </a:r>
            <a:r>
              <a:rPr sz="2400" dirty="0">
                <a:latin typeface="+mj-lt"/>
                <a:cs typeface="Times New Roman"/>
              </a:rPr>
              <a:t>correlations</a:t>
            </a:r>
            <a:r>
              <a:rPr sz="2400" spc="-45" dirty="0">
                <a:latin typeface="+mj-lt"/>
                <a:cs typeface="Times New Roman"/>
              </a:rPr>
              <a:t> </a:t>
            </a:r>
            <a:r>
              <a:rPr sz="2400" dirty="0">
                <a:latin typeface="+mj-lt"/>
                <a:cs typeface="Times New Roman"/>
              </a:rPr>
              <a:t>can</a:t>
            </a:r>
            <a:r>
              <a:rPr sz="2400" spc="-20" dirty="0">
                <a:latin typeface="+mj-lt"/>
                <a:cs typeface="Times New Roman"/>
              </a:rPr>
              <a:t> </a:t>
            </a:r>
            <a:r>
              <a:rPr sz="2400" dirty="0">
                <a:latin typeface="+mj-lt"/>
                <a:cs typeface="Times New Roman"/>
              </a:rPr>
              <a:t>be</a:t>
            </a:r>
            <a:r>
              <a:rPr sz="2400" spc="-25" dirty="0">
                <a:latin typeface="+mj-lt"/>
                <a:cs typeface="Times New Roman"/>
              </a:rPr>
              <a:t> </a:t>
            </a:r>
            <a:r>
              <a:rPr sz="2400" dirty="0">
                <a:latin typeface="+mj-lt"/>
                <a:cs typeface="Times New Roman"/>
              </a:rPr>
              <a:t>hidden</a:t>
            </a:r>
            <a:r>
              <a:rPr sz="2400" spc="-10" dirty="0">
                <a:latin typeface="+mj-lt"/>
                <a:cs typeface="Times New Roman"/>
              </a:rPr>
              <a:t> </a:t>
            </a:r>
            <a:r>
              <a:rPr sz="2400" dirty="0">
                <a:latin typeface="+mj-lt"/>
                <a:cs typeface="Times New Roman"/>
              </a:rPr>
              <a:t>within</a:t>
            </a:r>
            <a:r>
              <a:rPr sz="2400" spc="-20" dirty="0">
                <a:latin typeface="+mj-lt"/>
                <a:cs typeface="Times New Roman"/>
              </a:rPr>
              <a:t> </a:t>
            </a:r>
            <a:r>
              <a:rPr sz="2400" dirty="0">
                <a:latin typeface="+mj-lt"/>
                <a:cs typeface="Times New Roman"/>
              </a:rPr>
              <a:t>large</a:t>
            </a:r>
            <a:r>
              <a:rPr sz="2400" spc="-35" dirty="0">
                <a:latin typeface="+mj-lt"/>
                <a:cs typeface="Times New Roman"/>
              </a:rPr>
              <a:t> </a:t>
            </a:r>
            <a:r>
              <a:rPr sz="2400" dirty="0">
                <a:latin typeface="+mj-lt"/>
                <a:cs typeface="Times New Roman"/>
              </a:rPr>
              <a:t>amounts</a:t>
            </a:r>
            <a:r>
              <a:rPr sz="2400" spc="-15" dirty="0">
                <a:latin typeface="+mj-lt"/>
                <a:cs typeface="Times New Roman"/>
              </a:rPr>
              <a:t> </a:t>
            </a:r>
            <a:r>
              <a:rPr sz="2400" dirty="0">
                <a:latin typeface="+mj-lt"/>
                <a:cs typeface="Times New Roman"/>
              </a:rPr>
              <a:t>of</a:t>
            </a:r>
            <a:r>
              <a:rPr lang="en-US" sz="2400" dirty="0">
                <a:latin typeface="+mj-lt"/>
                <a:cs typeface="Times New Roman"/>
              </a:rPr>
              <a:t> </a:t>
            </a:r>
            <a:r>
              <a:rPr sz="2400" spc="-10" dirty="0">
                <a:latin typeface="+mj-lt"/>
                <a:cs typeface="Times New Roman"/>
              </a:rPr>
              <a:t>data. </a:t>
            </a:r>
            <a:r>
              <a:rPr sz="2400" dirty="0">
                <a:latin typeface="+mj-lt"/>
                <a:cs typeface="Times New Roman"/>
              </a:rPr>
              <a:t>Machine</a:t>
            </a:r>
            <a:r>
              <a:rPr sz="2400" spc="-25" dirty="0">
                <a:latin typeface="+mj-lt"/>
                <a:cs typeface="Times New Roman"/>
              </a:rPr>
              <a:t> </a:t>
            </a:r>
            <a:r>
              <a:rPr sz="2400" dirty="0">
                <a:latin typeface="+mj-lt"/>
                <a:cs typeface="Times New Roman"/>
              </a:rPr>
              <a:t>Learning/Data</a:t>
            </a:r>
            <a:r>
              <a:rPr sz="2400" spc="-45" dirty="0">
                <a:latin typeface="+mj-lt"/>
                <a:cs typeface="Times New Roman"/>
              </a:rPr>
              <a:t> </a:t>
            </a:r>
            <a:r>
              <a:rPr sz="2400" dirty="0">
                <a:latin typeface="+mj-lt"/>
                <a:cs typeface="Times New Roman"/>
              </a:rPr>
              <a:t>Mining</a:t>
            </a:r>
            <a:r>
              <a:rPr sz="2400" spc="-15" dirty="0">
                <a:latin typeface="+mj-lt"/>
                <a:cs typeface="Times New Roman"/>
              </a:rPr>
              <a:t> </a:t>
            </a:r>
            <a:r>
              <a:rPr sz="2400" dirty="0">
                <a:latin typeface="+mj-lt"/>
                <a:cs typeface="Times New Roman"/>
              </a:rPr>
              <a:t>may be able</a:t>
            </a:r>
            <a:r>
              <a:rPr sz="2400" spc="-25"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find these</a:t>
            </a:r>
            <a:r>
              <a:rPr lang="en-US" sz="2400" dirty="0">
                <a:latin typeface="+mj-lt"/>
                <a:cs typeface="Times New Roman"/>
              </a:rPr>
              <a:t> </a:t>
            </a:r>
            <a:r>
              <a:rPr sz="2400" spc="-10" dirty="0">
                <a:latin typeface="+mj-lt"/>
                <a:cs typeface="Times New Roman"/>
              </a:rPr>
              <a:t>relationships.</a:t>
            </a:r>
            <a:endParaRPr sz="2400" dirty="0">
              <a:latin typeface="+mj-lt"/>
              <a:cs typeface="Times New Roman"/>
            </a:endParaRPr>
          </a:p>
          <a:p>
            <a:pPr marL="240029" indent="-227329" algn="l">
              <a:lnSpc>
                <a:spcPts val="2735"/>
              </a:lnSpc>
              <a:spcBef>
                <a:spcPts val="170"/>
              </a:spcBef>
              <a:buFont typeface="Arial MT"/>
              <a:buChar char="•"/>
              <a:tabLst>
                <a:tab pos="240029" algn="l"/>
              </a:tabLst>
            </a:pPr>
            <a:r>
              <a:rPr sz="2400" dirty="0">
                <a:latin typeface="+mj-lt"/>
                <a:cs typeface="Times New Roman"/>
              </a:rPr>
              <a:t>Human</a:t>
            </a:r>
            <a:r>
              <a:rPr sz="2400" spc="5" dirty="0">
                <a:latin typeface="+mj-lt"/>
                <a:cs typeface="Times New Roman"/>
              </a:rPr>
              <a:t> </a:t>
            </a:r>
            <a:r>
              <a:rPr sz="2400" dirty="0">
                <a:latin typeface="+mj-lt"/>
                <a:cs typeface="Times New Roman"/>
              </a:rPr>
              <a:t>designers</a:t>
            </a:r>
            <a:r>
              <a:rPr sz="2400" spc="-35" dirty="0">
                <a:latin typeface="+mj-lt"/>
                <a:cs typeface="Times New Roman"/>
              </a:rPr>
              <a:t> </a:t>
            </a:r>
            <a:r>
              <a:rPr sz="2400" dirty="0">
                <a:latin typeface="+mj-lt"/>
                <a:cs typeface="Times New Roman"/>
              </a:rPr>
              <a:t>often</a:t>
            </a:r>
            <a:r>
              <a:rPr sz="2400" spc="-25" dirty="0">
                <a:latin typeface="+mj-lt"/>
                <a:cs typeface="Times New Roman"/>
              </a:rPr>
              <a:t> </a:t>
            </a:r>
            <a:r>
              <a:rPr sz="2400" dirty="0">
                <a:latin typeface="+mj-lt"/>
                <a:cs typeface="Times New Roman"/>
              </a:rPr>
              <a:t>produce</a:t>
            </a:r>
            <a:r>
              <a:rPr sz="2400" spc="-20" dirty="0">
                <a:latin typeface="+mj-lt"/>
                <a:cs typeface="Times New Roman"/>
              </a:rPr>
              <a:t> </a:t>
            </a:r>
            <a:r>
              <a:rPr sz="2400" dirty="0">
                <a:latin typeface="+mj-lt"/>
                <a:cs typeface="Times New Roman"/>
              </a:rPr>
              <a:t>machines</a:t>
            </a:r>
            <a:r>
              <a:rPr sz="2400" spc="-10" dirty="0">
                <a:latin typeface="+mj-lt"/>
                <a:cs typeface="Times New Roman"/>
              </a:rPr>
              <a:t> </a:t>
            </a:r>
            <a:r>
              <a:rPr sz="2400" dirty="0">
                <a:latin typeface="+mj-lt"/>
                <a:cs typeface="Times New Roman"/>
              </a:rPr>
              <a:t>that</a:t>
            </a:r>
            <a:r>
              <a:rPr sz="2400" spc="-40" dirty="0">
                <a:latin typeface="+mj-lt"/>
                <a:cs typeface="Times New Roman"/>
              </a:rPr>
              <a:t> </a:t>
            </a:r>
            <a:r>
              <a:rPr sz="2400" dirty="0">
                <a:latin typeface="+mj-lt"/>
                <a:cs typeface="Times New Roman"/>
              </a:rPr>
              <a:t>do</a:t>
            </a:r>
            <a:r>
              <a:rPr sz="2400" spc="-10" dirty="0">
                <a:latin typeface="+mj-lt"/>
                <a:cs typeface="Times New Roman"/>
              </a:rPr>
              <a:t> </a:t>
            </a:r>
            <a:r>
              <a:rPr sz="2400" dirty="0">
                <a:latin typeface="+mj-lt"/>
                <a:cs typeface="Times New Roman"/>
              </a:rPr>
              <a:t>not</a:t>
            </a:r>
            <a:r>
              <a:rPr sz="2400" spc="-30" dirty="0">
                <a:latin typeface="+mj-lt"/>
                <a:cs typeface="Times New Roman"/>
              </a:rPr>
              <a:t> </a:t>
            </a:r>
            <a:r>
              <a:rPr sz="2400" dirty="0">
                <a:latin typeface="+mj-lt"/>
                <a:cs typeface="Times New Roman"/>
              </a:rPr>
              <a:t>work as</a:t>
            </a:r>
            <a:r>
              <a:rPr sz="2400" spc="-20" dirty="0">
                <a:latin typeface="+mj-lt"/>
                <a:cs typeface="Times New Roman"/>
              </a:rPr>
              <a:t> </a:t>
            </a:r>
            <a:r>
              <a:rPr sz="2400" dirty="0">
                <a:latin typeface="+mj-lt"/>
                <a:cs typeface="Times New Roman"/>
              </a:rPr>
              <a:t>well</a:t>
            </a:r>
            <a:r>
              <a:rPr sz="2400" spc="-25" dirty="0">
                <a:latin typeface="+mj-lt"/>
                <a:cs typeface="Times New Roman"/>
              </a:rPr>
              <a:t> </a:t>
            </a:r>
            <a:r>
              <a:rPr sz="2400" dirty="0">
                <a:latin typeface="+mj-lt"/>
                <a:cs typeface="Times New Roman"/>
              </a:rPr>
              <a:t>as</a:t>
            </a:r>
            <a:r>
              <a:rPr lang="en-US" sz="2400" dirty="0">
                <a:latin typeface="+mj-lt"/>
                <a:cs typeface="Times New Roman"/>
              </a:rPr>
              <a:t> </a:t>
            </a:r>
            <a:r>
              <a:rPr sz="2400" spc="-10" dirty="0">
                <a:latin typeface="+mj-lt"/>
                <a:cs typeface="Times New Roman"/>
              </a:rPr>
              <a:t>desired</a:t>
            </a:r>
            <a:r>
              <a:rPr lang="en-US" sz="2400" spc="-10" dirty="0">
                <a:latin typeface="+mj-lt"/>
                <a:cs typeface="Times New Roman"/>
              </a:rPr>
              <a:t> </a:t>
            </a:r>
            <a:r>
              <a:rPr sz="2400" dirty="0">
                <a:latin typeface="+mj-lt"/>
                <a:cs typeface="Times New Roman"/>
              </a:rPr>
              <a:t>in</a:t>
            </a:r>
            <a:r>
              <a:rPr sz="2400" spc="-1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environments</a:t>
            </a:r>
            <a:r>
              <a:rPr sz="2400" spc="-20" dirty="0">
                <a:latin typeface="+mj-lt"/>
                <a:cs typeface="Times New Roman"/>
              </a:rPr>
              <a:t> </a:t>
            </a:r>
            <a:r>
              <a:rPr sz="2400" dirty="0">
                <a:latin typeface="+mj-lt"/>
                <a:cs typeface="Times New Roman"/>
              </a:rPr>
              <a:t>in</a:t>
            </a:r>
            <a:r>
              <a:rPr sz="2400" spc="-5" dirty="0">
                <a:latin typeface="+mj-lt"/>
                <a:cs typeface="Times New Roman"/>
              </a:rPr>
              <a:t> </a:t>
            </a:r>
            <a:r>
              <a:rPr sz="2400" dirty="0">
                <a:latin typeface="+mj-lt"/>
                <a:cs typeface="Times New Roman"/>
              </a:rPr>
              <a:t>which</a:t>
            </a:r>
            <a:r>
              <a:rPr sz="2400" spc="-15" dirty="0">
                <a:latin typeface="+mj-lt"/>
                <a:cs typeface="Times New Roman"/>
              </a:rPr>
              <a:t> </a:t>
            </a:r>
            <a:r>
              <a:rPr sz="2400" dirty="0">
                <a:latin typeface="+mj-lt"/>
                <a:cs typeface="Times New Roman"/>
              </a:rPr>
              <a:t>they</a:t>
            </a:r>
            <a:r>
              <a:rPr sz="2400" spc="-5" dirty="0">
                <a:latin typeface="+mj-lt"/>
                <a:cs typeface="Times New Roman"/>
              </a:rPr>
              <a:t> </a:t>
            </a:r>
            <a:r>
              <a:rPr sz="2400" dirty="0">
                <a:latin typeface="+mj-lt"/>
                <a:cs typeface="Times New Roman"/>
              </a:rPr>
              <a:t>are</a:t>
            </a:r>
            <a:r>
              <a:rPr sz="2400" spc="-10" dirty="0">
                <a:latin typeface="+mj-lt"/>
                <a:cs typeface="Times New Roman"/>
              </a:rPr>
              <a:t> used.</a:t>
            </a:r>
            <a:endParaRPr sz="2400" dirty="0">
              <a:latin typeface="+mj-lt"/>
              <a:cs typeface="Times New Roman"/>
            </a:endParaRPr>
          </a:p>
          <a:p>
            <a:pPr marL="240029" marR="83185" indent="-227329" algn="l">
              <a:lnSpc>
                <a:spcPts val="2590"/>
              </a:lnSpc>
              <a:spcBef>
                <a:spcPts val="540"/>
              </a:spcBef>
              <a:buFont typeface="Arial MT"/>
              <a:buChar char="•"/>
              <a:tabLst>
                <a:tab pos="241300" algn="l"/>
              </a:tabLst>
            </a:pPr>
            <a:r>
              <a:rPr sz="2400" dirty="0">
                <a:latin typeface="+mj-lt"/>
                <a:cs typeface="Times New Roman"/>
              </a:rPr>
              <a:t>The</a:t>
            </a:r>
            <a:r>
              <a:rPr sz="2400" spc="-25" dirty="0">
                <a:latin typeface="+mj-lt"/>
                <a:cs typeface="Times New Roman"/>
              </a:rPr>
              <a:t> </a:t>
            </a:r>
            <a:r>
              <a:rPr sz="2400" dirty="0">
                <a:latin typeface="+mj-lt"/>
                <a:cs typeface="Times New Roman"/>
              </a:rPr>
              <a:t>amount</a:t>
            </a:r>
            <a:r>
              <a:rPr sz="2400" spc="-10"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knowledge</a:t>
            </a:r>
            <a:r>
              <a:rPr sz="2400" spc="-20" dirty="0">
                <a:latin typeface="+mj-lt"/>
                <a:cs typeface="Times New Roman"/>
              </a:rPr>
              <a:t> </a:t>
            </a:r>
            <a:r>
              <a:rPr sz="2400" dirty="0">
                <a:latin typeface="+mj-lt"/>
                <a:cs typeface="Times New Roman"/>
              </a:rPr>
              <a:t>available</a:t>
            </a:r>
            <a:r>
              <a:rPr sz="2400" spc="-45" dirty="0">
                <a:latin typeface="+mj-lt"/>
                <a:cs typeface="Times New Roman"/>
              </a:rPr>
              <a:t> </a:t>
            </a:r>
            <a:r>
              <a:rPr sz="2400" dirty="0">
                <a:latin typeface="+mj-lt"/>
                <a:cs typeface="Times New Roman"/>
              </a:rPr>
              <a:t>about</a:t>
            </a:r>
            <a:r>
              <a:rPr sz="2400" spc="-10" dirty="0">
                <a:latin typeface="+mj-lt"/>
                <a:cs typeface="Times New Roman"/>
              </a:rPr>
              <a:t> </a:t>
            </a:r>
            <a:r>
              <a:rPr sz="2400" dirty="0">
                <a:latin typeface="+mj-lt"/>
                <a:cs typeface="Times New Roman"/>
              </a:rPr>
              <a:t>certain</a:t>
            </a:r>
            <a:r>
              <a:rPr sz="2400" spc="-50" dirty="0">
                <a:latin typeface="+mj-lt"/>
                <a:cs typeface="Times New Roman"/>
              </a:rPr>
              <a:t> </a:t>
            </a:r>
            <a:r>
              <a:rPr sz="2400" dirty="0">
                <a:latin typeface="+mj-lt"/>
                <a:cs typeface="Times New Roman"/>
              </a:rPr>
              <a:t>tasks</a:t>
            </a:r>
            <a:r>
              <a:rPr sz="2400" spc="-20" dirty="0">
                <a:latin typeface="+mj-lt"/>
                <a:cs typeface="Times New Roman"/>
              </a:rPr>
              <a:t> </a:t>
            </a:r>
            <a:r>
              <a:rPr sz="2400" dirty="0">
                <a:latin typeface="+mj-lt"/>
                <a:cs typeface="Times New Roman"/>
              </a:rPr>
              <a:t>might</a:t>
            </a:r>
            <a:r>
              <a:rPr sz="2400" spc="-5" dirty="0">
                <a:latin typeface="+mj-lt"/>
                <a:cs typeface="Times New Roman"/>
              </a:rPr>
              <a:t> </a:t>
            </a:r>
            <a:r>
              <a:rPr sz="2400" dirty="0">
                <a:latin typeface="+mj-lt"/>
                <a:cs typeface="Times New Roman"/>
              </a:rPr>
              <a:t>be</a:t>
            </a:r>
            <a:r>
              <a:rPr sz="2400" spc="-10" dirty="0">
                <a:latin typeface="+mj-lt"/>
                <a:cs typeface="Times New Roman"/>
              </a:rPr>
              <a:t> </a:t>
            </a:r>
            <a:r>
              <a:rPr sz="2400" dirty="0">
                <a:latin typeface="+mj-lt"/>
                <a:cs typeface="Times New Roman"/>
              </a:rPr>
              <a:t>too</a:t>
            </a:r>
            <a:r>
              <a:rPr sz="2400" spc="-10" dirty="0">
                <a:latin typeface="+mj-lt"/>
                <a:cs typeface="Times New Roman"/>
              </a:rPr>
              <a:t> </a:t>
            </a:r>
            <a:r>
              <a:rPr sz="2400" dirty="0">
                <a:latin typeface="+mj-lt"/>
                <a:cs typeface="Times New Roman"/>
              </a:rPr>
              <a:t>large</a:t>
            </a:r>
            <a:r>
              <a:rPr sz="2400" spc="-35" dirty="0">
                <a:latin typeface="+mj-lt"/>
                <a:cs typeface="Times New Roman"/>
              </a:rPr>
              <a:t> </a:t>
            </a:r>
            <a:r>
              <a:rPr sz="2400" spc="-25" dirty="0">
                <a:latin typeface="+mj-lt"/>
                <a:cs typeface="Times New Roman"/>
              </a:rPr>
              <a:t>for </a:t>
            </a:r>
            <a:r>
              <a:rPr sz="2400" dirty="0">
                <a:latin typeface="+mj-lt"/>
                <a:cs typeface="Times New Roman"/>
              </a:rPr>
              <a:t>explicit</a:t>
            </a:r>
            <a:r>
              <a:rPr sz="2400" spc="-65" dirty="0">
                <a:latin typeface="+mj-lt"/>
                <a:cs typeface="Times New Roman"/>
              </a:rPr>
              <a:t> </a:t>
            </a:r>
            <a:r>
              <a:rPr sz="2400" dirty="0">
                <a:latin typeface="+mj-lt"/>
                <a:cs typeface="Times New Roman"/>
              </a:rPr>
              <a:t>encoding</a:t>
            </a:r>
            <a:r>
              <a:rPr sz="2400" spc="-35" dirty="0">
                <a:latin typeface="+mj-lt"/>
                <a:cs typeface="Times New Roman"/>
              </a:rPr>
              <a:t> </a:t>
            </a:r>
            <a:r>
              <a:rPr sz="2400" dirty="0">
                <a:latin typeface="+mj-lt"/>
                <a:cs typeface="Times New Roman"/>
              </a:rPr>
              <a:t>by</a:t>
            </a:r>
            <a:r>
              <a:rPr sz="2400" spc="-5" dirty="0">
                <a:latin typeface="+mj-lt"/>
                <a:cs typeface="Times New Roman"/>
              </a:rPr>
              <a:t> </a:t>
            </a:r>
            <a:r>
              <a:rPr sz="2400" dirty="0">
                <a:latin typeface="+mj-lt"/>
                <a:cs typeface="Times New Roman"/>
              </a:rPr>
              <a:t>humans (e.g.,</a:t>
            </a:r>
            <a:r>
              <a:rPr sz="2400" spc="-20" dirty="0">
                <a:latin typeface="+mj-lt"/>
                <a:cs typeface="Times New Roman"/>
              </a:rPr>
              <a:t> </a:t>
            </a:r>
            <a:r>
              <a:rPr sz="2400" dirty="0">
                <a:latin typeface="+mj-lt"/>
                <a:cs typeface="Times New Roman"/>
              </a:rPr>
              <a:t>medical</a:t>
            </a:r>
            <a:r>
              <a:rPr sz="2400" spc="-10" dirty="0">
                <a:latin typeface="+mj-lt"/>
                <a:cs typeface="Times New Roman"/>
              </a:rPr>
              <a:t> diagnostic).</a:t>
            </a:r>
            <a:endParaRPr sz="2400" dirty="0">
              <a:latin typeface="+mj-lt"/>
              <a:cs typeface="Times New Roman"/>
            </a:endParaRPr>
          </a:p>
          <a:p>
            <a:pPr marL="240029" indent="-227329" algn="l">
              <a:lnSpc>
                <a:spcPct val="100000"/>
              </a:lnSpc>
              <a:spcBef>
                <a:spcPts val="185"/>
              </a:spcBef>
              <a:buFont typeface="Arial MT"/>
              <a:buChar char="•"/>
              <a:tabLst>
                <a:tab pos="240029" algn="l"/>
              </a:tabLst>
            </a:pPr>
            <a:r>
              <a:rPr sz="2400" dirty="0">
                <a:latin typeface="+mj-lt"/>
                <a:cs typeface="Times New Roman"/>
              </a:rPr>
              <a:t>Environments</a:t>
            </a:r>
            <a:r>
              <a:rPr sz="2400" spc="-10" dirty="0">
                <a:latin typeface="+mj-lt"/>
                <a:cs typeface="Times New Roman"/>
              </a:rPr>
              <a:t> </a:t>
            </a:r>
            <a:r>
              <a:rPr sz="2400" dirty="0">
                <a:latin typeface="+mj-lt"/>
                <a:cs typeface="Times New Roman"/>
              </a:rPr>
              <a:t>change</a:t>
            </a:r>
            <a:r>
              <a:rPr sz="2400" spc="-25" dirty="0">
                <a:latin typeface="+mj-lt"/>
                <a:cs typeface="Times New Roman"/>
              </a:rPr>
              <a:t> </a:t>
            </a:r>
            <a:r>
              <a:rPr sz="2400" dirty="0">
                <a:latin typeface="+mj-lt"/>
                <a:cs typeface="Times New Roman"/>
              </a:rPr>
              <a:t>over</a:t>
            </a:r>
            <a:r>
              <a:rPr sz="2400" spc="-5" dirty="0">
                <a:latin typeface="+mj-lt"/>
                <a:cs typeface="Times New Roman"/>
              </a:rPr>
              <a:t> </a:t>
            </a:r>
            <a:r>
              <a:rPr sz="2400" spc="-10" dirty="0">
                <a:latin typeface="+mj-lt"/>
                <a:cs typeface="Times New Roman"/>
              </a:rPr>
              <a:t>time.</a:t>
            </a:r>
            <a:endParaRPr sz="2400" dirty="0">
              <a:latin typeface="+mj-lt"/>
              <a:cs typeface="Times New Roman"/>
            </a:endParaRPr>
          </a:p>
          <a:p>
            <a:pPr marL="240029" marR="5080" indent="-227329" algn="l">
              <a:lnSpc>
                <a:spcPts val="2590"/>
              </a:lnSpc>
              <a:spcBef>
                <a:spcPts val="530"/>
              </a:spcBef>
              <a:buFont typeface="Arial MT"/>
              <a:buChar char="•"/>
              <a:tabLst>
                <a:tab pos="241300" algn="l"/>
              </a:tabLst>
            </a:pPr>
            <a:r>
              <a:rPr sz="2400" dirty="0">
                <a:latin typeface="+mj-lt"/>
                <a:cs typeface="Times New Roman"/>
              </a:rPr>
              <a:t>New</a:t>
            </a:r>
            <a:r>
              <a:rPr sz="2400" spc="-10" dirty="0">
                <a:latin typeface="+mj-lt"/>
                <a:cs typeface="Times New Roman"/>
              </a:rPr>
              <a:t> </a:t>
            </a:r>
            <a:r>
              <a:rPr sz="2400" dirty="0">
                <a:latin typeface="+mj-lt"/>
                <a:cs typeface="Times New Roman"/>
              </a:rPr>
              <a:t>knowledge</a:t>
            </a:r>
            <a:r>
              <a:rPr sz="2400" spc="-20" dirty="0">
                <a:latin typeface="+mj-lt"/>
                <a:cs typeface="Times New Roman"/>
              </a:rPr>
              <a:t> </a:t>
            </a:r>
            <a:r>
              <a:rPr sz="2400" dirty="0">
                <a:latin typeface="+mj-lt"/>
                <a:cs typeface="Times New Roman"/>
              </a:rPr>
              <a:t>about</a:t>
            </a:r>
            <a:r>
              <a:rPr sz="2400" spc="-10" dirty="0">
                <a:latin typeface="+mj-lt"/>
                <a:cs typeface="Times New Roman"/>
              </a:rPr>
              <a:t> </a:t>
            </a:r>
            <a:r>
              <a:rPr sz="2400" dirty="0">
                <a:latin typeface="+mj-lt"/>
                <a:cs typeface="Times New Roman"/>
              </a:rPr>
              <a:t>tasks</a:t>
            </a:r>
            <a:r>
              <a:rPr sz="2400" spc="-5" dirty="0">
                <a:latin typeface="+mj-lt"/>
                <a:cs typeface="Times New Roman"/>
              </a:rPr>
              <a:t> </a:t>
            </a:r>
            <a:r>
              <a:rPr sz="2400" dirty="0">
                <a:latin typeface="+mj-lt"/>
                <a:cs typeface="Times New Roman"/>
              </a:rPr>
              <a:t>is</a:t>
            </a:r>
            <a:r>
              <a:rPr sz="2400" spc="-20" dirty="0">
                <a:latin typeface="+mj-lt"/>
                <a:cs typeface="Times New Roman"/>
              </a:rPr>
              <a:t> </a:t>
            </a:r>
            <a:r>
              <a:rPr sz="2400" dirty="0">
                <a:latin typeface="+mj-lt"/>
                <a:cs typeface="Times New Roman"/>
              </a:rPr>
              <a:t>constantly</a:t>
            </a:r>
            <a:r>
              <a:rPr sz="2400" spc="-45" dirty="0">
                <a:latin typeface="+mj-lt"/>
                <a:cs typeface="Times New Roman"/>
              </a:rPr>
              <a:t> </a:t>
            </a:r>
            <a:r>
              <a:rPr sz="2400" dirty="0">
                <a:latin typeface="+mj-lt"/>
                <a:cs typeface="Times New Roman"/>
              </a:rPr>
              <a:t>being</a:t>
            </a:r>
            <a:r>
              <a:rPr sz="2400" spc="-10" dirty="0">
                <a:latin typeface="+mj-lt"/>
                <a:cs typeface="Times New Roman"/>
              </a:rPr>
              <a:t> </a:t>
            </a:r>
            <a:r>
              <a:rPr sz="2400" dirty="0">
                <a:latin typeface="+mj-lt"/>
                <a:cs typeface="Times New Roman"/>
              </a:rPr>
              <a:t>discovered</a:t>
            </a:r>
            <a:r>
              <a:rPr sz="2400" spc="-35" dirty="0">
                <a:latin typeface="+mj-lt"/>
                <a:cs typeface="Times New Roman"/>
              </a:rPr>
              <a:t> </a:t>
            </a:r>
            <a:r>
              <a:rPr sz="2400" dirty="0">
                <a:latin typeface="+mj-lt"/>
                <a:cs typeface="Times New Roman"/>
              </a:rPr>
              <a:t>by</a:t>
            </a:r>
            <a:r>
              <a:rPr sz="2400" spc="-5" dirty="0">
                <a:latin typeface="+mj-lt"/>
                <a:cs typeface="Times New Roman"/>
              </a:rPr>
              <a:t> </a:t>
            </a:r>
            <a:r>
              <a:rPr sz="2400" dirty="0">
                <a:latin typeface="+mj-lt"/>
                <a:cs typeface="Times New Roman"/>
              </a:rPr>
              <a:t>humans.</a:t>
            </a:r>
            <a:r>
              <a:rPr sz="2400" spc="-10" dirty="0">
                <a:latin typeface="+mj-lt"/>
                <a:cs typeface="Times New Roman"/>
              </a:rPr>
              <a:t> </a:t>
            </a:r>
            <a:r>
              <a:rPr sz="2400" dirty="0">
                <a:latin typeface="+mj-lt"/>
                <a:cs typeface="Times New Roman"/>
              </a:rPr>
              <a:t>It</a:t>
            </a:r>
            <a:r>
              <a:rPr sz="2400" spc="-20" dirty="0">
                <a:latin typeface="+mj-lt"/>
                <a:cs typeface="Times New Roman"/>
              </a:rPr>
              <a:t> </a:t>
            </a:r>
            <a:r>
              <a:rPr sz="2400" spc="-25" dirty="0">
                <a:latin typeface="+mj-lt"/>
                <a:cs typeface="Times New Roman"/>
              </a:rPr>
              <a:t>may 	</a:t>
            </a:r>
            <a:r>
              <a:rPr sz="2400" dirty="0">
                <a:latin typeface="+mj-lt"/>
                <a:cs typeface="Times New Roman"/>
              </a:rPr>
              <a:t>be</a:t>
            </a:r>
            <a:r>
              <a:rPr sz="2400" spc="-15" dirty="0">
                <a:latin typeface="+mj-lt"/>
                <a:cs typeface="Times New Roman"/>
              </a:rPr>
              <a:t> </a:t>
            </a:r>
            <a:r>
              <a:rPr sz="2400" dirty="0">
                <a:latin typeface="+mj-lt"/>
                <a:cs typeface="Times New Roman"/>
              </a:rPr>
              <a:t>difficult</a:t>
            </a:r>
            <a:r>
              <a:rPr sz="2400" spc="-35" dirty="0">
                <a:latin typeface="+mj-lt"/>
                <a:cs typeface="Times New Roman"/>
              </a:rPr>
              <a:t> </a:t>
            </a:r>
            <a:r>
              <a:rPr sz="2400" dirty="0">
                <a:latin typeface="+mj-lt"/>
                <a:cs typeface="Times New Roman"/>
              </a:rPr>
              <a:t>to</a:t>
            </a:r>
            <a:r>
              <a:rPr sz="2400" spc="-25" dirty="0">
                <a:latin typeface="+mj-lt"/>
                <a:cs typeface="Times New Roman"/>
              </a:rPr>
              <a:t> </a:t>
            </a:r>
            <a:r>
              <a:rPr sz="2400" dirty="0">
                <a:latin typeface="+mj-lt"/>
                <a:cs typeface="Times New Roman"/>
              </a:rPr>
              <a:t>continuously</a:t>
            </a:r>
            <a:r>
              <a:rPr sz="2400" spc="-50" dirty="0">
                <a:latin typeface="+mj-lt"/>
                <a:cs typeface="Times New Roman"/>
              </a:rPr>
              <a:t> </a:t>
            </a:r>
            <a:r>
              <a:rPr sz="2400" dirty="0">
                <a:latin typeface="+mj-lt"/>
                <a:cs typeface="Times New Roman"/>
              </a:rPr>
              <a:t>re-design</a:t>
            </a:r>
            <a:r>
              <a:rPr sz="2400" spc="-40" dirty="0">
                <a:latin typeface="+mj-lt"/>
                <a:cs typeface="Times New Roman"/>
              </a:rPr>
              <a:t> </a:t>
            </a:r>
            <a:r>
              <a:rPr sz="2400" dirty="0">
                <a:latin typeface="+mj-lt"/>
                <a:cs typeface="Times New Roman"/>
              </a:rPr>
              <a:t>systems</a:t>
            </a:r>
            <a:r>
              <a:rPr sz="2400" spc="-20" dirty="0">
                <a:latin typeface="+mj-lt"/>
                <a:cs typeface="Times New Roman"/>
              </a:rPr>
              <a:t> </a:t>
            </a:r>
            <a:r>
              <a:rPr sz="2400" dirty="0">
                <a:latin typeface="+mj-lt"/>
                <a:cs typeface="Times New Roman"/>
              </a:rPr>
              <a:t>“by</a:t>
            </a:r>
            <a:r>
              <a:rPr sz="2400" spc="-10" dirty="0">
                <a:latin typeface="+mj-lt"/>
                <a:cs typeface="Times New Roman"/>
              </a:rPr>
              <a:t> hand”.</a:t>
            </a:r>
            <a:endParaRPr sz="2400" dirty="0">
              <a:latin typeface="+mj-lt"/>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11</a:t>
            </a:fld>
            <a:endParaRPr spc="-25" dirty="0"/>
          </a:p>
        </p:txBody>
      </p:sp>
      <p:sp>
        <p:nvSpPr>
          <p:cNvPr id="2" name="object 2"/>
          <p:cNvSpPr txBox="1">
            <a:spLocks noGrp="1"/>
          </p:cNvSpPr>
          <p:nvPr>
            <p:ph type="title"/>
          </p:nvPr>
        </p:nvSpPr>
        <p:spPr>
          <a:xfrm>
            <a:off x="990600" y="512726"/>
            <a:ext cx="9901556" cy="690574"/>
          </a:xfrm>
          <a:prstGeom prst="rect">
            <a:avLst/>
          </a:prstGeom>
        </p:spPr>
        <p:txBody>
          <a:bodyPr vert="horz" wrap="square" lIns="0" tIns="13335" rIns="0" bIns="0" rtlCol="0">
            <a:spAutoFit/>
          </a:bodyPr>
          <a:lstStyle/>
          <a:p>
            <a:pPr marL="367665">
              <a:lnSpc>
                <a:spcPct val="100000"/>
              </a:lnSpc>
              <a:spcBef>
                <a:spcPts val="105"/>
              </a:spcBef>
            </a:pPr>
            <a:r>
              <a:rPr sz="4400" dirty="0"/>
              <a:t>Areas</a:t>
            </a:r>
            <a:r>
              <a:rPr sz="4400" b="0" spc="-70" dirty="0">
                <a:latin typeface="Times New Roman"/>
                <a:cs typeface="Times New Roman"/>
              </a:rPr>
              <a:t> </a:t>
            </a:r>
            <a:r>
              <a:rPr sz="4400" dirty="0"/>
              <a:t>of</a:t>
            </a:r>
            <a:r>
              <a:rPr sz="4400" b="0" spc="-55" dirty="0">
                <a:latin typeface="Times New Roman"/>
                <a:cs typeface="Times New Roman"/>
              </a:rPr>
              <a:t> </a:t>
            </a:r>
            <a:r>
              <a:rPr sz="4400" spc="50" dirty="0"/>
              <a:t>Influence</a:t>
            </a:r>
            <a:r>
              <a:rPr sz="4400" b="0" spc="-80" dirty="0">
                <a:latin typeface="Times New Roman"/>
                <a:cs typeface="Times New Roman"/>
              </a:rPr>
              <a:t> </a:t>
            </a:r>
            <a:r>
              <a:rPr sz="4400" dirty="0"/>
              <a:t>for</a:t>
            </a:r>
            <a:r>
              <a:rPr sz="4400" b="0" spc="-40" dirty="0">
                <a:latin typeface="Times New Roman"/>
                <a:cs typeface="Times New Roman"/>
              </a:rPr>
              <a:t> </a:t>
            </a:r>
            <a:r>
              <a:rPr sz="4400" spc="60" dirty="0"/>
              <a:t>Machine</a:t>
            </a:r>
            <a:r>
              <a:rPr sz="4400" b="0" spc="-85" dirty="0">
                <a:latin typeface="Times New Roman"/>
                <a:cs typeface="Times New Roman"/>
              </a:rPr>
              <a:t> </a:t>
            </a:r>
            <a:r>
              <a:rPr sz="4400" spc="100" dirty="0"/>
              <a:t>Learning</a:t>
            </a:r>
            <a:endParaRPr sz="4400" dirty="0">
              <a:latin typeface="Times New Roman"/>
              <a:cs typeface="Times New Roman"/>
            </a:endParaRPr>
          </a:p>
        </p:txBody>
      </p:sp>
      <p:sp>
        <p:nvSpPr>
          <p:cNvPr id="3" name="object 3"/>
          <p:cNvSpPr txBox="1"/>
          <p:nvPr/>
        </p:nvSpPr>
        <p:spPr>
          <a:xfrm>
            <a:off x="1066800" y="1600200"/>
            <a:ext cx="9901555" cy="4764766"/>
          </a:xfrm>
          <a:prstGeom prst="rect">
            <a:avLst/>
          </a:prstGeom>
        </p:spPr>
        <p:txBody>
          <a:bodyPr vert="horz" wrap="square" lIns="0" tIns="12065" rIns="0" bIns="0" rtlCol="0">
            <a:spAutoFit/>
          </a:bodyPr>
          <a:lstStyle/>
          <a:p>
            <a:pPr marL="240665" indent="-227965">
              <a:lnSpc>
                <a:spcPct val="100000"/>
              </a:lnSpc>
              <a:spcBef>
                <a:spcPts val="95"/>
              </a:spcBef>
              <a:buFont typeface="Arial MT"/>
              <a:buChar char="•"/>
              <a:tabLst>
                <a:tab pos="240665" algn="l"/>
              </a:tabLst>
            </a:pPr>
            <a:r>
              <a:rPr sz="2400" b="1" i="1" dirty="0">
                <a:latin typeface="+mj-lt"/>
                <a:cs typeface="Times New Roman"/>
              </a:rPr>
              <a:t>Statistics:</a:t>
            </a:r>
            <a:r>
              <a:rPr sz="2400" b="1" i="1" spc="60" dirty="0">
                <a:latin typeface="+mj-lt"/>
                <a:cs typeface="Times New Roman"/>
              </a:rPr>
              <a:t> </a:t>
            </a:r>
            <a:r>
              <a:rPr sz="2400" dirty="0">
                <a:latin typeface="+mj-lt"/>
                <a:cs typeface="Times New Roman"/>
              </a:rPr>
              <a:t>How</a:t>
            </a:r>
            <a:r>
              <a:rPr sz="2400" spc="65" dirty="0">
                <a:latin typeface="+mj-lt"/>
                <a:cs typeface="Times New Roman"/>
              </a:rPr>
              <a:t> </a:t>
            </a:r>
            <a:r>
              <a:rPr sz="2400" dirty="0">
                <a:latin typeface="+mj-lt"/>
                <a:cs typeface="Times New Roman"/>
              </a:rPr>
              <a:t>best</a:t>
            </a:r>
            <a:r>
              <a:rPr sz="2400" spc="70" dirty="0">
                <a:latin typeface="+mj-lt"/>
                <a:cs typeface="Times New Roman"/>
              </a:rPr>
              <a:t> </a:t>
            </a:r>
            <a:r>
              <a:rPr sz="2400" dirty="0">
                <a:latin typeface="+mj-lt"/>
                <a:cs typeface="Times New Roman"/>
              </a:rPr>
              <a:t>to</a:t>
            </a:r>
            <a:r>
              <a:rPr sz="2400" spc="70" dirty="0">
                <a:latin typeface="+mj-lt"/>
                <a:cs typeface="Times New Roman"/>
              </a:rPr>
              <a:t> </a:t>
            </a:r>
            <a:r>
              <a:rPr sz="2400" dirty="0">
                <a:latin typeface="+mj-lt"/>
                <a:cs typeface="Times New Roman"/>
              </a:rPr>
              <a:t>use</a:t>
            </a:r>
            <a:r>
              <a:rPr sz="2400" spc="65" dirty="0">
                <a:latin typeface="+mj-lt"/>
                <a:cs typeface="Times New Roman"/>
              </a:rPr>
              <a:t> </a:t>
            </a:r>
            <a:r>
              <a:rPr sz="2400" dirty="0">
                <a:latin typeface="+mj-lt"/>
                <a:cs typeface="Times New Roman"/>
              </a:rPr>
              <a:t>samples</a:t>
            </a:r>
            <a:r>
              <a:rPr sz="2400" spc="65" dirty="0">
                <a:latin typeface="+mj-lt"/>
                <a:cs typeface="Times New Roman"/>
              </a:rPr>
              <a:t> </a:t>
            </a:r>
            <a:r>
              <a:rPr sz="2400" dirty="0">
                <a:latin typeface="+mj-lt"/>
                <a:cs typeface="Times New Roman"/>
              </a:rPr>
              <a:t>drawn</a:t>
            </a:r>
            <a:r>
              <a:rPr sz="2400" spc="75" dirty="0">
                <a:latin typeface="+mj-lt"/>
                <a:cs typeface="Times New Roman"/>
              </a:rPr>
              <a:t> </a:t>
            </a:r>
            <a:r>
              <a:rPr sz="2400" dirty="0">
                <a:latin typeface="+mj-lt"/>
                <a:cs typeface="Times New Roman"/>
              </a:rPr>
              <a:t>from</a:t>
            </a:r>
            <a:r>
              <a:rPr sz="2400" spc="50" dirty="0">
                <a:latin typeface="+mj-lt"/>
                <a:cs typeface="Times New Roman"/>
              </a:rPr>
              <a:t> </a:t>
            </a:r>
            <a:r>
              <a:rPr sz="2400" dirty="0">
                <a:latin typeface="+mj-lt"/>
                <a:cs typeface="Times New Roman"/>
              </a:rPr>
              <a:t>unknown</a:t>
            </a:r>
            <a:r>
              <a:rPr sz="2400" spc="80" dirty="0">
                <a:latin typeface="+mj-lt"/>
                <a:cs typeface="Times New Roman"/>
              </a:rPr>
              <a:t> </a:t>
            </a:r>
            <a:r>
              <a:rPr sz="2400" dirty="0">
                <a:latin typeface="+mj-lt"/>
                <a:cs typeface="Times New Roman"/>
              </a:rPr>
              <a:t>probability</a:t>
            </a:r>
            <a:r>
              <a:rPr sz="2400" spc="85" dirty="0">
                <a:latin typeface="+mj-lt"/>
                <a:cs typeface="Times New Roman"/>
              </a:rPr>
              <a:t> </a:t>
            </a:r>
            <a:r>
              <a:rPr sz="2400" dirty="0">
                <a:latin typeface="+mj-lt"/>
                <a:cs typeface="Times New Roman"/>
              </a:rPr>
              <a:t>distributions</a:t>
            </a:r>
            <a:r>
              <a:rPr sz="2400" spc="70" dirty="0">
                <a:latin typeface="+mj-lt"/>
                <a:cs typeface="Times New Roman"/>
              </a:rPr>
              <a:t> </a:t>
            </a:r>
            <a:r>
              <a:rPr sz="2400" spc="-25" dirty="0">
                <a:latin typeface="+mj-lt"/>
                <a:cs typeface="Times New Roman"/>
              </a:rPr>
              <a:t>to</a:t>
            </a:r>
            <a:r>
              <a:rPr lang="en-US" sz="2400" spc="-25" dirty="0">
                <a:latin typeface="+mj-lt"/>
                <a:cs typeface="Times New Roman"/>
              </a:rPr>
              <a:t> </a:t>
            </a:r>
            <a:r>
              <a:rPr sz="2400" dirty="0">
                <a:latin typeface="+mj-lt"/>
                <a:cs typeface="Times New Roman"/>
              </a:rPr>
              <a:t>help</a:t>
            </a:r>
            <a:r>
              <a:rPr sz="2400" spc="-50" dirty="0">
                <a:latin typeface="+mj-lt"/>
                <a:cs typeface="Times New Roman"/>
              </a:rPr>
              <a:t> </a:t>
            </a:r>
            <a:r>
              <a:rPr sz="2400" dirty="0">
                <a:latin typeface="+mj-lt"/>
                <a:cs typeface="Times New Roman"/>
              </a:rPr>
              <a:t>decide</a:t>
            </a:r>
            <a:r>
              <a:rPr sz="2400" spc="-45" dirty="0">
                <a:latin typeface="+mj-lt"/>
                <a:cs typeface="Times New Roman"/>
              </a:rPr>
              <a:t> </a:t>
            </a:r>
            <a:r>
              <a:rPr sz="2400" dirty="0">
                <a:latin typeface="+mj-lt"/>
                <a:cs typeface="Times New Roman"/>
              </a:rPr>
              <a:t>from</a:t>
            </a:r>
            <a:r>
              <a:rPr sz="2400" spc="-25" dirty="0">
                <a:latin typeface="+mj-lt"/>
                <a:cs typeface="Times New Roman"/>
              </a:rPr>
              <a:t> </a:t>
            </a:r>
            <a:r>
              <a:rPr sz="2400" dirty="0">
                <a:latin typeface="+mj-lt"/>
                <a:cs typeface="Times New Roman"/>
              </a:rPr>
              <a:t>which</a:t>
            </a:r>
            <a:r>
              <a:rPr sz="2400" spc="-50" dirty="0">
                <a:latin typeface="+mj-lt"/>
                <a:cs typeface="Times New Roman"/>
              </a:rPr>
              <a:t> </a:t>
            </a:r>
            <a:r>
              <a:rPr sz="2400" dirty="0">
                <a:latin typeface="+mj-lt"/>
                <a:cs typeface="Times New Roman"/>
              </a:rPr>
              <a:t>distribution</a:t>
            </a:r>
            <a:r>
              <a:rPr sz="2400" spc="-40" dirty="0">
                <a:latin typeface="+mj-lt"/>
                <a:cs typeface="Times New Roman"/>
              </a:rPr>
              <a:t> </a:t>
            </a:r>
            <a:r>
              <a:rPr sz="2400" dirty="0">
                <a:latin typeface="+mj-lt"/>
                <a:cs typeface="Times New Roman"/>
              </a:rPr>
              <a:t>some</a:t>
            </a:r>
            <a:r>
              <a:rPr sz="2400" spc="-40" dirty="0">
                <a:latin typeface="+mj-lt"/>
                <a:cs typeface="Times New Roman"/>
              </a:rPr>
              <a:t> </a:t>
            </a:r>
            <a:r>
              <a:rPr sz="2400" dirty="0">
                <a:latin typeface="+mj-lt"/>
                <a:cs typeface="Times New Roman"/>
              </a:rPr>
              <a:t>new</a:t>
            </a:r>
            <a:r>
              <a:rPr sz="2400" spc="-45" dirty="0">
                <a:latin typeface="+mj-lt"/>
                <a:cs typeface="Times New Roman"/>
              </a:rPr>
              <a:t> </a:t>
            </a:r>
            <a:r>
              <a:rPr sz="2400" dirty="0">
                <a:latin typeface="+mj-lt"/>
                <a:cs typeface="Times New Roman"/>
              </a:rPr>
              <a:t>sample</a:t>
            </a:r>
            <a:r>
              <a:rPr sz="2400" spc="-20" dirty="0">
                <a:latin typeface="+mj-lt"/>
                <a:cs typeface="Times New Roman"/>
              </a:rPr>
              <a:t> </a:t>
            </a:r>
            <a:r>
              <a:rPr sz="2400" dirty="0">
                <a:latin typeface="+mj-lt"/>
                <a:cs typeface="Times New Roman"/>
              </a:rPr>
              <a:t>is</a:t>
            </a:r>
            <a:r>
              <a:rPr sz="2400" spc="-50" dirty="0">
                <a:latin typeface="+mj-lt"/>
                <a:cs typeface="Times New Roman"/>
              </a:rPr>
              <a:t> </a:t>
            </a:r>
            <a:r>
              <a:rPr sz="2400" spc="-10" dirty="0">
                <a:latin typeface="+mj-lt"/>
                <a:cs typeface="Times New Roman"/>
              </a:rPr>
              <a:t>drawn?</a:t>
            </a:r>
            <a:endParaRPr sz="2400" dirty="0">
              <a:latin typeface="+mj-lt"/>
              <a:cs typeface="Times New Roman"/>
            </a:endParaRPr>
          </a:p>
          <a:p>
            <a:pPr marL="241300" marR="7620" indent="-228600">
              <a:lnSpc>
                <a:spcPct val="100000"/>
              </a:lnSpc>
              <a:spcBef>
                <a:spcPts val="505"/>
              </a:spcBef>
              <a:buFont typeface="Arial MT"/>
              <a:buChar char="•"/>
              <a:tabLst>
                <a:tab pos="241300" algn="l"/>
                <a:tab pos="1130935" algn="l"/>
                <a:tab pos="2266315" algn="l"/>
                <a:tab pos="3699510" algn="l"/>
                <a:tab pos="4915535" algn="l"/>
                <a:tab pos="5634990" algn="l"/>
                <a:tab pos="6881495" algn="l"/>
                <a:tab pos="7785734" algn="l"/>
                <a:tab pos="9126855" algn="l"/>
              </a:tabLst>
            </a:pPr>
            <a:r>
              <a:rPr sz="2400" b="1" i="1" spc="-10" dirty="0">
                <a:latin typeface="+mj-lt"/>
                <a:cs typeface="Times New Roman"/>
              </a:rPr>
              <a:t>Brain</a:t>
            </a:r>
            <a:r>
              <a:rPr sz="2400" b="1" i="1" dirty="0">
                <a:latin typeface="+mj-lt"/>
                <a:cs typeface="Times New Roman"/>
              </a:rPr>
              <a:t>	</a:t>
            </a:r>
            <a:r>
              <a:rPr sz="2400" b="1" i="1" spc="-10" dirty="0">
                <a:latin typeface="+mj-lt"/>
                <a:cs typeface="Times New Roman"/>
              </a:rPr>
              <a:t>Models</a:t>
            </a:r>
            <a:r>
              <a:rPr sz="2400" spc="-10" dirty="0">
                <a:latin typeface="+mj-lt"/>
                <a:cs typeface="Times New Roman"/>
              </a:rPr>
              <a:t>:</a:t>
            </a:r>
            <a:r>
              <a:rPr sz="2400" dirty="0">
                <a:latin typeface="+mj-lt"/>
                <a:cs typeface="Times New Roman"/>
              </a:rPr>
              <a:t>	</a:t>
            </a:r>
            <a:r>
              <a:rPr sz="2400" spc="-20" dirty="0">
                <a:latin typeface="+mj-lt"/>
                <a:cs typeface="Times New Roman"/>
              </a:rPr>
              <a:t>Non-</a:t>
            </a:r>
            <a:r>
              <a:rPr sz="2400" spc="-10" dirty="0">
                <a:latin typeface="+mj-lt"/>
                <a:cs typeface="Times New Roman"/>
              </a:rPr>
              <a:t>linear</a:t>
            </a:r>
            <a:r>
              <a:rPr sz="2400" dirty="0">
                <a:latin typeface="+mj-lt"/>
                <a:cs typeface="Times New Roman"/>
              </a:rPr>
              <a:t>	</a:t>
            </a:r>
            <a:r>
              <a:rPr sz="2400" spc="-10" dirty="0">
                <a:latin typeface="+mj-lt"/>
                <a:cs typeface="Times New Roman"/>
              </a:rPr>
              <a:t>elements</a:t>
            </a:r>
            <a:r>
              <a:rPr sz="2400" dirty="0">
                <a:latin typeface="+mj-lt"/>
                <a:cs typeface="Times New Roman"/>
              </a:rPr>
              <a:t>	</a:t>
            </a:r>
            <a:r>
              <a:rPr sz="2400" spc="-20" dirty="0">
                <a:latin typeface="+mj-lt"/>
                <a:cs typeface="Times New Roman"/>
              </a:rPr>
              <a:t>with</a:t>
            </a:r>
            <a:r>
              <a:rPr sz="2400" dirty="0">
                <a:latin typeface="+mj-lt"/>
                <a:cs typeface="Times New Roman"/>
              </a:rPr>
              <a:t>	</a:t>
            </a:r>
            <a:r>
              <a:rPr sz="2400" spc="-10" dirty="0">
                <a:latin typeface="+mj-lt"/>
                <a:cs typeface="Times New Roman"/>
              </a:rPr>
              <a:t>weighted</a:t>
            </a:r>
            <a:r>
              <a:rPr sz="2400" dirty="0">
                <a:latin typeface="+mj-lt"/>
                <a:cs typeface="Times New Roman"/>
              </a:rPr>
              <a:t>	</a:t>
            </a:r>
            <a:r>
              <a:rPr sz="2400" spc="-10" dirty="0">
                <a:latin typeface="+mj-lt"/>
                <a:cs typeface="Times New Roman"/>
              </a:rPr>
              <a:t>inputs</a:t>
            </a:r>
            <a:r>
              <a:rPr sz="2400" dirty="0">
                <a:latin typeface="+mj-lt"/>
                <a:cs typeface="Times New Roman"/>
              </a:rPr>
              <a:t>	</a:t>
            </a:r>
            <a:r>
              <a:rPr sz="2400" spc="-10" dirty="0">
                <a:latin typeface="+mj-lt"/>
                <a:cs typeface="Times New Roman"/>
              </a:rPr>
              <a:t>(Artificial</a:t>
            </a:r>
            <a:r>
              <a:rPr lang="en-US" sz="2400" spc="-10" dirty="0">
                <a:latin typeface="+mj-lt"/>
                <a:cs typeface="Times New Roman"/>
              </a:rPr>
              <a:t> </a:t>
            </a:r>
            <a:r>
              <a:rPr sz="2400" spc="-10" dirty="0">
                <a:latin typeface="+mj-lt"/>
                <a:cs typeface="Times New Roman"/>
              </a:rPr>
              <a:t>Neural </a:t>
            </a:r>
            <a:r>
              <a:rPr sz="2400" dirty="0">
                <a:latin typeface="+mj-lt"/>
                <a:cs typeface="Times New Roman"/>
              </a:rPr>
              <a:t>Networks)</a:t>
            </a:r>
            <a:r>
              <a:rPr sz="2400" spc="-40" dirty="0">
                <a:latin typeface="+mj-lt"/>
                <a:cs typeface="Times New Roman"/>
              </a:rPr>
              <a:t> </a:t>
            </a:r>
            <a:r>
              <a:rPr sz="2400" dirty="0">
                <a:latin typeface="+mj-lt"/>
                <a:cs typeface="Times New Roman"/>
              </a:rPr>
              <a:t>have</a:t>
            </a:r>
            <a:r>
              <a:rPr sz="2400" spc="-65" dirty="0">
                <a:latin typeface="+mj-lt"/>
                <a:cs typeface="Times New Roman"/>
              </a:rPr>
              <a:t> </a:t>
            </a:r>
            <a:r>
              <a:rPr sz="2400" dirty="0">
                <a:latin typeface="+mj-lt"/>
                <a:cs typeface="Times New Roman"/>
              </a:rPr>
              <a:t>been</a:t>
            </a:r>
            <a:r>
              <a:rPr sz="2400" spc="-35" dirty="0">
                <a:latin typeface="+mj-lt"/>
                <a:cs typeface="Times New Roman"/>
              </a:rPr>
              <a:t> </a:t>
            </a:r>
            <a:r>
              <a:rPr sz="2400" dirty="0">
                <a:latin typeface="+mj-lt"/>
                <a:cs typeface="Times New Roman"/>
              </a:rPr>
              <a:t>suggested</a:t>
            </a:r>
            <a:r>
              <a:rPr sz="2400" spc="-55" dirty="0">
                <a:latin typeface="+mj-lt"/>
                <a:cs typeface="Times New Roman"/>
              </a:rPr>
              <a:t> </a:t>
            </a:r>
            <a:r>
              <a:rPr sz="2400" dirty="0">
                <a:latin typeface="+mj-lt"/>
                <a:cs typeface="Times New Roman"/>
              </a:rPr>
              <a:t>as</a:t>
            </a:r>
            <a:r>
              <a:rPr sz="2400" spc="-50" dirty="0">
                <a:latin typeface="+mj-lt"/>
                <a:cs typeface="Times New Roman"/>
              </a:rPr>
              <a:t> </a:t>
            </a:r>
            <a:r>
              <a:rPr sz="2400" dirty="0">
                <a:latin typeface="+mj-lt"/>
                <a:cs typeface="Times New Roman"/>
              </a:rPr>
              <a:t>simple</a:t>
            </a:r>
            <a:r>
              <a:rPr sz="2400" spc="-35" dirty="0">
                <a:latin typeface="+mj-lt"/>
                <a:cs typeface="Times New Roman"/>
              </a:rPr>
              <a:t> </a:t>
            </a:r>
            <a:r>
              <a:rPr sz="2400" dirty="0">
                <a:latin typeface="+mj-lt"/>
                <a:cs typeface="Times New Roman"/>
              </a:rPr>
              <a:t>models</a:t>
            </a:r>
            <a:r>
              <a:rPr sz="2400" spc="-40" dirty="0">
                <a:latin typeface="+mj-lt"/>
                <a:cs typeface="Times New Roman"/>
              </a:rPr>
              <a:t> </a:t>
            </a:r>
            <a:r>
              <a:rPr sz="2400" dirty="0">
                <a:latin typeface="+mj-lt"/>
                <a:cs typeface="Times New Roman"/>
              </a:rPr>
              <a:t>of</a:t>
            </a:r>
            <a:r>
              <a:rPr sz="2400" spc="-45" dirty="0">
                <a:latin typeface="+mj-lt"/>
                <a:cs typeface="Times New Roman"/>
              </a:rPr>
              <a:t> </a:t>
            </a:r>
            <a:r>
              <a:rPr sz="2400" dirty="0">
                <a:latin typeface="+mj-lt"/>
                <a:cs typeface="Times New Roman"/>
              </a:rPr>
              <a:t>biological</a:t>
            </a:r>
            <a:r>
              <a:rPr sz="2400" spc="-55" dirty="0">
                <a:latin typeface="+mj-lt"/>
                <a:cs typeface="Times New Roman"/>
              </a:rPr>
              <a:t> </a:t>
            </a:r>
            <a:r>
              <a:rPr sz="2400" spc="-10" dirty="0">
                <a:latin typeface="+mj-lt"/>
                <a:cs typeface="Times New Roman"/>
              </a:rPr>
              <a:t>neurons.</a:t>
            </a:r>
            <a:endParaRPr sz="2400" dirty="0">
              <a:latin typeface="+mj-lt"/>
              <a:cs typeface="Times New Roman"/>
            </a:endParaRPr>
          </a:p>
          <a:p>
            <a:pPr marL="241300" marR="7620" indent="-228600">
              <a:lnSpc>
                <a:spcPct val="100000"/>
              </a:lnSpc>
              <a:spcBef>
                <a:spcPts val="495"/>
              </a:spcBef>
              <a:buFont typeface="Arial MT"/>
              <a:buChar char="•"/>
              <a:tabLst>
                <a:tab pos="241300" algn="l"/>
              </a:tabLst>
            </a:pPr>
            <a:r>
              <a:rPr sz="2400" b="1" i="1" dirty="0">
                <a:latin typeface="+mj-lt"/>
                <a:cs typeface="Times New Roman"/>
              </a:rPr>
              <a:t>Adaptive</a:t>
            </a:r>
            <a:r>
              <a:rPr sz="2400" b="1" i="1" spc="220" dirty="0">
                <a:latin typeface="+mj-lt"/>
                <a:cs typeface="Times New Roman"/>
              </a:rPr>
              <a:t> </a:t>
            </a:r>
            <a:r>
              <a:rPr sz="2400" b="1" i="1" dirty="0">
                <a:latin typeface="+mj-lt"/>
                <a:cs typeface="Times New Roman"/>
              </a:rPr>
              <a:t>Control</a:t>
            </a:r>
            <a:r>
              <a:rPr sz="2400" b="1" i="1" spc="229" dirty="0">
                <a:latin typeface="+mj-lt"/>
                <a:cs typeface="Times New Roman"/>
              </a:rPr>
              <a:t> </a:t>
            </a:r>
            <a:r>
              <a:rPr sz="2400" b="1" i="1" dirty="0">
                <a:latin typeface="+mj-lt"/>
                <a:cs typeface="Times New Roman"/>
              </a:rPr>
              <a:t>Theory</a:t>
            </a:r>
            <a:r>
              <a:rPr sz="2400" dirty="0">
                <a:latin typeface="+mj-lt"/>
                <a:cs typeface="Times New Roman"/>
              </a:rPr>
              <a:t>:</a:t>
            </a:r>
            <a:r>
              <a:rPr sz="2400" spc="220" dirty="0">
                <a:latin typeface="+mj-lt"/>
                <a:cs typeface="Times New Roman"/>
              </a:rPr>
              <a:t> </a:t>
            </a:r>
            <a:r>
              <a:rPr sz="2400" dirty="0">
                <a:latin typeface="+mj-lt"/>
                <a:cs typeface="Times New Roman"/>
              </a:rPr>
              <a:t>How</a:t>
            </a:r>
            <a:r>
              <a:rPr sz="2400" spc="225" dirty="0">
                <a:latin typeface="+mj-lt"/>
                <a:cs typeface="Times New Roman"/>
              </a:rPr>
              <a:t> </a:t>
            </a:r>
            <a:r>
              <a:rPr sz="2400" dirty="0">
                <a:latin typeface="+mj-lt"/>
                <a:cs typeface="Times New Roman"/>
              </a:rPr>
              <a:t>to</a:t>
            </a:r>
            <a:r>
              <a:rPr sz="2400" spc="229" dirty="0">
                <a:latin typeface="+mj-lt"/>
                <a:cs typeface="Times New Roman"/>
              </a:rPr>
              <a:t> </a:t>
            </a:r>
            <a:r>
              <a:rPr sz="2400" dirty="0">
                <a:latin typeface="+mj-lt"/>
                <a:cs typeface="Times New Roman"/>
              </a:rPr>
              <a:t>deal</a:t>
            </a:r>
            <a:r>
              <a:rPr sz="2400" spc="225" dirty="0">
                <a:latin typeface="+mj-lt"/>
                <a:cs typeface="Times New Roman"/>
              </a:rPr>
              <a:t> </a:t>
            </a:r>
            <a:r>
              <a:rPr sz="2400" dirty="0">
                <a:latin typeface="+mj-lt"/>
                <a:cs typeface="Times New Roman"/>
              </a:rPr>
              <a:t>with</a:t>
            </a:r>
            <a:r>
              <a:rPr sz="2400" spc="229" dirty="0">
                <a:latin typeface="+mj-lt"/>
                <a:cs typeface="Times New Roman"/>
              </a:rPr>
              <a:t> </a:t>
            </a:r>
            <a:r>
              <a:rPr sz="2400" dirty="0">
                <a:latin typeface="+mj-lt"/>
                <a:cs typeface="Times New Roman"/>
              </a:rPr>
              <a:t>controlling</a:t>
            </a:r>
            <a:r>
              <a:rPr sz="2400" spc="229" dirty="0">
                <a:latin typeface="+mj-lt"/>
                <a:cs typeface="Times New Roman"/>
              </a:rPr>
              <a:t> </a:t>
            </a:r>
            <a:r>
              <a:rPr sz="2400" dirty="0">
                <a:latin typeface="+mj-lt"/>
                <a:cs typeface="Times New Roman"/>
              </a:rPr>
              <a:t>a</a:t>
            </a:r>
            <a:r>
              <a:rPr sz="2400" spc="220" dirty="0">
                <a:latin typeface="+mj-lt"/>
                <a:cs typeface="Times New Roman"/>
              </a:rPr>
              <a:t> </a:t>
            </a:r>
            <a:r>
              <a:rPr sz="2400" dirty="0">
                <a:latin typeface="+mj-lt"/>
                <a:cs typeface="Times New Roman"/>
              </a:rPr>
              <a:t>process</a:t>
            </a:r>
            <a:r>
              <a:rPr sz="2400" spc="225" dirty="0">
                <a:latin typeface="+mj-lt"/>
                <a:cs typeface="Times New Roman"/>
              </a:rPr>
              <a:t> </a:t>
            </a:r>
            <a:r>
              <a:rPr sz="2400" dirty="0">
                <a:latin typeface="+mj-lt"/>
                <a:cs typeface="Times New Roman"/>
              </a:rPr>
              <a:t>having</a:t>
            </a:r>
            <a:r>
              <a:rPr sz="2400" spc="229" dirty="0">
                <a:latin typeface="+mj-lt"/>
                <a:cs typeface="Times New Roman"/>
              </a:rPr>
              <a:t> </a:t>
            </a:r>
            <a:r>
              <a:rPr sz="2400" spc="-10" dirty="0">
                <a:latin typeface="+mj-lt"/>
                <a:cs typeface="Times New Roman"/>
              </a:rPr>
              <a:t>unknown </a:t>
            </a:r>
            <a:r>
              <a:rPr sz="2400" dirty="0">
                <a:latin typeface="+mj-lt"/>
                <a:cs typeface="Times New Roman"/>
              </a:rPr>
              <a:t>parameters</a:t>
            </a:r>
            <a:r>
              <a:rPr sz="2400" spc="-35" dirty="0">
                <a:latin typeface="+mj-lt"/>
                <a:cs typeface="Times New Roman"/>
              </a:rPr>
              <a:t> </a:t>
            </a:r>
            <a:r>
              <a:rPr sz="2400" dirty="0">
                <a:latin typeface="+mj-lt"/>
                <a:cs typeface="Times New Roman"/>
              </a:rPr>
              <a:t>that</a:t>
            </a:r>
            <a:r>
              <a:rPr sz="2400" spc="-55" dirty="0">
                <a:latin typeface="+mj-lt"/>
                <a:cs typeface="Times New Roman"/>
              </a:rPr>
              <a:t> </a:t>
            </a:r>
            <a:r>
              <a:rPr sz="2400" dirty="0">
                <a:latin typeface="+mj-lt"/>
                <a:cs typeface="Times New Roman"/>
              </a:rPr>
              <a:t>must</a:t>
            </a:r>
            <a:r>
              <a:rPr sz="2400" spc="-40" dirty="0">
                <a:latin typeface="+mj-lt"/>
                <a:cs typeface="Times New Roman"/>
              </a:rPr>
              <a:t> </a:t>
            </a:r>
            <a:r>
              <a:rPr sz="2400" dirty="0">
                <a:latin typeface="+mj-lt"/>
                <a:cs typeface="Times New Roman"/>
              </a:rPr>
              <a:t>be</a:t>
            </a:r>
            <a:r>
              <a:rPr sz="2400" spc="-65" dirty="0">
                <a:latin typeface="+mj-lt"/>
                <a:cs typeface="Times New Roman"/>
              </a:rPr>
              <a:t> </a:t>
            </a:r>
            <a:r>
              <a:rPr sz="2400" dirty="0">
                <a:latin typeface="+mj-lt"/>
                <a:cs typeface="Times New Roman"/>
              </a:rPr>
              <a:t>estimated</a:t>
            </a:r>
            <a:r>
              <a:rPr sz="2400" spc="-35" dirty="0">
                <a:latin typeface="+mj-lt"/>
                <a:cs typeface="Times New Roman"/>
              </a:rPr>
              <a:t> </a:t>
            </a:r>
            <a:r>
              <a:rPr sz="2400" dirty="0">
                <a:latin typeface="+mj-lt"/>
                <a:cs typeface="Times New Roman"/>
              </a:rPr>
              <a:t>during</a:t>
            </a:r>
            <a:r>
              <a:rPr sz="2400" spc="-55" dirty="0">
                <a:latin typeface="+mj-lt"/>
                <a:cs typeface="Times New Roman"/>
              </a:rPr>
              <a:t> </a:t>
            </a:r>
            <a:r>
              <a:rPr sz="2400" spc="-10" dirty="0">
                <a:latin typeface="+mj-lt"/>
                <a:cs typeface="Times New Roman"/>
              </a:rPr>
              <a:t>operation?</a:t>
            </a:r>
            <a:endParaRPr sz="2400" dirty="0">
              <a:latin typeface="+mj-lt"/>
              <a:cs typeface="Times New Roman"/>
            </a:endParaRPr>
          </a:p>
          <a:p>
            <a:pPr marL="240665" indent="-227965">
              <a:lnSpc>
                <a:spcPct val="100000"/>
              </a:lnSpc>
              <a:spcBef>
                <a:spcPts val="500"/>
              </a:spcBef>
              <a:buFont typeface="Arial MT"/>
              <a:buChar char="•"/>
              <a:tabLst>
                <a:tab pos="240665" algn="l"/>
              </a:tabLst>
            </a:pPr>
            <a:r>
              <a:rPr sz="2400" b="1" i="1" dirty="0">
                <a:latin typeface="+mj-lt"/>
                <a:cs typeface="Times New Roman"/>
              </a:rPr>
              <a:t>Psychology</a:t>
            </a:r>
            <a:r>
              <a:rPr sz="2400" dirty="0">
                <a:latin typeface="+mj-lt"/>
                <a:cs typeface="Times New Roman"/>
              </a:rPr>
              <a:t>:</a:t>
            </a:r>
            <a:r>
              <a:rPr sz="2400" spc="-65" dirty="0">
                <a:latin typeface="+mj-lt"/>
                <a:cs typeface="Times New Roman"/>
              </a:rPr>
              <a:t> </a:t>
            </a:r>
            <a:r>
              <a:rPr sz="2400" dirty="0">
                <a:latin typeface="+mj-lt"/>
                <a:cs typeface="Times New Roman"/>
              </a:rPr>
              <a:t>How</a:t>
            </a:r>
            <a:r>
              <a:rPr sz="2400" spc="-55" dirty="0">
                <a:latin typeface="+mj-lt"/>
                <a:cs typeface="Times New Roman"/>
              </a:rPr>
              <a:t> </a:t>
            </a:r>
            <a:r>
              <a:rPr sz="2400" dirty="0">
                <a:latin typeface="+mj-lt"/>
                <a:cs typeface="Times New Roman"/>
              </a:rPr>
              <a:t>to</a:t>
            </a:r>
            <a:r>
              <a:rPr sz="2400" spc="-50" dirty="0">
                <a:latin typeface="+mj-lt"/>
                <a:cs typeface="Times New Roman"/>
              </a:rPr>
              <a:t> </a:t>
            </a:r>
            <a:r>
              <a:rPr sz="2400" dirty="0">
                <a:latin typeface="+mj-lt"/>
                <a:cs typeface="Times New Roman"/>
              </a:rPr>
              <a:t>model</a:t>
            </a:r>
            <a:r>
              <a:rPr sz="2400" spc="-50" dirty="0">
                <a:latin typeface="+mj-lt"/>
                <a:cs typeface="Times New Roman"/>
              </a:rPr>
              <a:t> </a:t>
            </a:r>
            <a:r>
              <a:rPr sz="2400" dirty="0">
                <a:latin typeface="+mj-lt"/>
                <a:cs typeface="Times New Roman"/>
              </a:rPr>
              <a:t>human</a:t>
            </a:r>
            <a:r>
              <a:rPr sz="2400" spc="-45" dirty="0">
                <a:latin typeface="+mj-lt"/>
                <a:cs typeface="Times New Roman"/>
              </a:rPr>
              <a:t> </a:t>
            </a:r>
            <a:r>
              <a:rPr sz="2400" dirty="0">
                <a:latin typeface="+mj-lt"/>
                <a:cs typeface="Times New Roman"/>
              </a:rPr>
              <a:t>performance</a:t>
            </a:r>
            <a:r>
              <a:rPr sz="2400" spc="-30" dirty="0">
                <a:latin typeface="+mj-lt"/>
                <a:cs typeface="Times New Roman"/>
              </a:rPr>
              <a:t> </a:t>
            </a:r>
            <a:r>
              <a:rPr sz="2400" dirty="0">
                <a:latin typeface="+mj-lt"/>
                <a:cs typeface="Times New Roman"/>
              </a:rPr>
              <a:t>on</a:t>
            </a:r>
            <a:r>
              <a:rPr sz="2400" spc="-65" dirty="0">
                <a:latin typeface="+mj-lt"/>
                <a:cs typeface="Times New Roman"/>
              </a:rPr>
              <a:t> </a:t>
            </a:r>
            <a:r>
              <a:rPr sz="2400" dirty="0">
                <a:latin typeface="+mj-lt"/>
                <a:cs typeface="Times New Roman"/>
              </a:rPr>
              <a:t>various</a:t>
            </a:r>
            <a:r>
              <a:rPr sz="2400" spc="-65" dirty="0">
                <a:latin typeface="+mj-lt"/>
                <a:cs typeface="Times New Roman"/>
              </a:rPr>
              <a:t> </a:t>
            </a:r>
            <a:r>
              <a:rPr sz="2400" dirty="0">
                <a:latin typeface="+mj-lt"/>
                <a:cs typeface="Times New Roman"/>
              </a:rPr>
              <a:t>learning</a:t>
            </a:r>
            <a:r>
              <a:rPr sz="2400" spc="-50" dirty="0">
                <a:latin typeface="+mj-lt"/>
                <a:cs typeface="Times New Roman"/>
              </a:rPr>
              <a:t> </a:t>
            </a:r>
            <a:r>
              <a:rPr sz="2400" spc="-10" dirty="0">
                <a:latin typeface="+mj-lt"/>
                <a:cs typeface="Times New Roman"/>
              </a:rPr>
              <a:t>tasks?</a:t>
            </a:r>
            <a:endParaRPr sz="2400" dirty="0">
              <a:latin typeface="+mj-lt"/>
              <a:cs typeface="Times New Roman"/>
            </a:endParaRPr>
          </a:p>
          <a:p>
            <a:pPr marL="240665" indent="-227965">
              <a:lnSpc>
                <a:spcPct val="100000"/>
              </a:lnSpc>
              <a:spcBef>
                <a:spcPts val="505"/>
              </a:spcBef>
              <a:buFont typeface="Arial MT"/>
              <a:buChar char="•"/>
              <a:tabLst>
                <a:tab pos="240665" algn="l"/>
              </a:tabLst>
            </a:pPr>
            <a:r>
              <a:rPr sz="2400" b="1" i="1" dirty="0">
                <a:latin typeface="+mj-lt"/>
                <a:cs typeface="Times New Roman"/>
              </a:rPr>
              <a:t>Artificial</a:t>
            </a:r>
            <a:r>
              <a:rPr sz="2400" b="1" i="1" spc="-15" dirty="0">
                <a:latin typeface="+mj-lt"/>
                <a:cs typeface="Times New Roman"/>
              </a:rPr>
              <a:t> </a:t>
            </a:r>
            <a:r>
              <a:rPr sz="2400" b="1" i="1" dirty="0">
                <a:latin typeface="+mj-lt"/>
                <a:cs typeface="Times New Roman"/>
              </a:rPr>
              <a:t>Intelligence</a:t>
            </a:r>
            <a:r>
              <a:rPr sz="2400" dirty="0">
                <a:latin typeface="+mj-lt"/>
                <a:cs typeface="Times New Roman"/>
              </a:rPr>
              <a:t>:</a:t>
            </a:r>
            <a:r>
              <a:rPr sz="2400" spc="-20" dirty="0">
                <a:latin typeface="+mj-lt"/>
                <a:cs typeface="Times New Roman"/>
              </a:rPr>
              <a:t> </a:t>
            </a:r>
            <a:r>
              <a:rPr sz="2400" dirty="0">
                <a:latin typeface="+mj-lt"/>
                <a:cs typeface="Times New Roman"/>
              </a:rPr>
              <a:t>How</a:t>
            </a:r>
            <a:r>
              <a:rPr sz="2400" spc="-20"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write</a:t>
            </a:r>
            <a:r>
              <a:rPr sz="2400" spc="-25" dirty="0">
                <a:latin typeface="+mj-lt"/>
                <a:cs typeface="Times New Roman"/>
              </a:rPr>
              <a:t> </a:t>
            </a:r>
            <a:r>
              <a:rPr sz="2400" dirty="0">
                <a:latin typeface="+mj-lt"/>
                <a:cs typeface="Times New Roman"/>
              </a:rPr>
              <a:t>algorithms</a:t>
            </a:r>
            <a:r>
              <a:rPr sz="2400" spc="-15"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acquire</a:t>
            </a:r>
            <a:r>
              <a:rPr sz="2400" spc="-20"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knowledge</a:t>
            </a:r>
            <a:r>
              <a:rPr sz="2400" spc="-15" dirty="0">
                <a:latin typeface="+mj-lt"/>
                <a:cs typeface="Times New Roman"/>
              </a:rPr>
              <a:t> </a:t>
            </a:r>
            <a:r>
              <a:rPr sz="2400" dirty="0">
                <a:latin typeface="+mj-lt"/>
                <a:cs typeface="Times New Roman"/>
              </a:rPr>
              <a:t>humans</a:t>
            </a:r>
            <a:r>
              <a:rPr sz="2400" spc="-15" dirty="0">
                <a:latin typeface="+mj-lt"/>
                <a:cs typeface="Times New Roman"/>
              </a:rPr>
              <a:t> </a:t>
            </a:r>
            <a:r>
              <a:rPr sz="2400" spc="-25" dirty="0">
                <a:latin typeface="+mj-lt"/>
                <a:cs typeface="Times New Roman"/>
              </a:rPr>
              <a:t>are</a:t>
            </a:r>
            <a:r>
              <a:rPr lang="en-US" sz="2400" spc="-25" dirty="0">
                <a:latin typeface="+mj-lt"/>
                <a:cs typeface="Times New Roman"/>
              </a:rPr>
              <a:t> </a:t>
            </a:r>
            <a:r>
              <a:rPr sz="2400" dirty="0">
                <a:latin typeface="+mj-lt"/>
                <a:cs typeface="Times New Roman"/>
              </a:rPr>
              <a:t>able</a:t>
            </a:r>
            <a:r>
              <a:rPr sz="2400" spc="-30" dirty="0">
                <a:latin typeface="+mj-lt"/>
                <a:cs typeface="Times New Roman"/>
              </a:rPr>
              <a:t> </a:t>
            </a:r>
            <a:r>
              <a:rPr sz="2400" dirty="0">
                <a:latin typeface="+mj-lt"/>
                <a:cs typeface="Times New Roman"/>
              </a:rPr>
              <a:t>to</a:t>
            </a:r>
            <a:r>
              <a:rPr sz="2400" spc="-20" dirty="0">
                <a:latin typeface="+mj-lt"/>
                <a:cs typeface="Times New Roman"/>
              </a:rPr>
              <a:t> </a:t>
            </a:r>
            <a:r>
              <a:rPr sz="2400" dirty="0">
                <a:latin typeface="+mj-lt"/>
                <a:cs typeface="Times New Roman"/>
              </a:rPr>
              <a:t>acquire,</a:t>
            </a:r>
            <a:r>
              <a:rPr sz="2400" spc="-25" dirty="0">
                <a:latin typeface="+mj-lt"/>
                <a:cs typeface="Times New Roman"/>
              </a:rPr>
              <a:t> </a:t>
            </a:r>
            <a:r>
              <a:rPr sz="2400" dirty="0">
                <a:latin typeface="+mj-lt"/>
                <a:cs typeface="Times New Roman"/>
              </a:rPr>
              <a:t>at</a:t>
            </a:r>
            <a:r>
              <a:rPr sz="2400" spc="-25" dirty="0">
                <a:latin typeface="+mj-lt"/>
                <a:cs typeface="Times New Roman"/>
              </a:rPr>
              <a:t> </a:t>
            </a:r>
            <a:r>
              <a:rPr sz="2400" dirty="0">
                <a:latin typeface="+mj-lt"/>
                <a:cs typeface="Times New Roman"/>
              </a:rPr>
              <a:t>least,</a:t>
            </a:r>
            <a:r>
              <a:rPr sz="2400" spc="-20" dirty="0">
                <a:latin typeface="+mj-lt"/>
                <a:cs typeface="Times New Roman"/>
              </a:rPr>
              <a:t> </a:t>
            </a:r>
            <a:r>
              <a:rPr sz="2400" dirty="0">
                <a:latin typeface="+mj-lt"/>
                <a:cs typeface="Times New Roman"/>
              </a:rPr>
              <a:t>as</a:t>
            </a:r>
            <a:r>
              <a:rPr sz="2400" spc="-35" dirty="0">
                <a:latin typeface="+mj-lt"/>
                <a:cs typeface="Times New Roman"/>
              </a:rPr>
              <a:t> </a:t>
            </a:r>
            <a:r>
              <a:rPr sz="2400" dirty="0">
                <a:latin typeface="+mj-lt"/>
                <a:cs typeface="Times New Roman"/>
              </a:rPr>
              <a:t>well</a:t>
            </a:r>
            <a:r>
              <a:rPr sz="2400" spc="-25" dirty="0">
                <a:latin typeface="+mj-lt"/>
                <a:cs typeface="Times New Roman"/>
              </a:rPr>
              <a:t> </a:t>
            </a:r>
            <a:r>
              <a:rPr sz="2400" dirty="0">
                <a:latin typeface="+mj-lt"/>
                <a:cs typeface="Times New Roman"/>
              </a:rPr>
              <a:t>as</a:t>
            </a:r>
            <a:r>
              <a:rPr sz="2400" spc="-30" dirty="0">
                <a:latin typeface="+mj-lt"/>
                <a:cs typeface="Times New Roman"/>
              </a:rPr>
              <a:t> </a:t>
            </a:r>
            <a:r>
              <a:rPr sz="2400" spc="-10" dirty="0">
                <a:latin typeface="+mj-lt"/>
                <a:cs typeface="Times New Roman"/>
              </a:rPr>
              <a:t>humans?</a:t>
            </a:r>
            <a:endParaRPr sz="2400" dirty="0">
              <a:latin typeface="+mj-lt"/>
              <a:cs typeface="Times New Roman"/>
            </a:endParaRPr>
          </a:p>
          <a:p>
            <a:pPr marL="241300" marR="5080" indent="-228600">
              <a:lnSpc>
                <a:spcPct val="100000"/>
              </a:lnSpc>
              <a:spcBef>
                <a:spcPts val="490"/>
              </a:spcBef>
              <a:buFont typeface="Arial MT"/>
              <a:buChar char="•"/>
              <a:tabLst>
                <a:tab pos="241300" algn="l"/>
                <a:tab pos="1903730" algn="l"/>
                <a:tab pos="2976880" algn="l"/>
                <a:tab pos="3676650" algn="l"/>
                <a:tab pos="4052570" algn="l"/>
                <a:tab pos="4907915" algn="l"/>
                <a:tab pos="5825490" algn="l"/>
                <a:tab pos="6788784" algn="l"/>
                <a:tab pos="7180580" algn="l"/>
                <a:tab pos="8456295" algn="l"/>
                <a:tab pos="9671050" algn="l"/>
              </a:tabLst>
            </a:pPr>
            <a:r>
              <a:rPr sz="2400" b="1" i="1" spc="-10" dirty="0">
                <a:latin typeface="+mj-lt"/>
                <a:cs typeface="Times New Roman"/>
              </a:rPr>
              <a:t>Evolutionary</a:t>
            </a:r>
            <a:r>
              <a:rPr sz="2400" b="1" i="1" dirty="0">
                <a:latin typeface="+mj-lt"/>
                <a:cs typeface="Times New Roman"/>
              </a:rPr>
              <a:t>	</a:t>
            </a:r>
            <a:r>
              <a:rPr sz="2400" b="1" i="1" spc="-10" dirty="0">
                <a:latin typeface="+mj-lt"/>
                <a:cs typeface="Times New Roman"/>
              </a:rPr>
              <a:t>Models</a:t>
            </a:r>
            <a:r>
              <a:rPr sz="2400" spc="-10" dirty="0">
                <a:latin typeface="+mj-lt"/>
                <a:cs typeface="Times New Roman"/>
              </a:rPr>
              <a:t>:</a:t>
            </a:r>
            <a:r>
              <a:rPr sz="2400" dirty="0">
                <a:latin typeface="+mj-lt"/>
                <a:cs typeface="Times New Roman"/>
              </a:rPr>
              <a:t>	</a:t>
            </a:r>
            <a:r>
              <a:rPr sz="2400" spc="-25" dirty="0">
                <a:latin typeface="+mj-lt"/>
                <a:cs typeface="Times New Roman"/>
              </a:rPr>
              <a:t>How</a:t>
            </a:r>
            <a:r>
              <a:rPr sz="2400" dirty="0">
                <a:latin typeface="+mj-lt"/>
                <a:cs typeface="Times New Roman"/>
              </a:rPr>
              <a:t>	</a:t>
            </a:r>
            <a:r>
              <a:rPr sz="2400" spc="-25" dirty="0">
                <a:latin typeface="+mj-lt"/>
                <a:cs typeface="Times New Roman"/>
              </a:rPr>
              <a:t>to</a:t>
            </a:r>
            <a:r>
              <a:rPr sz="2400" dirty="0">
                <a:latin typeface="+mj-lt"/>
                <a:cs typeface="Times New Roman"/>
              </a:rPr>
              <a:t>	</a:t>
            </a:r>
            <a:r>
              <a:rPr sz="2400" spc="-10" dirty="0">
                <a:latin typeface="+mj-lt"/>
                <a:cs typeface="Times New Roman"/>
              </a:rPr>
              <a:t>model</a:t>
            </a:r>
            <a:r>
              <a:rPr sz="2400" dirty="0">
                <a:latin typeface="+mj-lt"/>
                <a:cs typeface="Times New Roman"/>
              </a:rPr>
              <a:t>	</a:t>
            </a:r>
            <a:r>
              <a:rPr sz="2400" spc="-10" dirty="0">
                <a:latin typeface="+mj-lt"/>
                <a:cs typeface="Times New Roman"/>
              </a:rPr>
              <a:t>certain</a:t>
            </a:r>
            <a:r>
              <a:rPr sz="2400" dirty="0">
                <a:latin typeface="+mj-lt"/>
                <a:cs typeface="Times New Roman"/>
              </a:rPr>
              <a:t>	</a:t>
            </a:r>
            <a:r>
              <a:rPr sz="2400" spc="-10" dirty="0">
                <a:latin typeface="+mj-lt"/>
                <a:cs typeface="Times New Roman"/>
              </a:rPr>
              <a:t>aspects</a:t>
            </a:r>
            <a:r>
              <a:rPr sz="2400" dirty="0">
                <a:latin typeface="+mj-lt"/>
                <a:cs typeface="Times New Roman"/>
              </a:rPr>
              <a:t>	</a:t>
            </a:r>
            <a:r>
              <a:rPr sz="2400" spc="-25" dirty="0">
                <a:latin typeface="+mj-lt"/>
                <a:cs typeface="Times New Roman"/>
              </a:rPr>
              <a:t>of</a:t>
            </a:r>
            <a:r>
              <a:rPr sz="2400" dirty="0">
                <a:latin typeface="+mj-lt"/>
                <a:cs typeface="Times New Roman"/>
              </a:rPr>
              <a:t>	</a:t>
            </a:r>
            <a:r>
              <a:rPr sz="2400" spc="-10" dirty="0">
                <a:latin typeface="+mj-lt"/>
                <a:cs typeface="Times New Roman"/>
              </a:rPr>
              <a:t>biological</a:t>
            </a:r>
            <a:r>
              <a:rPr sz="2400" dirty="0">
                <a:latin typeface="+mj-lt"/>
                <a:cs typeface="Times New Roman"/>
              </a:rPr>
              <a:t>	</a:t>
            </a:r>
            <a:r>
              <a:rPr sz="2400" spc="-10" dirty="0">
                <a:latin typeface="+mj-lt"/>
                <a:cs typeface="Times New Roman"/>
              </a:rPr>
              <a:t>evolution</a:t>
            </a:r>
            <a:r>
              <a:rPr lang="en-US" sz="2400" spc="-10" dirty="0">
                <a:latin typeface="+mj-lt"/>
                <a:cs typeface="Times New Roman"/>
              </a:rPr>
              <a:t> </a:t>
            </a:r>
            <a:r>
              <a:rPr sz="2400" spc="-25" dirty="0">
                <a:latin typeface="+mj-lt"/>
                <a:cs typeface="Times New Roman"/>
              </a:rPr>
              <a:t>to </a:t>
            </a:r>
            <a:r>
              <a:rPr sz="2400" dirty="0">
                <a:latin typeface="+mj-lt"/>
                <a:cs typeface="Times New Roman"/>
              </a:rPr>
              <a:t>improve</a:t>
            </a:r>
            <a:r>
              <a:rPr sz="2400" spc="-55" dirty="0">
                <a:latin typeface="+mj-lt"/>
                <a:cs typeface="Times New Roman"/>
              </a:rPr>
              <a:t> </a:t>
            </a:r>
            <a:r>
              <a:rPr sz="2400" dirty="0">
                <a:latin typeface="+mj-lt"/>
                <a:cs typeface="Times New Roman"/>
              </a:rPr>
              <a:t>the</a:t>
            </a:r>
            <a:r>
              <a:rPr sz="2400" spc="-60" dirty="0">
                <a:latin typeface="+mj-lt"/>
                <a:cs typeface="Times New Roman"/>
              </a:rPr>
              <a:t> </a:t>
            </a:r>
            <a:r>
              <a:rPr sz="2400" dirty="0">
                <a:latin typeface="+mj-lt"/>
                <a:cs typeface="Times New Roman"/>
              </a:rPr>
              <a:t>performance</a:t>
            </a:r>
            <a:r>
              <a:rPr sz="2400" spc="-35" dirty="0">
                <a:latin typeface="+mj-lt"/>
                <a:cs typeface="Times New Roman"/>
              </a:rPr>
              <a:t> </a:t>
            </a:r>
            <a:r>
              <a:rPr sz="2400" dirty="0">
                <a:latin typeface="+mj-lt"/>
                <a:cs typeface="Times New Roman"/>
              </a:rPr>
              <a:t>of</a:t>
            </a:r>
            <a:r>
              <a:rPr sz="2400" spc="-65" dirty="0">
                <a:latin typeface="+mj-lt"/>
                <a:cs typeface="Times New Roman"/>
              </a:rPr>
              <a:t> </a:t>
            </a:r>
            <a:r>
              <a:rPr sz="2400" dirty="0">
                <a:latin typeface="+mj-lt"/>
                <a:cs typeface="Times New Roman"/>
              </a:rPr>
              <a:t>computer</a:t>
            </a:r>
            <a:r>
              <a:rPr sz="2400" spc="-40" dirty="0">
                <a:latin typeface="+mj-lt"/>
                <a:cs typeface="Times New Roman"/>
              </a:rPr>
              <a:t> </a:t>
            </a:r>
            <a:r>
              <a:rPr sz="2400" spc="-10" dirty="0">
                <a:latin typeface="+mj-lt"/>
                <a:cs typeface="Times New Roman"/>
              </a:rPr>
              <a:t>programs?</a:t>
            </a:r>
            <a:endParaRPr sz="2400" dirty="0">
              <a:latin typeface="+mj-lt"/>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12</a:t>
            </a:fld>
            <a:endParaRPr spc="-25" dirty="0"/>
          </a:p>
        </p:txBody>
      </p:sp>
      <p:sp>
        <p:nvSpPr>
          <p:cNvPr id="2" name="object 2"/>
          <p:cNvSpPr txBox="1">
            <a:spLocks noGrp="1"/>
          </p:cNvSpPr>
          <p:nvPr>
            <p:ph type="title"/>
          </p:nvPr>
        </p:nvSpPr>
        <p:spPr>
          <a:xfrm>
            <a:off x="914710" y="533400"/>
            <a:ext cx="10320473" cy="756919"/>
          </a:xfrm>
          <a:prstGeom prst="rect">
            <a:avLst/>
          </a:prstGeom>
        </p:spPr>
        <p:txBody>
          <a:bodyPr vert="horz" wrap="square" lIns="0" tIns="13335" rIns="0" bIns="0" rtlCol="0">
            <a:spAutoFit/>
          </a:bodyPr>
          <a:lstStyle/>
          <a:p>
            <a:pPr marL="1384300">
              <a:lnSpc>
                <a:spcPct val="100000"/>
              </a:lnSpc>
              <a:spcBef>
                <a:spcPts val="105"/>
              </a:spcBef>
            </a:pPr>
            <a:r>
              <a:rPr sz="4400" spc="60" dirty="0"/>
              <a:t>Machine</a:t>
            </a:r>
            <a:r>
              <a:rPr sz="4400" b="0" spc="-135" dirty="0">
                <a:latin typeface="Times New Roman"/>
                <a:cs typeface="Times New Roman"/>
              </a:rPr>
              <a:t> </a:t>
            </a:r>
            <a:r>
              <a:rPr sz="4400" spc="70" dirty="0"/>
              <a:t>Learning:</a:t>
            </a:r>
            <a:r>
              <a:rPr sz="4400" b="0" spc="-140" dirty="0">
                <a:latin typeface="Times New Roman"/>
                <a:cs typeface="Times New Roman"/>
              </a:rPr>
              <a:t> </a:t>
            </a:r>
            <a:r>
              <a:rPr sz="4400" spc="395" dirty="0"/>
              <a:t>A</a:t>
            </a:r>
            <a:r>
              <a:rPr sz="4400" b="0" spc="-95" dirty="0">
                <a:latin typeface="Times New Roman"/>
                <a:cs typeface="Times New Roman"/>
              </a:rPr>
              <a:t> </a:t>
            </a:r>
            <a:r>
              <a:rPr sz="4400" spc="90" dirty="0"/>
              <a:t>Definition</a:t>
            </a:r>
            <a:endParaRPr sz="4400" dirty="0">
              <a:latin typeface="Times New Roman"/>
              <a:cs typeface="Times New Roman"/>
            </a:endParaRPr>
          </a:p>
        </p:txBody>
      </p:sp>
      <p:sp>
        <p:nvSpPr>
          <p:cNvPr id="3" name="object 3"/>
          <p:cNvSpPr txBox="1"/>
          <p:nvPr/>
        </p:nvSpPr>
        <p:spPr>
          <a:xfrm>
            <a:off x="918991" y="1600200"/>
            <a:ext cx="10360660" cy="1619802"/>
          </a:xfrm>
          <a:prstGeom prst="rect">
            <a:avLst/>
          </a:prstGeom>
        </p:spPr>
        <p:txBody>
          <a:bodyPr vert="horz" wrap="square" lIns="0" tIns="67945" rIns="0" bIns="0" rtlCol="0">
            <a:spAutoFit/>
          </a:bodyPr>
          <a:lstStyle/>
          <a:p>
            <a:pPr marL="12700" marR="5080" indent="-635" algn="just">
              <a:lnSpc>
                <a:spcPct val="90000"/>
              </a:lnSpc>
              <a:spcBef>
                <a:spcPts val="535"/>
              </a:spcBef>
            </a:pPr>
            <a:r>
              <a:rPr sz="2800" dirty="0">
                <a:latin typeface="+mj-lt"/>
                <a:cs typeface="Times New Roman"/>
              </a:rPr>
              <a:t>A</a:t>
            </a:r>
            <a:r>
              <a:rPr sz="2800" spc="10" dirty="0">
                <a:latin typeface="+mj-lt"/>
                <a:cs typeface="Times New Roman"/>
              </a:rPr>
              <a:t> </a:t>
            </a:r>
            <a:r>
              <a:rPr sz="2800" dirty="0">
                <a:latin typeface="+mj-lt"/>
                <a:cs typeface="Times New Roman"/>
              </a:rPr>
              <a:t>computer</a:t>
            </a:r>
            <a:r>
              <a:rPr sz="2800" spc="220" dirty="0">
                <a:latin typeface="+mj-lt"/>
                <a:cs typeface="Times New Roman"/>
              </a:rPr>
              <a:t> </a:t>
            </a:r>
            <a:r>
              <a:rPr sz="2800" dirty="0">
                <a:latin typeface="+mj-lt"/>
                <a:cs typeface="Times New Roman"/>
              </a:rPr>
              <a:t>program</a:t>
            </a:r>
            <a:r>
              <a:rPr sz="2800" spc="229" dirty="0">
                <a:latin typeface="+mj-lt"/>
                <a:cs typeface="Times New Roman"/>
              </a:rPr>
              <a:t> </a:t>
            </a:r>
            <a:r>
              <a:rPr sz="2800" dirty="0">
                <a:latin typeface="+mj-lt"/>
                <a:cs typeface="Times New Roman"/>
              </a:rPr>
              <a:t>is</a:t>
            </a:r>
            <a:r>
              <a:rPr sz="2800" spc="235" dirty="0">
                <a:latin typeface="+mj-lt"/>
                <a:cs typeface="Times New Roman"/>
              </a:rPr>
              <a:t> </a:t>
            </a:r>
            <a:r>
              <a:rPr sz="2800" dirty="0">
                <a:latin typeface="+mj-lt"/>
                <a:cs typeface="Times New Roman"/>
              </a:rPr>
              <a:t>said</a:t>
            </a:r>
            <a:r>
              <a:rPr sz="2800" spc="215" dirty="0">
                <a:latin typeface="+mj-lt"/>
                <a:cs typeface="Times New Roman"/>
              </a:rPr>
              <a:t> </a:t>
            </a:r>
            <a:r>
              <a:rPr sz="2800" dirty="0">
                <a:latin typeface="+mj-lt"/>
                <a:cs typeface="Times New Roman"/>
              </a:rPr>
              <a:t>to</a:t>
            </a:r>
            <a:r>
              <a:rPr sz="2800" spc="225" dirty="0">
                <a:latin typeface="+mj-lt"/>
                <a:cs typeface="Times New Roman"/>
              </a:rPr>
              <a:t> </a:t>
            </a:r>
            <a:r>
              <a:rPr sz="2800" dirty="0">
                <a:latin typeface="+mj-lt"/>
                <a:cs typeface="Times New Roman"/>
              </a:rPr>
              <a:t>learn</a:t>
            </a:r>
            <a:r>
              <a:rPr sz="2800" spc="220" dirty="0">
                <a:latin typeface="+mj-lt"/>
                <a:cs typeface="Times New Roman"/>
              </a:rPr>
              <a:t> </a:t>
            </a:r>
            <a:r>
              <a:rPr sz="2800" dirty="0">
                <a:latin typeface="+mj-lt"/>
                <a:cs typeface="Times New Roman"/>
              </a:rPr>
              <a:t>from</a:t>
            </a:r>
            <a:r>
              <a:rPr sz="2800" spc="220" dirty="0">
                <a:latin typeface="+mj-lt"/>
                <a:cs typeface="Times New Roman"/>
              </a:rPr>
              <a:t> </a:t>
            </a:r>
            <a:r>
              <a:rPr sz="2800" dirty="0">
                <a:latin typeface="+mj-lt"/>
                <a:cs typeface="Times New Roman"/>
              </a:rPr>
              <a:t>experience</a:t>
            </a:r>
            <a:r>
              <a:rPr sz="2800" spc="225" dirty="0">
                <a:latin typeface="+mj-lt"/>
                <a:cs typeface="Times New Roman"/>
              </a:rPr>
              <a:t> </a:t>
            </a:r>
            <a:r>
              <a:rPr sz="2800" spc="-50" dirty="0">
                <a:latin typeface="+mj-lt"/>
                <a:cs typeface="Times New Roman"/>
              </a:rPr>
              <a:t>E </a:t>
            </a:r>
            <a:r>
              <a:rPr sz="2800" dirty="0">
                <a:latin typeface="+mj-lt"/>
                <a:cs typeface="Times New Roman"/>
              </a:rPr>
              <a:t>with</a:t>
            </a:r>
            <a:r>
              <a:rPr sz="2800" spc="345" dirty="0">
                <a:latin typeface="+mj-lt"/>
                <a:cs typeface="Times New Roman"/>
              </a:rPr>
              <a:t> </a:t>
            </a:r>
            <a:r>
              <a:rPr sz="2800" dirty="0">
                <a:latin typeface="+mj-lt"/>
                <a:cs typeface="Times New Roman"/>
              </a:rPr>
              <a:t>respect</a:t>
            </a:r>
            <a:r>
              <a:rPr sz="2800" spc="345" dirty="0">
                <a:latin typeface="+mj-lt"/>
                <a:cs typeface="Times New Roman"/>
              </a:rPr>
              <a:t> </a:t>
            </a:r>
            <a:r>
              <a:rPr sz="2800" dirty="0">
                <a:latin typeface="+mj-lt"/>
                <a:cs typeface="Times New Roman"/>
              </a:rPr>
              <a:t>to</a:t>
            </a:r>
            <a:r>
              <a:rPr sz="2800" spc="355" dirty="0">
                <a:latin typeface="+mj-lt"/>
                <a:cs typeface="Times New Roman"/>
              </a:rPr>
              <a:t> </a:t>
            </a:r>
            <a:r>
              <a:rPr sz="2800" dirty="0">
                <a:latin typeface="+mj-lt"/>
                <a:cs typeface="Times New Roman"/>
              </a:rPr>
              <a:t>some</a:t>
            </a:r>
            <a:r>
              <a:rPr sz="2800" spc="350" dirty="0">
                <a:latin typeface="+mj-lt"/>
                <a:cs typeface="Times New Roman"/>
              </a:rPr>
              <a:t> </a:t>
            </a:r>
            <a:r>
              <a:rPr sz="2800" dirty="0">
                <a:latin typeface="+mj-lt"/>
                <a:cs typeface="Times New Roman"/>
              </a:rPr>
              <a:t>class</a:t>
            </a:r>
            <a:r>
              <a:rPr sz="2800" spc="365" dirty="0">
                <a:latin typeface="+mj-lt"/>
                <a:cs typeface="Times New Roman"/>
              </a:rPr>
              <a:t> </a:t>
            </a:r>
            <a:r>
              <a:rPr sz="2800" dirty="0">
                <a:latin typeface="+mj-lt"/>
                <a:cs typeface="Times New Roman"/>
              </a:rPr>
              <a:t>of</a:t>
            </a:r>
            <a:r>
              <a:rPr sz="2800" spc="355" dirty="0">
                <a:latin typeface="+mj-lt"/>
                <a:cs typeface="Times New Roman"/>
              </a:rPr>
              <a:t> </a:t>
            </a:r>
            <a:r>
              <a:rPr sz="2800" dirty="0">
                <a:latin typeface="+mj-lt"/>
                <a:cs typeface="Times New Roman"/>
              </a:rPr>
              <a:t>tasks</a:t>
            </a:r>
            <a:r>
              <a:rPr sz="2800" spc="360" dirty="0">
                <a:latin typeface="+mj-lt"/>
                <a:cs typeface="Times New Roman"/>
              </a:rPr>
              <a:t> </a:t>
            </a:r>
            <a:r>
              <a:rPr sz="2800" dirty="0">
                <a:latin typeface="+mj-lt"/>
                <a:cs typeface="Times New Roman"/>
              </a:rPr>
              <a:t>T</a:t>
            </a:r>
            <a:r>
              <a:rPr sz="2800" spc="280" dirty="0">
                <a:latin typeface="+mj-lt"/>
                <a:cs typeface="Times New Roman"/>
              </a:rPr>
              <a:t> </a:t>
            </a:r>
            <a:r>
              <a:rPr sz="2800" dirty="0">
                <a:latin typeface="+mj-lt"/>
                <a:cs typeface="Times New Roman"/>
              </a:rPr>
              <a:t>and</a:t>
            </a:r>
            <a:r>
              <a:rPr sz="2800" spc="355" dirty="0">
                <a:latin typeface="+mj-lt"/>
                <a:cs typeface="Times New Roman"/>
              </a:rPr>
              <a:t> </a:t>
            </a:r>
            <a:r>
              <a:rPr sz="2800" spc="-10" dirty="0">
                <a:latin typeface="+mj-lt"/>
                <a:cs typeface="Times New Roman"/>
              </a:rPr>
              <a:t>performance </a:t>
            </a:r>
            <a:r>
              <a:rPr sz="2800" dirty="0">
                <a:latin typeface="+mj-lt"/>
                <a:cs typeface="Times New Roman"/>
              </a:rPr>
              <a:t>measure</a:t>
            </a:r>
            <a:r>
              <a:rPr sz="2800" spc="95" dirty="0">
                <a:latin typeface="+mj-lt"/>
                <a:cs typeface="Times New Roman"/>
              </a:rPr>
              <a:t> </a:t>
            </a:r>
            <a:r>
              <a:rPr sz="2800" dirty="0">
                <a:latin typeface="+mj-lt"/>
                <a:cs typeface="Times New Roman"/>
              </a:rPr>
              <a:t>P,</a:t>
            </a:r>
            <a:r>
              <a:rPr sz="2800" spc="95" dirty="0">
                <a:latin typeface="+mj-lt"/>
                <a:cs typeface="Times New Roman"/>
              </a:rPr>
              <a:t> </a:t>
            </a:r>
            <a:r>
              <a:rPr sz="2800" dirty="0">
                <a:latin typeface="+mj-lt"/>
                <a:cs typeface="Times New Roman"/>
              </a:rPr>
              <a:t>if</a:t>
            </a:r>
            <a:r>
              <a:rPr sz="2800" spc="100" dirty="0">
                <a:latin typeface="+mj-lt"/>
                <a:cs typeface="Times New Roman"/>
              </a:rPr>
              <a:t> </a:t>
            </a:r>
            <a:r>
              <a:rPr sz="2800" dirty="0">
                <a:latin typeface="+mj-lt"/>
                <a:cs typeface="Times New Roman"/>
              </a:rPr>
              <a:t>its</a:t>
            </a:r>
            <a:r>
              <a:rPr sz="2800" spc="110" dirty="0">
                <a:latin typeface="+mj-lt"/>
                <a:cs typeface="Times New Roman"/>
              </a:rPr>
              <a:t> </a:t>
            </a:r>
            <a:r>
              <a:rPr sz="2800" dirty="0">
                <a:latin typeface="+mj-lt"/>
                <a:cs typeface="Times New Roman"/>
              </a:rPr>
              <a:t>performance</a:t>
            </a:r>
            <a:r>
              <a:rPr sz="2800" spc="90" dirty="0">
                <a:latin typeface="+mj-lt"/>
                <a:cs typeface="Times New Roman"/>
              </a:rPr>
              <a:t> </a:t>
            </a:r>
            <a:r>
              <a:rPr sz="2800" dirty="0">
                <a:latin typeface="+mj-lt"/>
                <a:cs typeface="Times New Roman"/>
              </a:rPr>
              <a:t>at</a:t>
            </a:r>
            <a:r>
              <a:rPr sz="2800" spc="90" dirty="0">
                <a:latin typeface="+mj-lt"/>
                <a:cs typeface="Times New Roman"/>
              </a:rPr>
              <a:t> </a:t>
            </a:r>
            <a:r>
              <a:rPr sz="2800" dirty="0">
                <a:latin typeface="+mj-lt"/>
                <a:cs typeface="Times New Roman"/>
              </a:rPr>
              <a:t>tasks</a:t>
            </a:r>
            <a:r>
              <a:rPr sz="2800" spc="100" dirty="0">
                <a:latin typeface="+mj-lt"/>
                <a:cs typeface="Times New Roman"/>
              </a:rPr>
              <a:t> </a:t>
            </a:r>
            <a:r>
              <a:rPr sz="2800" dirty="0">
                <a:latin typeface="+mj-lt"/>
                <a:cs typeface="Times New Roman"/>
              </a:rPr>
              <a:t>in</a:t>
            </a:r>
            <a:r>
              <a:rPr sz="2800" spc="95" dirty="0">
                <a:latin typeface="+mj-lt"/>
                <a:cs typeface="Times New Roman"/>
              </a:rPr>
              <a:t> </a:t>
            </a:r>
            <a:r>
              <a:rPr sz="2800" dirty="0">
                <a:latin typeface="+mj-lt"/>
                <a:cs typeface="Times New Roman"/>
              </a:rPr>
              <a:t>T,</a:t>
            </a:r>
            <a:r>
              <a:rPr sz="2800" spc="100" dirty="0">
                <a:latin typeface="+mj-lt"/>
                <a:cs typeface="Times New Roman"/>
              </a:rPr>
              <a:t> </a:t>
            </a:r>
            <a:r>
              <a:rPr sz="2800" dirty="0">
                <a:latin typeface="+mj-lt"/>
                <a:cs typeface="Times New Roman"/>
              </a:rPr>
              <a:t>as</a:t>
            </a:r>
            <a:r>
              <a:rPr sz="2800" spc="114" dirty="0">
                <a:latin typeface="+mj-lt"/>
                <a:cs typeface="Times New Roman"/>
              </a:rPr>
              <a:t> </a:t>
            </a:r>
            <a:r>
              <a:rPr sz="2800" spc="-10" dirty="0">
                <a:latin typeface="+mj-lt"/>
                <a:cs typeface="Times New Roman"/>
              </a:rPr>
              <a:t>measured </a:t>
            </a:r>
            <a:r>
              <a:rPr sz="2800" dirty="0">
                <a:latin typeface="+mj-lt"/>
                <a:cs typeface="Times New Roman"/>
              </a:rPr>
              <a:t>by</a:t>
            </a:r>
            <a:r>
              <a:rPr sz="2800" spc="-55" dirty="0">
                <a:latin typeface="+mj-lt"/>
                <a:cs typeface="Times New Roman"/>
              </a:rPr>
              <a:t> </a:t>
            </a:r>
            <a:r>
              <a:rPr sz="2800" spc="-190" dirty="0">
                <a:latin typeface="+mj-lt"/>
                <a:cs typeface="Times New Roman"/>
              </a:rPr>
              <a:t>P,</a:t>
            </a:r>
            <a:r>
              <a:rPr sz="2800" spc="-35" dirty="0">
                <a:latin typeface="+mj-lt"/>
                <a:cs typeface="Times New Roman"/>
              </a:rPr>
              <a:t> </a:t>
            </a:r>
            <a:r>
              <a:rPr sz="2800" dirty="0">
                <a:latin typeface="+mj-lt"/>
                <a:cs typeface="Times New Roman"/>
              </a:rPr>
              <a:t>improves</a:t>
            </a:r>
            <a:r>
              <a:rPr sz="2800" spc="-35" dirty="0">
                <a:latin typeface="+mj-lt"/>
                <a:cs typeface="Times New Roman"/>
              </a:rPr>
              <a:t> </a:t>
            </a:r>
            <a:r>
              <a:rPr sz="2800" dirty="0">
                <a:latin typeface="+mj-lt"/>
                <a:cs typeface="Times New Roman"/>
              </a:rPr>
              <a:t>with</a:t>
            </a:r>
            <a:r>
              <a:rPr sz="2800" spc="-40" dirty="0">
                <a:latin typeface="+mj-lt"/>
                <a:cs typeface="Times New Roman"/>
              </a:rPr>
              <a:t> </a:t>
            </a:r>
            <a:r>
              <a:rPr sz="2800" dirty="0">
                <a:latin typeface="+mj-lt"/>
                <a:cs typeface="Times New Roman"/>
              </a:rPr>
              <a:t>experience</a:t>
            </a:r>
            <a:r>
              <a:rPr sz="2800" spc="-20" dirty="0">
                <a:latin typeface="+mj-lt"/>
                <a:cs typeface="Times New Roman"/>
              </a:rPr>
              <a:t> </a:t>
            </a:r>
            <a:r>
              <a:rPr sz="2800" spc="-25" dirty="0">
                <a:latin typeface="+mj-lt"/>
                <a:cs typeface="Times New Roman"/>
              </a:rPr>
              <a:t>E.</a:t>
            </a:r>
            <a:endParaRPr sz="2800" dirty="0">
              <a:latin typeface="+mj-lt"/>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13</a:t>
            </a:fld>
            <a:endParaRPr spc="-25" dirty="0"/>
          </a:p>
        </p:txBody>
      </p:sp>
      <p:sp>
        <p:nvSpPr>
          <p:cNvPr id="2" name="object 2"/>
          <p:cNvSpPr txBox="1">
            <a:spLocks noGrp="1"/>
          </p:cNvSpPr>
          <p:nvPr>
            <p:ph type="title"/>
          </p:nvPr>
        </p:nvSpPr>
        <p:spPr>
          <a:xfrm>
            <a:off x="870331" y="381000"/>
            <a:ext cx="10320473" cy="756919"/>
          </a:xfrm>
          <a:prstGeom prst="rect">
            <a:avLst/>
          </a:prstGeom>
        </p:spPr>
        <p:txBody>
          <a:bodyPr vert="horz" wrap="square" lIns="0" tIns="13335" rIns="0" bIns="0" rtlCol="0">
            <a:spAutoFit/>
          </a:bodyPr>
          <a:lstStyle/>
          <a:p>
            <a:pPr marL="3457575">
              <a:lnSpc>
                <a:spcPct val="100000"/>
              </a:lnSpc>
              <a:spcBef>
                <a:spcPts val="105"/>
              </a:spcBef>
            </a:pPr>
            <a:r>
              <a:rPr sz="4400" spc="420" dirty="0"/>
              <a:t>Why</a:t>
            </a:r>
            <a:r>
              <a:rPr sz="4400" spc="-20" dirty="0"/>
              <a:t> </a:t>
            </a:r>
            <a:r>
              <a:rPr sz="4400" spc="-10" dirty="0"/>
              <a:t>“Learn”?</a:t>
            </a:r>
            <a:endParaRPr sz="4400" dirty="0"/>
          </a:p>
        </p:txBody>
      </p:sp>
      <p:sp>
        <p:nvSpPr>
          <p:cNvPr id="3" name="object 3"/>
          <p:cNvSpPr txBox="1"/>
          <p:nvPr/>
        </p:nvSpPr>
        <p:spPr>
          <a:xfrm>
            <a:off x="897948" y="1347391"/>
            <a:ext cx="10415094" cy="2298065"/>
          </a:xfrm>
          <a:prstGeom prst="rect">
            <a:avLst/>
          </a:prstGeom>
        </p:spPr>
        <p:txBody>
          <a:bodyPr vert="horz" wrap="square" lIns="0" tIns="40640" rIns="0" bIns="0" rtlCol="0">
            <a:spAutoFit/>
          </a:bodyPr>
          <a:lstStyle/>
          <a:p>
            <a:pPr marL="12700">
              <a:lnSpc>
                <a:spcPct val="100000"/>
              </a:lnSpc>
              <a:spcBef>
                <a:spcPts val="320"/>
              </a:spcBef>
            </a:pPr>
            <a:r>
              <a:rPr sz="2800" dirty="0">
                <a:latin typeface="+mj-lt"/>
                <a:cs typeface="Times New Roman"/>
              </a:rPr>
              <a:t>Learning</a:t>
            </a:r>
            <a:r>
              <a:rPr sz="2800" spc="-30" dirty="0">
                <a:latin typeface="+mj-lt"/>
                <a:cs typeface="Times New Roman"/>
              </a:rPr>
              <a:t> </a:t>
            </a:r>
            <a:r>
              <a:rPr sz="2800" dirty="0">
                <a:latin typeface="+mj-lt"/>
                <a:cs typeface="Times New Roman"/>
              </a:rPr>
              <a:t>is</a:t>
            </a:r>
            <a:r>
              <a:rPr sz="2800" spc="-5" dirty="0">
                <a:latin typeface="+mj-lt"/>
                <a:cs typeface="Times New Roman"/>
              </a:rPr>
              <a:t> </a:t>
            </a:r>
            <a:r>
              <a:rPr sz="2800" dirty="0">
                <a:latin typeface="+mj-lt"/>
                <a:cs typeface="Times New Roman"/>
              </a:rPr>
              <a:t>used </a:t>
            </a:r>
            <a:r>
              <a:rPr sz="2800" spc="-10" dirty="0">
                <a:latin typeface="+mj-lt"/>
                <a:cs typeface="Times New Roman"/>
              </a:rPr>
              <a:t>when:</a:t>
            </a:r>
            <a:endParaRPr sz="2800" dirty="0">
              <a:latin typeface="+mj-lt"/>
              <a:cs typeface="Times New Roman"/>
            </a:endParaRPr>
          </a:p>
          <a:p>
            <a:pPr marL="697230" indent="-227329">
              <a:lnSpc>
                <a:spcPct val="100000"/>
              </a:lnSpc>
              <a:spcBef>
                <a:spcPts val="220"/>
              </a:spcBef>
              <a:buFont typeface="Arial MT"/>
              <a:buChar char="•"/>
              <a:tabLst>
                <a:tab pos="697230" algn="l"/>
              </a:tabLst>
            </a:pPr>
            <a:r>
              <a:rPr sz="2800" dirty="0">
                <a:latin typeface="+mj-lt"/>
                <a:cs typeface="Times New Roman"/>
              </a:rPr>
              <a:t>Human</a:t>
            </a:r>
            <a:r>
              <a:rPr sz="2800" spc="5" dirty="0">
                <a:latin typeface="+mj-lt"/>
                <a:cs typeface="Times New Roman"/>
              </a:rPr>
              <a:t> </a:t>
            </a:r>
            <a:r>
              <a:rPr sz="2800" dirty="0">
                <a:latin typeface="+mj-lt"/>
                <a:cs typeface="Times New Roman"/>
              </a:rPr>
              <a:t>expertise</a:t>
            </a:r>
            <a:r>
              <a:rPr sz="2800" spc="-50" dirty="0">
                <a:latin typeface="+mj-lt"/>
                <a:cs typeface="Times New Roman"/>
              </a:rPr>
              <a:t> </a:t>
            </a:r>
            <a:r>
              <a:rPr sz="2800" dirty="0">
                <a:latin typeface="+mj-lt"/>
                <a:cs typeface="Times New Roman"/>
              </a:rPr>
              <a:t>does</a:t>
            </a:r>
            <a:r>
              <a:rPr sz="2800" spc="-10" dirty="0">
                <a:latin typeface="+mj-lt"/>
                <a:cs typeface="Times New Roman"/>
              </a:rPr>
              <a:t> </a:t>
            </a:r>
            <a:r>
              <a:rPr sz="2800" dirty="0">
                <a:latin typeface="+mj-lt"/>
                <a:cs typeface="Times New Roman"/>
              </a:rPr>
              <a:t>not</a:t>
            </a:r>
            <a:r>
              <a:rPr sz="2800" spc="-15" dirty="0">
                <a:latin typeface="+mj-lt"/>
                <a:cs typeface="Times New Roman"/>
              </a:rPr>
              <a:t> </a:t>
            </a:r>
            <a:r>
              <a:rPr sz="2800" dirty="0">
                <a:latin typeface="+mj-lt"/>
                <a:cs typeface="Times New Roman"/>
              </a:rPr>
              <a:t>exist</a:t>
            </a:r>
            <a:r>
              <a:rPr sz="2800" spc="-30" dirty="0">
                <a:latin typeface="+mj-lt"/>
                <a:cs typeface="Times New Roman"/>
              </a:rPr>
              <a:t> </a:t>
            </a:r>
            <a:r>
              <a:rPr sz="2800" dirty="0">
                <a:latin typeface="+mj-lt"/>
                <a:cs typeface="Times New Roman"/>
              </a:rPr>
              <a:t>(navigating</a:t>
            </a:r>
            <a:r>
              <a:rPr sz="2800" spc="-45" dirty="0">
                <a:latin typeface="+mj-lt"/>
                <a:cs typeface="Times New Roman"/>
              </a:rPr>
              <a:t> </a:t>
            </a:r>
            <a:r>
              <a:rPr sz="2800" dirty="0">
                <a:latin typeface="+mj-lt"/>
                <a:cs typeface="Times New Roman"/>
              </a:rPr>
              <a:t>on</a:t>
            </a:r>
            <a:r>
              <a:rPr sz="2800" spc="-10" dirty="0">
                <a:latin typeface="+mj-lt"/>
                <a:cs typeface="Times New Roman"/>
              </a:rPr>
              <a:t> Mars)</a:t>
            </a:r>
            <a:endParaRPr sz="2800" dirty="0">
              <a:latin typeface="+mj-lt"/>
              <a:cs typeface="Times New Roman"/>
            </a:endParaRPr>
          </a:p>
          <a:p>
            <a:pPr marL="697230" indent="-227329">
              <a:lnSpc>
                <a:spcPct val="100000"/>
              </a:lnSpc>
              <a:spcBef>
                <a:spcPts val="204"/>
              </a:spcBef>
              <a:buFont typeface="Arial MT"/>
              <a:buChar char="•"/>
              <a:tabLst>
                <a:tab pos="697230" algn="l"/>
              </a:tabLst>
            </a:pPr>
            <a:r>
              <a:rPr sz="2800" dirty="0">
                <a:latin typeface="+mj-lt"/>
                <a:cs typeface="Times New Roman"/>
              </a:rPr>
              <a:t>Humans</a:t>
            </a:r>
            <a:r>
              <a:rPr sz="2800" spc="10" dirty="0">
                <a:latin typeface="+mj-lt"/>
                <a:cs typeface="Times New Roman"/>
              </a:rPr>
              <a:t> </a:t>
            </a:r>
            <a:r>
              <a:rPr sz="2800" dirty="0">
                <a:latin typeface="+mj-lt"/>
                <a:cs typeface="Times New Roman"/>
              </a:rPr>
              <a:t>are</a:t>
            </a:r>
            <a:r>
              <a:rPr sz="2800" spc="-30" dirty="0">
                <a:latin typeface="+mj-lt"/>
                <a:cs typeface="Times New Roman"/>
              </a:rPr>
              <a:t> </a:t>
            </a:r>
            <a:r>
              <a:rPr sz="2800" dirty="0">
                <a:latin typeface="+mj-lt"/>
                <a:cs typeface="Times New Roman"/>
              </a:rPr>
              <a:t>unable</a:t>
            </a:r>
            <a:r>
              <a:rPr sz="2800" spc="-15" dirty="0">
                <a:latin typeface="+mj-lt"/>
                <a:cs typeface="Times New Roman"/>
              </a:rPr>
              <a:t> </a:t>
            </a:r>
            <a:r>
              <a:rPr sz="2800" dirty="0">
                <a:latin typeface="+mj-lt"/>
                <a:cs typeface="Times New Roman"/>
              </a:rPr>
              <a:t>to</a:t>
            </a:r>
            <a:r>
              <a:rPr sz="2800" spc="-20" dirty="0">
                <a:latin typeface="+mj-lt"/>
                <a:cs typeface="Times New Roman"/>
              </a:rPr>
              <a:t> </a:t>
            </a:r>
            <a:r>
              <a:rPr sz="2800" dirty="0">
                <a:latin typeface="+mj-lt"/>
                <a:cs typeface="Times New Roman"/>
              </a:rPr>
              <a:t>explain</a:t>
            </a:r>
            <a:r>
              <a:rPr sz="2800" spc="-45" dirty="0">
                <a:latin typeface="+mj-lt"/>
                <a:cs typeface="Times New Roman"/>
              </a:rPr>
              <a:t> </a:t>
            </a:r>
            <a:r>
              <a:rPr sz="2800" dirty="0">
                <a:latin typeface="+mj-lt"/>
                <a:cs typeface="Times New Roman"/>
              </a:rPr>
              <a:t>their</a:t>
            </a:r>
            <a:r>
              <a:rPr sz="2800" spc="-30" dirty="0">
                <a:latin typeface="+mj-lt"/>
                <a:cs typeface="Times New Roman"/>
              </a:rPr>
              <a:t> </a:t>
            </a:r>
            <a:r>
              <a:rPr sz="2800" dirty="0">
                <a:latin typeface="+mj-lt"/>
                <a:cs typeface="Times New Roman"/>
              </a:rPr>
              <a:t>expertise</a:t>
            </a:r>
            <a:r>
              <a:rPr sz="2800" spc="-45" dirty="0">
                <a:latin typeface="+mj-lt"/>
                <a:cs typeface="Times New Roman"/>
              </a:rPr>
              <a:t> </a:t>
            </a:r>
            <a:r>
              <a:rPr sz="2800" dirty="0">
                <a:latin typeface="+mj-lt"/>
                <a:cs typeface="Times New Roman"/>
              </a:rPr>
              <a:t>(speech</a:t>
            </a:r>
            <a:r>
              <a:rPr sz="2800" spc="-30" dirty="0">
                <a:latin typeface="+mj-lt"/>
                <a:cs typeface="Times New Roman"/>
              </a:rPr>
              <a:t> </a:t>
            </a:r>
            <a:r>
              <a:rPr sz="2800" spc="-10" dirty="0">
                <a:latin typeface="+mj-lt"/>
                <a:cs typeface="Times New Roman"/>
              </a:rPr>
              <a:t>recognition)</a:t>
            </a:r>
            <a:endParaRPr sz="2800" dirty="0">
              <a:latin typeface="+mj-lt"/>
              <a:cs typeface="Times New Roman"/>
            </a:endParaRPr>
          </a:p>
          <a:p>
            <a:pPr marL="697230" indent="-227329">
              <a:lnSpc>
                <a:spcPct val="100000"/>
              </a:lnSpc>
              <a:spcBef>
                <a:spcPts val="215"/>
              </a:spcBef>
              <a:buFont typeface="Arial MT"/>
              <a:buChar char="•"/>
              <a:tabLst>
                <a:tab pos="697230" algn="l"/>
              </a:tabLst>
            </a:pPr>
            <a:r>
              <a:rPr sz="2800" dirty="0">
                <a:latin typeface="+mj-lt"/>
                <a:cs typeface="Times New Roman"/>
              </a:rPr>
              <a:t>Solution</a:t>
            </a:r>
            <a:r>
              <a:rPr sz="2800" spc="-25" dirty="0">
                <a:latin typeface="+mj-lt"/>
                <a:cs typeface="Times New Roman"/>
              </a:rPr>
              <a:t> </a:t>
            </a:r>
            <a:r>
              <a:rPr sz="2800" dirty="0">
                <a:latin typeface="+mj-lt"/>
                <a:cs typeface="Times New Roman"/>
              </a:rPr>
              <a:t>changes</a:t>
            </a:r>
            <a:r>
              <a:rPr sz="2800" spc="-10" dirty="0">
                <a:latin typeface="+mj-lt"/>
                <a:cs typeface="Times New Roman"/>
              </a:rPr>
              <a:t> </a:t>
            </a:r>
            <a:r>
              <a:rPr sz="2800" dirty="0">
                <a:latin typeface="+mj-lt"/>
                <a:cs typeface="Times New Roman"/>
              </a:rPr>
              <a:t>in</a:t>
            </a:r>
            <a:r>
              <a:rPr sz="2800" spc="-15" dirty="0">
                <a:latin typeface="+mj-lt"/>
                <a:cs typeface="Times New Roman"/>
              </a:rPr>
              <a:t> </a:t>
            </a:r>
            <a:r>
              <a:rPr sz="2800" dirty="0">
                <a:latin typeface="+mj-lt"/>
                <a:cs typeface="Times New Roman"/>
              </a:rPr>
              <a:t>time</a:t>
            </a:r>
            <a:r>
              <a:rPr sz="2800" spc="-15" dirty="0">
                <a:latin typeface="+mj-lt"/>
                <a:cs typeface="Times New Roman"/>
              </a:rPr>
              <a:t> </a:t>
            </a:r>
            <a:r>
              <a:rPr sz="2800" dirty="0">
                <a:latin typeface="+mj-lt"/>
                <a:cs typeface="Times New Roman"/>
              </a:rPr>
              <a:t>(routing</a:t>
            </a:r>
            <a:r>
              <a:rPr sz="2800" spc="-30" dirty="0">
                <a:latin typeface="+mj-lt"/>
                <a:cs typeface="Times New Roman"/>
              </a:rPr>
              <a:t> </a:t>
            </a:r>
            <a:r>
              <a:rPr sz="2800" dirty="0">
                <a:latin typeface="+mj-lt"/>
                <a:cs typeface="Times New Roman"/>
              </a:rPr>
              <a:t>on</a:t>
            </a:r>
            <a:r>
              <a:rPr sz="2800" spc="-5"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computer</a:t>
            </a:r>
            <a:r>
              <a:rPr sz="2800" spc="-10" dirty="0">
                <a:latin typeface="+mj-lt"/>
                <a:cs typeface="Times New Roman"/>
              </a:rPr>
              <a:t> network)</a:t>
            </a:r>
            <a:endParaRPr sz="2800" dirty="0">
              <a:latin typeface="+mj-lt"/>
              <a:cs typeface="Times New Roman"/>
            </a:endParaRPr>
          </a:p>
          <a:p>
            <a:pPr marL="697230" indent="-227329">
              <a:lnSpc>
                <a:spcPct val="100000"/>
              </a:lnSpc>
              <a:spcBef>
                <a:spcPts val="215"/>
              </a:spcBef>
              <a:buFont typeface="Arial MT"/>
              <a:buChar char="•"/>
              <a:tabLst>
                <a:tab pos="697230" algn="l"/>
              </a:tabLst>
            </a:pPr>
            <a:r>
              <a:rPr sz="2800" dirty="0">
                <a:latin typeface="+mj-lt"/>
                <a:cs typeface="Times New Roman"/>
              </a:rPr>
              <a:t>Solution</a:t>
            </a:r>
            <a:r>
              <a:rPr sz="2800" spc="-25" dirty="0">
                <a:latin typeface="+mj-lt"/>
                <a:cs typeface="Times New Roman"/>
              </a:rPr>
              <a:t> </a:t>
            </a:r>
            <a:r>
              <a:rPr sz="2800" dirty="0">
                <a:latin typeface="+mj-lt"/>
                <a:cs typeface="Times New Roman"/>
              </a:rPr>
              <a:t>needs</a:t>
            </a:r>
            <a:r>
              <a:rPr sz="2800" spc="-5" dirty="0">
                <a:latin typeface="+mj-lt"/>
                <a:cs typeface="Times New Roman"/>
              </a:rPr>
              <a:t> </a:t>
            </a:r>
            <a:r>
              <a:rPr sz="2800" dirty="0">
                <a:latin typeface="+mj-lt"/>
                <a:cs typeface="Times New Roman"/>
              </a:rPr>
              <a:t>to</a:t>
            </a:r>
            <a:r>
              <a:rPr sz="2800" spc="-5" dirty="0">
                <a:latin typeface="+mj-lt"/>
                <a:cs typeface="Times New Roman"/>
              </a:rPr>
              <a:t> </a:t>
            </a:r>
            <a:r>
              <a:rPr sz="2800" dirty="0">
                <a:latin typeface="+mj-lt"/>
                <a:cs typeface="Times New Roman"/>
              </a:rPr>
              <a:t>be</a:t>
            </a:r>
            <a:r>
              <a:rPr sz="2800" spc="-15" dirty="0">
                <a:latin typeface="+mj-lt"/>
                <a:cs typeface="Times New Roman"/>
              </a:rPr>
              <a:t> </a:t>
            </a:r>
            <a:r>
              <a:rPr sz="2800" dirty="0">
                <a:latin typeface="+mj-lt"/>
                <a:cs typeface="Times New Roman"/>
              </a:rPr>
              <a:t>adapted</a:t>
            </a:r>
            <a:r>
              <a:rPr sz="2800" spc="-30" dirty="0">
                <a:latin typeface="+mj-lt"/>
                <a:cs typeface="Times New Roman"/>
              </a:rPr>
              <a:t> </a:t>
            </a:r>
            <a:r>
              <a:rPr sz="2800" dirty="0">
                <a:latin typeface="+mj-lt"/>
                <a:cs typeface="Times New Roman"/>
              </a:rPr>
              <a:t>to</a:t>
            </a:r>
            <a:r>
              <a:rPr sz="2800" spc="-15" dirty="0">
                <a:latin typeface="+mj-lt"/>
                <a:cs typeface="Times New Roman"/>
              </a:rPr>
              <a:t> </a:t>
            </a:r>
            <a:r>
              <a:rPr sz="2800" dirty="0">
                <a:latin typeface="+mj-lt"/>
                <a:cs typeface="Times New Roman"/>
              </a:rPr>
              <a:t>particular</a:t>
            </a:r>
            <a:r>
              <a:rPr sz="2800" spc="-40" dirty="0">
                <a:latin typeface="+mj-lt"/>
                <a:cs typeface="Times New Roman"/>
              </a:rPr>
              <a:t> </a:t>
            </a:r>
            <a:r>
              <a:rPr sz="2800" dirty="0">
                <a:latin typeface="+mj-lt"/>
                <a:cs typeface="Times New Roman"/>
              </a:rPr>
              <a:t>cases</a:t>
            </a:r>
            <a:r>
              <a:rPr sz="2800" spc="-10" dirty="0">
                <a:latin typeface="+mj-lt"/>
                <a:cs typeface="Times New Roman"/>
              </a:rPr>
              <a:t> </a:t>
            </a:r>
            <a:r>
              <a:rPr sz="2800" dirty="0">
                <a:latin typeface="+mj-lt"/>
                <a:cs typeface="Times New Roman"/>
              </a:rPr>
              <a:t>(user</a:t>
            </a:r>
            <a:r>
              <a:rPr sz="2800" spc="-5" dirty="0">
                <a:latin typeface="+mj-lt"/>
                <a:cs typeface="Times New Roman"/>
              </a:rPr>
              <a:t> </a:t>
            </a:r>
            <a:r>
              <a:rPr sz="2800" spc="-10" dirty="0">
                <a:latin typeface="+mj-lt"/>
                <a:cs typeface="Times New Roman"/>
              </a:rPr>
              <a:t>biometrics)</a:t>
            </a:r>
            <a:endParaRPr sz="2800" dirty="0">
              <a:latin typeface="+mj-lt"/>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14</a:t>
            </a:fld>
            <a:endParaRPr spc="-25" dirty="0"/>
          </a:p>
        </p:txBody>
      </p:sp>
      <p:sp>
        <p:nvSpPr>
          <p:cNvPr id="2" name="object 2"/>
          <p:cNvSpPr txBox="1">
            <a:spLocks noGrp="1"/>
          </p:cNvSpPr>
          <p:nvPr>
            <p:ph type="title"/>
          </p:nvPr>
        </p:nvSpPr>
        <p:spPr>
          <a:xfrm>
            <a:off x="2508632" y="763011"/>
            <a:ext cx="7273925" cy="696595"/>
          </a:xfrm>
          <a:prstGeom prst="rect">
            <a:avLst/>
          </a:prstGeom>
        </p:spPr>
        <p:txBody>
          <a:bodyPr vert="horz" wrap="square" lIns="0" tIns="13335" rIns="0" bIns="0" rtlCol="0">
            <a:spAutoFit/>
          </a:bodyPr>
          <a:lstStyle/>
          <a:p>
            <a:pPr marL="12700">
              <a:lnSpc>
                <a:spcPct val="100000"/>
              </a:lnSpc>
              <a:spcBef>
                <a:spcPts val="105"/>
              </a:spcBef>
            </a:pPr>
            <a:r>
              <a:rPr sz="4400" spc="300" dirty="0"/>
              <a:t>Well-</a:t>
            </a:r>
            <a:r>
              <a:rPr sz="4400" dirty="0"/>
              <a:t>Posed</a:t>
            </a:r>
            <a:r>
              <a:rPr sz="4400" b="0" spc="-25" dirty="0">
                <a:latin typeface="Times New Roman"/>
                <a:cs typeface="Times New Roman"/>
              </a:rPr>
              <a:t> </a:t>
            </a:r>
            <a:r>
              <a:rPr sz="4400" spc="110" dirty="0"/>
              <a:t>Learning</a:t>
            </a:r>
            <a:r>
              <a:rPr sz="4400" b="0" spc="-10" dirty="0">
                <a:latin typeface="Times New Roman"/>
                <a:cs typeface="Times New Roman"/>
              </a:rPr>
              <a:t> </a:t>
            </a:r>
            <a:r>
              <a:rPr sz="4400" spc="35" dirty="0"/>
              <a:t>Problem</a:t>
            </a:r>
            <a:endParaRPr sz="4400" dirty="0">
              <a:latin typeface="Times New Roman"/>
              <a:cs typeface="Times New Roman"/>
            </a:endParaRPr>
          </a:p>
        </p:txBody>
      </p:sp>
      <p:sp>
        <p:nvSpPr>
          <p:cNvPr id="3" name="object 3"/>
          <p:cNvSpPr txBox="1"/>
          <p:nvPr/>
        </p:nvSpPr>
        <p:spPr>
          <a:xfrm>
            <a:off x="1002602" y="1729558"/>
            <a:ext cx="10288905" cy="4583306"/>
          </a:xfrm>
          <a:prstGeom prst="rect">
            <a:avLst/>
          </a:prstGeom>
        </p:spPr>
        <p:txBody>
          <a:bodyPr vert="horz" wrap="square" lIns="0" tIns="12700" rIns="0" bIns="0" rtlCol="0">
            <a:spAutoFit/>
          </a:bodyPr>
          <a:lstStyle/>
          <a:p>
            <a:pPr marL="12700" marR="5080" algn="just">
              <a:lnSpc>
                <a:spcPct val="106900"/>
              </a:lnSpc>
              <a:spcBef>
                <a:spcPts val="100"/>
              </a:spcBef>
            </a:pPr>
            <a:r>
              <a:rPr sz="2800" b="1" i="1" dirty="0">
                <a:latin typeface="+mj-lt"/>
                <a:cs typeface="Times New Roman"/>
              </a:rPr>
              <a:t>Definition:</a:t>
            </a:r>
            <a:r>
              <a:rPr sz="2800" b="1" i="1" spc="120" dirty="0">
                <a:latin typeface="+mj-lt"/>
                <a:cs typeface="Times New Roman"/>
              </a:rPr>
              <a:t> </a:t>
            </a:r>
            <a:r>
              <a:rPr sz="2800" dirty="0">
                <a:latin typeface="+mj-lt"/>
                <a:cs typeface="Times New Roman"/>
              </a:rPr>
              <a:t>A</a:t>
            </a:r>
            <a:r>
              <a:rPr sz="2800" spc="-15" dirty="0">
                <a:latin typeface="+mj-lt"/>
                <a:cs typeface="Times New Roman"/>
              </a:rPr>
              <a:t> </a:t>
            </a:r>
            <a:r>
              <a:rPr sz="2800" dirty="0">
                <a:latin typeface="+mj-lt"/>
                <a:cs typeface="Times New Roman"/>
              </a:rPr>
              <a:t>computer</a:t>
            </a:r>
            <a:r>
              <a:rPr sz="2800" spc="135" dirty="0">
                <a:latin typeface="+mj-lt"/>
                <a:cs typeface="Times New Roman"/>
              </a:rPr>
              <a:t> </a:t>
            </a:r>
            <a:r>
              <a:rPr sz="2800" dirty="0">
                <a:latin typeface="+mj-lt"/>
                <a:cs typeface="Times New Roman"/>
              </a:rPr>
              <a:t>program</a:t>
            </a:r>
            <a:r>
              <a:rPr sz="2800" spc="100" dirty="0">
                <a:latin typeface="+mj-lt"/>
                <a:cs typeface="Times New Roman"/>
              </a:rPr>
              <a:t> </a:t>
            </a:r>
            <a:r>
              <a:rPr sz="2800" dirty="0">
                <a:latin typeface="+mj-lt"/>
                <a:cs typeface="Times New Roman"/>
              </a:rPr>
              <a:t>is</a:t>
            </a:r>
            <a:r>
              <a:rPr sz="2800" spc="120" dirty="0">
                <a:latin typeface="+mj-lt"/>
                <a:cs typeface="Times New Roman"/>
              </a:rPr>
              <a:t> </a:t>
            </a:r>
            <a:r>
              <a:rPr sz="2800" dirty="0">
                <a:latin typeface="+mj-lt"/>
                <a:cs typeface="Times New Roman"/>
              </a:rPr>
              <a:t>said</a:t>
            </a:r>
            <a:r>
              <a:rPr sz="2800" spc="110" dirty="0">
                <a:latin typeface="+mj-lt"/>
                <a:cs typeface="Times New Roman"/>
              </a:rPr>
              <a:t> </a:t>
            </a:r>
            <a:r>
              <a:rPr sz="2800" dirty="0">
                <a:latin typeface="+mj-lt"/>
                <a:cs typeface="Times New Roman"/>
              </a:rPr>
              <a:t>to</a:t>
            </a:r>
            <a:r>
              <a:rPr sz="2800" spc="114" dirty="0">
                <a:latin typeface="+mj-lt"/>
                <a:cs typeface="Times New Roman"/>
              </a:rPr>
              <a:t> </a:t>
            </a:r>
            <a:r>
              <a:rPr sz="2800" dirty="0">
                <a:latin typeface="+mj-lt"/>
                <a:cs typeface="Times New Roman"/>
              </a:rPr>
              <a:t>learn</a:t>
            </a:r>
            <a:r>
              <a:rPr sz="2800" spc="114" dirty="0">
                <a:latin typeface="+mj-lt"/>
                <a:cs typeface="Times New Roman"/>
              </a:rPr>
              <a:t> </a:t>
            </a:r>
            <a:r>
              <a:rPr sz="2800" dirty="0">
                <a:latin typeface="+mj-lt"/>
                <a:cs typeface="Times New Roman"/>
              </a:rPr>
              <a:t>from</a:t>
            </a:r>
            <a:r>
              <a:rPr sz="2800" spc="100" dirty="0">
                <a:latin typeface="+mj-lt"/>
                <a:cs typeface="Times New Roman"/>
              </a:rPr>
              <a:t> </a:t>
            </a:r>
            <a:r>
              <a:rPr sz="2800" dirty="0">
                <a:latin typeface="+mj-lt"/>
                <a:cs typeface="Times New Roman"/>
              </a:rPr>
              <a:t>experience</a:t>
            </a:r>
            <a:r>
              <a:rPr sz="2800" spc="125" dirty="0">
                <a:latin typeface="+mj-lt"/>
                <a:cs typeface="Times New Roman"/>
              </a:rPr>
              <a:t> </a:t>
            </a:r>
            <a:r>
              <a:rPr sz="2800" dirty="0">
                <a:latin typeface="+mj-lt"/>
                <a:cs typeface="Times New Roman"/>
              </a:rPr>
              <a:t>E</a:t>
            </a:r>
            <a:r>
              <a:rPr sz="2800" spc="114" dirty="0">
                <a:latin typeface="+mj-lt"/>
                <a:cs typeface="Times New Roman"/>
              </a:rPr>
              <a:t> </a:t>
            </a:r>
            <a:r>
              <a:rPr sz="2800" dirty="0">
                <a:latin typeface="+mj-lt"/>
                <a:cs typeface="Times New Roman"/>
              </a:rPr>
              <a:t>with</a:t>
            </a:r>
            <a:r>
              <a:rPr sz="2800" spc="105" dirty="0">
                <a:latin typeface="+mj-lt"/>
                <a:cs typeface="Times New Roman"/>
              </a:rPr>
              <a:t> </a:t>
            </a:r>
            <a:r>
              <a:rPr sz="2800" dirty="0">
                <a:latin typeface="+mj-lt"/>
                <a:cs typeface="Times New Roman"/>
              </a:rPr>
              <a:t>respect</a:t>
            </a:r>
            <a:r>
              <a:rPr sz="2800" spc="125" dirty="0">
                <a:latin typeface="+mj-lt"/>
                <a:cs typeface="Times New Roman"/>
              </a:rPr>
              <a:t> </a:t>
            </a:r>
            <a:r>
              <a:rPr sz="2800" spc="-25" dirty="0">
                <a:latin typeface="+mj-lt"/>
                <a:cs typeface="Times New Roman"/>
              </a:rPr>
              <a:t>to </a:t>
            </a:r>
            <a:r>
              <a:rPr sz="2800" dirty="0">
                <a:latin typeface="+mj-lt"/>
                <a:cs typeface="Times New Roman"/>
              </a:rPr>
              <a:t>some</a:t>
            </a:r>
            <a:r>
              <a:rPr sz="2800" spc="135" dirty="0">
                <a:latin typeface="+mj-lt"/>
                <a:cs typeface="Times New Roman"/>
              </a:rPr>
              <a:t> </a:t>
            </a:r>
            <a:r>
              <a:rPr sz="2800" dirty="0">
                <a:latin typeface="+mj-lt"/>
                <a:cs typeface="Times New Roman"/>
              </a:rPr>
              <a:t>class</a:t>
            </a:r>
            <a:r>
              <a:rPr sz="2800" spc="130" dirty="0">
                <a:latin typeface="+mj-lt"/>
                <a:cs typeface="Times New Roman"/>
              </a:rPr>
              <a:t> </a:t>
            </a:r>
            <a:r>
              <a:rPr sz="2800" dirty="0">
                <a:latin typeface="+mj-lt"/>
                <a:cs typeface="Times New Roman"/>
              </a:rPr>
              <a:t>of</a:t>
            </a:r>
            <a:r>
              <a:rPr sz="2800" spc="135" dirty="0">
                <a:latin typeface="+mj-lt"/>
                <a:cs typeface="Times New Roman"/>
              </a:rPr>
              <a:t> </a:t>
            </a:r>
            <a:r>
              <a:rPr sz="2800" dirty="0">
                <a:latin typeface="+mj-lt"/>
                <a:cs typeface="Times New Roman"/>
              </a:rPr>
              <a:t>tasks</a:t>
            </a:r>
            <a:r>
              <a:rPr sz="2800" spc="140" dirty="0">
                <a:latin typeface="+mj-lt"/>
                <a:cs typeface="Times New Roman"/>
              </a:rPr>
              <a:t> </a:t>
            </a:r>
            <a:r>
              <a:rPr sz="2800" dirty="0">
                <a:latin typeface="+mj-lt"/>
                <a:cs typeface="Times New Roman"/>
              </a:rPr>
              <a:t>T</a:t>
            </a:r>
            <a:r>
              <a:rPr sz="2800" spc="90" dirty="0">
                <a:latin typeface="+mj-lt"/>
                <a:cs typeface="Times New Roman"/>
              </a:rPr>
              <a:t> </a:t>
            </a:r>
            <a:r>
              <a:rPr sz="2800" dirty="0">
                <a:latin typeface="+mj-lt"/>
                <a:cs typeface="Times New Roman"/>
              </a:rPr>
              <a:t>and</a:t>
            </a:r>
            <a:r>
              <a:rPr sz="2800" spc="135" dirty="0">
                <a:latin typeface="+mj-lt"/>
                <a:cs typeface="Times New Roman"/>
              </a:rPr>
              <a:t> </a:t>
            </a:r>
            <a:r>
              <a:rPr sz="2800" dirty="0">
                <a:latin typeface="+mj-lt"/>
                <a:cs typeface="Times New Roman"/>
              </a:rPr>
              <a:t>performance</a:t>
            </a:r>
            <a:r>
              <a:rPr sz="2800" spc="140" dirty="0">
                <a:latin typeface="+mj-lt"/>
                <a:cs typeface="Times New Roman"/>
              </a:rPr>
              <a:t> </a:t>
            </a:r>
            <a:r>
              <a:rPr sz="2800" dirty="0">
                <a:latin typeface="+mj-lt"/>
                <a:cs typeface="Times New Roman"/>
              </a:rPr>
              <a:t>measure</a:t>
            </a:r>
            <a:r>
              <a:rPr sz="2800" spc="135" dirty="0">
                <a:latin typeface="+mj-lt"/>
                <a:cs typeface="Times New Roman"/>
              </a:rPr>
              <a:t> </a:t>
            </a:r>
            <a:r>
              <a:rPr sz="2800" dirty="0">
                <a:latin typeface="+mj-lt"/>
                <a:cs typeface="Times New Roman"/>
              </a:rPr>
              <a:t>P,</a:t>
            </a:r>
            <a:r>
              <a:rPr sz="2800" spc="135" dirty="0">
                <a:latin typeface="+mj-lt"/>
                <a:cs typeface="Times New Roman"/>
              </a:rPr>
              <a:t> </a:t>
            </a:r>
            <a:r>
              <a:rPr sz="2800" dirty="0">
                <a:latin typeface="+mj-lt"/>
                <a:cs typeface="Times New Roman"/>
              </a:rPr>
              <a:t>if</a:t>
            </a:r>
            <a:r>
              <a:rPr sz="2800" spc="130" dirty="0">
                <a:latin typeface="+mj-lt"/>
                <a:cs typeface="Times New Roman"/>
              </a:rPr>
              <a:t> </a:t>
            </a:r>
            <a:r>
              <a:rPr sz="2800" dirty="0">
                <a:latin typeface="+mj-lt"/>
                <a:cs typeface="Times New Roman"/>
              </a:rPr>
              <a:t>its</a:t>
            </a:r>
            <a:r>
              <a:rPr sz="2800" spc="140" dirty="0">
                <a:latin typeface="+mj-lt"/>
                <a:cs typeface="Times New Roman"/>
              </a:rPr>
              <a:t> </a:t>
            </a:r>
            <a:r>
              <a:rPr sz="2800" dirty="0">
                <a:latin typeface="+mj-lt"/>
                <a:cs typeface="Times New Roman"/>
              </a:rPr>
              <a:t>performance</a:t>
            </a:r>
            <a:r>
              <a:rPr sz="2800" spc="140" dirty="0">
                <a:latin typeface="+mj-lt"/>
                <a:cs typeface="Times New Roman"/>
              </a:rPr>
              <a:t> </a:t>
            </a:r>
            <a:r>
              <a:rPr sz="2800" dirty="0">
                <a:latin typeface="+mj-lt"/>
                <a:cs typeface="Times New Roman"/>
              </a:rPr>
              <a:t>at</a:t>
            </a:r>
            <a:r>
              <a:rPr sz="2800" spc="130" dirty="0">
                <a:latin typeface="+mj-lt"/>
                <a:cs typeface="Times New Roman"/>
              </a:rPr>
              <a:t> </a:t>
            </a:r>
            <a:r>
              <a:rPr sz="2800" dirty="0">
                <a:latin typeface="+mj-lt"/>
                <a:cs typeface="Times New Roman"/>
              </a:rPr>
              <a:t>tasks</a:t>
            </a:r>
            <a:r>
              <a:rPr sz="2800" spc="130" dirty="0">
                <a:latin typeface="+mj-lt"/>
                <a:cs typeface="Times New Roman"/>
              </a:rPr>
              <a:t> </a:t>
            </a:r>
            <a:r>
              <a:rPr sz="2800" dirty="0">
                <a:latin typeface="+mj-lt"/>
                <a:cs typeface="Times New Roman"/>
              </a:rPr>
              <a:t>in</a:t>
            </a:r>
            <a:r>
              <a:rPr sz="2800" spc="135" dirty="0">
                <a:latin typeface="+mj-lt"/>
                <a:cs typeface="Times New Roman"/>
              </a:rPr>
              <a:t> </a:t>
            </a:r>
            <a:r>
              <a:rPr sz="2800" spc="-25" dirty="0">
                <a:latin typeface="+mj-lt"/>
                <a:cs typeface="Times New Roman"/>
              </a:rPr>
              <a:t>T, </a:t>
            </a:r>
            <a:r>
              <a:rPr sz="2800" dirty="0">
                <a:latin typeface="+mj-lt"/>
                <a:cs typeface="Times New Roman"/>
              </a:rPr>
              <a:t>as</a:t>
            </a:r>
            <a:r>
              <a:rPr sz="2800" spc="-15" dirty="0">
                <a:latin typeface="+mj-lt"/>
                <a:cs typeface="Times New Roman"/>
              </a:rPr>
              <a:t> </a:t>
            </a:r>
            <a:r>
              <a:rPr sz="2800" dirty="0">
                <a:latin typeface="+mj-lt"/>
                <a:cs typeface="Times New Roman"/>
              </a:rPr>
              <a:t>measured</a:t>
            </a:r>
            <a:r>
              <a:rPr sz="2800" spc="-20" dirty="0">
                <a:latin typeface="+mj-lt"/>
                <a:cs typeface="Times New Roman"/>
              </a:rPr>
              <a:t> </a:t>
            </a:r>
            <a:r>
              <a:rPr sz="2800" dirty="0">
                <a:latin typeface="+mj-lt"/>
                <a:cs typeface="Times New Roman"/>
              </a:rPr>
              <a:t>by</a:t>
            </a:r>
            <a:r>
              <a:rPr sz="2800" spc="-10" dirty="0">
                <a:latin typeface="+mj-lt"/>
                <a:cs typeface="Times New Roman"/>
              </a:rPr>
              <a:t> </a:t>
            </a:r>
            <a:r>
              <a:rPr sz="2800" spc="-135" dirty="0">
                <a:latin typeface="+mj-lt"/>
                <a:cs typeface="Times New Roman"/>
              </a:rPr>
              <a:t>P,</a:t>
            </a:r>
            <a:r>
              <a:rPr sz="2800" dirty="0">
                <a:latin typeface="+mj-lt"/>
                <a:cs typeface="Times New Roman"/>
              </a:rPr>
              <a:t> improves</a:t>
            </a:r>
            <a:r>
              <a:rPr sz="2800" spc="-20" dirty="0">
                <a:latin typeface="+mj-lt"/>
                <a:cs typeface="Times New Roman"/>
              </a:rPr>
              <a:t> </a:t>
            </a:r>
            <a:r>
              <a:rPr sz="2800" dirty="0">
                <a:latin typeface="+mj-lt"/>
                <a:cs typeface="Times New Roman"/>
              </a:rPr>
              <a:t>with</a:t>
            </a:r>
            <a:r>
              <a:rPr sz="2800" spc="-10" dirty="0">
                <a:latin typeface="+mj-lt"/>
                <a:cs typeface="Times New Roman"/>
              </a:rPr>
              <a:t> </a:t>
            </a:r>
            <a:r>
              <a:rPr sz="2800" dirty="0">
                <a:latin typeface="+mj-lt"/>
                <a:cs typeface="Times New Roman"/>
              </a:rPr>
              <a:t>experience</a:t>
            </a:r>
            <a:r>
              <a:rPr sz="2800" spc="-50" dirty="0">
                <a:latin typeface="+mj-lt"/>
                <a:cs typeface="Times New Roman"/>
              </a:rPr>
              <a:t> </a:t>
            </a:r>
            <a:r>
              <a:rPr sz="2800" spc="-25" dirty="0">
                <a:latin typeface="+mj-lt"/>
                <a:cs typeface="Times New Roman"/>
              </a:rPr>
              <a:t>E.</a:t>
            </a:r>
            <a:endParaRPr sz="2800" dirty="0">
              <a:latin typeface="+mj-lt"/>
              <a:cs typeface="Times New Roman"/>
            </a:endParaRPr>
          </a:p>
          <a:p>
            <a:pPr>
              <a:lnSpc>
                <a:spcPct val="100000"/>
              </a:lnSpc>
              <a:spcBef>
                <a:spcPts val="530"/>
              </a:spcBef>
            </a:pPr>
            <a:endParaRPr sz="2800" dirty="0">
              <a:latin typeface="+mj-lt"/>
              <a:cs typeface="Times New Roman"/>
            </a:endParaRPr>
          </a:p>
          <a:p>
            <a:pPr marL="12700">
              <a:lnSpc>
                <a:spcPct val="100000"/>
              </a:lnSpc>
            </a:pPr>
            <a:r>
              <a:rPr sz="2800" spc="-30" dirty="0">
                <a:latin typeface="+mj-lt"/>
                <a:cs typeface="Times New Roman"/>
              </a:rPr>
              <a:t>To</a:t>
            </a:r>
            <a:r>
              <a:rPr sz="2800" spc="-25" dirty="0">
                <a:latin typeface="+mj-lt"/>
                <a:cs typeface="Times New Roman"/>
              </a:rPr>
              <a:t> </a:t>
            </a:r>
            <a:r>
              <a:rPr sz="2800" dirty="0">
                <a:latin typeface="+mj-lt"/>
                <a:cs typeface="Times New Roman"/>
              </a:rPr>
              <a:t>have</a:t>
            </a:r>
            <a:r>
              <a:rPr sz="2800" spc="-30" dirty="0">
                <a:latin typeface="+mj-lt"/>
                <a:cs typeface="Times New Roman"/>
              </a:rPr>
              <a:t> </a:t>
            </a:r>
            <a:r>
              <a:rPr sz="2800" dirty="0">
                <a:latin typeface="+mj-lt"/>
                <a:cs typeface="Times New Roman"/>
              </a:rPr>
              <a:t>a</a:t>
            </a:r>
            <a:r>
              <a:rPr sz="2800" spc="-15" dirty="0">
                <a:latin typeface="+mj-lt"/>
                <a:cs typeface="Times New Roman"/>
              </a:rPr>
              <a:t> </a:t>
            </a:r>
            <a:r>
              <a:rPr sz="2800" dirty="0">
                <a:latin typeface="+mj-lt"/>
                <a:cs typeface="Times New Roman"/>
              </a:rPr>
              <a:t>well-defined</a:t>
            </a:r>
            <a:r>
              <a:rPr sz="2800" spc="-45" dirty="0">
                <a:latin typeface="+mj-lt"/>
                <a:cs typeface="Times New Roman"/>
              </a:rPr>
              <a:t> </a:t>
            </a:r>
            <a:r>
              <a:rPr sz="2800" dirty="0">
                <a:latin typeface="+mj-lt"/>
                <a:cs typeface="Times New Roman"/>
              </a:rPr>
              <a:t>learning</a:t>
            </a:r>
            <a:r>
              <a:rPr sz="2800" spc="-50" dirty="0">
                <a:latin typeface="+mj-lt"/>
                <a:cs typeface="Times New Roman"/>
              </a:rPr>
              <a:t> </a:t>
            </a:r>
            <a:r>
              <a:rPr sz="2800" dirty="0">
                <a:latin typeface="+mj-lt"/>
                <a:cs typeface="Times New Roman"/>
              </a:rPr>
              <a:t>problem,</a:t>
            </a:r>
            <a:r>
              <a:rPr sz="2800" spc="-15" dirty="0">
                <a:latin typeface="+mj-lt"/>
                <a:cs typeface="Times New Roman"/>
              </a:rPr>
              <a:t> </a:t>
            </a:r>
            <a:r>
              <a:rPr sz="2800" dirty="0">
                <a:latin typeface="+mj-lt"/>
                <a:cs typeface="Times New Roman"/>
              </a:rPr>
              <a:t>three</a:t>
            </a:r>
            <a:r>
              <a:rPr sz="2800" spc="-35" dirty="0">
                <a:latin typeface="+mj-lt"/>
                <a:cs typeface="Times New Roman"/>
              </a:rPr>
              <a:t> </a:t>
            </a:r>
            <a:r>
              <a:rPr sz="2800" dirty="0">
                <a:latin typeface="+mj-lt"/>
                <a:cs typeface="Times New Roman"/>
              </a:rPr>
              <a:t>features</a:t>
            </a:r>
            <a:r>
              <a:rPr sz="2800" spc="-35" dirty="0">
                <a:latin typeface="+mj-lt"/>
                <a:cs typeface="Times New Roman"/>
              </a:rPr>
              <a:t> </a:t>
            </a:r>
            <a:r>
              <a:rPr sz="2800" dirty="0">
                <a:latin typeface="+mj-lt"/>
                <a:cs typeface="Times New Roman"/>
              </a:rPr>
              <a:t>needs</a:t>
            </a:r>
            <a:r>
              <a:rPr sz="2800" spc="-25" dirty="0">
                <a:latin typeface="+mj-lt"/>
                <a:cs typeface="Times New Roman"/>
              </a:rPr>
              <a:t> </a:t>
            </a:r>
            <a:r>
              <a:rPr sz="2800" dirty="0">
                <a:latin typeface="+mj-lt"/>
                <a:cs typeface="Times New Roman"/>
              </a:rPr>
              <a:t>to</a:t>
            </a:r>
            <a:r>
              <a:rPr sz="2800" spc="-30" dirty="0">
                <a:latin typeface="+mj-lt"/>
                <a:cs typeface="Times New Roman"/>
              </a:rPr>
              <a:t> </a:t>
            </a:r>
            <a:r>
              <a:rPr sz="2800" dirty="0">
                <a:latin typeface="+mj-lt"/>
                <a:cs typeface="Times New Roman"/>
              </a:rPr>
              <a:t>be</a:t>
            </a:r>
            <a:r>
              <a:rPr sz="2800" spc="-10" dirty="0">
                <a:latin typeface="+mj-lt"/>
                <a:cs typeface="Times New Roman"/>
              </a:rPr>
              <a:t> identified:</a:t>
            </a:r>
            <a:endParaRPr sz="2800" dirty="0">
              <a:latin typeface="+mj-lt"/>
              <a:cs typeface="Times New Roman"/>
            </a:endParaRPr>
          </a:p>
          <a:p>
            <a:pPr marL="728980" indent="-342900">
              <a:lnSpc>
                <a:spcPct val="100000"/>
              </a:lnSpc>
              <a:spcBef>
                <a:spcPts val="204"/>
              </a:spcBef>
              <a:buAutoNum type="arabicPeriod"/>
              <a:tabLst>
                <a:tab pos="728980" algn="l"/>
              </a:tabLst>
            </a:pPr>
            <a:r>
              <a:rPr sz="2800" dirty="0">
                <a:latin typeface="+mj-lt"/>
                <a:cs typeface="Times New Roman"/>
              </a:rPr>
              <a:t>The</a:t>
            </a:r>
            <a:r>
              <a:rPr sz="2800" spc="-30" dirty="0">
                <a:latin typeface="+mj-lt"/>
                <a:cs typeface="Times New Roman"/>
              </a:rPr>
              <a:t> </a:t>
            </a:r>
            <a:r>
              <a:rPr sz="2800" dirty="0">
                <a:latin typeface="+mj-lt"/>
                <a:cs typeface="Times New Roman"/>
              </a:rPr>
              <a:t>class</a:t>
            </a:r>
            <a:r>
              <a:rPr sz="2800" spc="-15" dirty="0">
                <a:latin typeface="+mj-lt"/>
                <a:cs typeface="Times New Roman"/>
              </a:rPr>
              <a:t> </a:t>
            </a:r>
            <a:r>
              <a:rPr sz="2800" dirty="0">
                <a:latin typeface="+mj-lt"/>
                <a:cs typeface="Times New Roman"/>
              </a:rPr>
              <a:t>of</a:t>
            </a:r>
            <a:r>
              <a:rPr sz="2800" spc="-10" dirty="0">
                <a:latin typeface="+mj-lt"/>
                <a:cs typeface="Times New Roman"/>
              </a:rPr>
              <a:t> tasks</a:t>
            </a:r>
            <a:endParaRPr sz="2800" dirty="0">
              <a:latin typeface="+mj-lt"/>
              <a:cs typeface="Times New Roman"/>
            </a:endParaRPr>
          </a:p>
          <a:p>
            <a:pPr marL="728980" indent="-342900">
              <a:lnSpc>
                <a:spcPct val="100000"/>
              </a:lnSpc>
              <a:spcBef>
                <a:spcPts val="204"/>
              </a:spcBef>
              <a:buAutoNum type="arabicPeriod"/>
              <a:tabLst>
                <a:tab pos="728980" algn="l"/>
              </a:tabLst>
            </a:pPr>
            <a:r>
              <a:rPr sz="2800" dirty="0">
                <a:latin typeface="+mj-lt"/>
                <a:cs typeface="Times New Roman"/>
              </a:rPr>
              <a:t>The</a:t>
            </a:r>
            <a:r>
              <a:rPr sz="2800" spc="-40" dirty="0">
                <a:latin typeface="+mj-lt"/>
                <a:cs typeface="Times New Roman"/>
              </a:rPr>
              <a:t> </a:t>
            </a:r>
            <a:r>
              <a:rPr sz="2800" dirty="0">
                <a:latin typeface="+mj-lt"/>
                <a:cs typeface="Times New Roman"/>
              </a:rPr>
              <a:t>measure</a:t>
            </a:r>
            <a:r>
              <a:rPr sz="2800" spc="-5" dirty="0">
                <a:latin typeface="+mj-lt"/>
                <a:cs typeface="Times New Roman"/>
              </a:rPr>
              <a:t> </a:t>
            </a:r>
            <a:r>
              <a:rPr sz="2800" dirty="0">
                <a:latin typeface="+mj-lt"/>
                <a:cs typeface="Times New Roman"/>
              </a:rPr>
              <a:t>of</a:t>
            </a:r>
            <a:r>
              <a:rPr sz="2800" spc="-10" dirty="0">
                <a:latin typeface="+mj-lt"/>
                <a:cs typeface="Times New Roman"/>
              </a:rPr>
              <a:t> </a:t>
            </a:r>
            <a:r>
              <a:rPr sz="2800" dirty="0">
                <a:latin typeface="+mj-lt"/>
                <a:cs typeface="Times New Roman"/>
              </a:rPr>
              <a:t>performance</a:t>
            </a:r>
            <a:r>
              <a:rPr sz="2800" spc="-15" dirty="0">
                <a:latin typeface="+mj-lt"/>
                <a:cs typeface="Times New Roman"/>
              </a:rPr>
              <a:t> </a:t>
            </a:r>
            <a:r>
              <a:rPr sz="2800" dirty="0">
                <a:latin typeface="+mj-lt"/>
                <a:cs typeface="Times New Roman"/>
              </a:rPr>
              <a:t>to</a:t>
            </a:r>
            <a:r>
              <a:rPr sz="2800" spc="-25" dirty="0">
                <a:latin typeface="+mj-lt"/>
                <a:cs typeface="Times New Roman"/>
              </a:rPr>
              <a:t> </a:t>
            </a:r>
            <a:r>
              <a:rPr sz="2800" dirty="0">
                <a:latin typeface="+mj-lt"/>
                <a:cs typeface="Times New Roman"/>
              </a:rPr>
              <a:t>be</a:t>
            </a:r>
            <a:r>
              <a:rPr sz="2800" spc="-10" dirty="0">
                <a:latin typeface="+mj-lt"/>
                <a:cs typeface="Times New Roman"/>
              </a:rPr>
              <a:t> improved</a:t>
            </a:r>
            <a:endParaRPr sz="2800" dirty="0">
              <a:latin typeface="+mj-lt"/>
              <a:cs typeface="Times New Roman"/>
            </a:endParaRPr>
          </a:p>
          <a:p>
            <a:pPr marL="727710" indent="-341630">
              <a:lnSpc>
                <a:spcPct val="100000"/>
              </a:lnSpc>
              <a:spcBef>
                <a:spcPts val="190"/>
              </a:spcBef>
              <a:buAutoNum type="arabicPeriod"/>
              <a:tabLst>
                <a:tab pos="727710" algn="l"/>
              </a:tabLst>
            </a:pPr>
            <a:r>
              <a:rPr sz="2800" dirty="0">
                <a:latin typeface="+mj-lt"/>
                <a:cs typeface="Times New Roman"/>
              </a:rPr>
              <a:t>The</a:t>
            </a:r>
            <a:r>
              <a:rPr sz="2800" spc="-25" dirty="0">
                <a:latin typeface="+mj-lt"/>
                <a:cs typeface="Times New Roman"/>
              </a:rPr>
              <a:t> </a:t>
            </a:r>
            <a:r>
              <a:rPr sz="2800" dirty="0">
                <a:latin typeface="+mj-lt"/>
                <a:cs typeface="Times New Roman"/>
              </a:rPr>
              <a:t>source</a:t>
            </a:r>
            <a:r>
              <a:rPr sz="2800" spc="-10" dirty="0">
                <a:latin typeface="+mj-lt"/>
                <a:cs typeface="Times New Roman"/>
              </a:rPr>
              <a:t> </a:t>
            </a:r>
            <a:r>
              <a:rPr sz="2800" dirty="0">
                <a:latin typeface="+mj-lt"/>
                <a:cs typeface="Times New Roman"/>
              </a:rPr>
              <a:t>of </a:t>
            </a:r>
            <a:r>
              <a:rPr sz="2800" spc="-10" dirty="0">
                <a:latin typeface="+mj-lt"/>
                <a:cs typeface="Times New Roman"/>
              </a:rPr>
              <a:t>experience</a:t>
            </a:r>
            <a:endParaRPr sz="2800" dirty="0">
              <a:latin typeface="+mj-lt"/>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3289935">
              <a:lnSpc>
                <a:spcPct val="100000"/>
              </a:lnSpc>
              <a:spcBef>
                <a:spcPts val="105"/>
              </a:spcBef>
            </a:pPr>
            <a:r>
              <a:rPr sz="4400" spc="135" dirty="0"/>
              <a:t>Checkers</a:t>
            </a:r>
            <a:r>
              <a:rPr sz="4400" b="0" spc="-110" dirty="0">
                <a:latin typeface="Times New Roman"/>
                <a:cs typeface="Times New Roman"/>
              </a:rPr>
              <a:t> </a:t>
            </a:r>
            <a:r>
              <a:rPr sz="4400" spc="-20" dirty="0"/>
              <a:t>Game</a:t>
            </a:r>
            <a:endParaRPr sz="4400" dirty="0">
              <a:latin typeface="Times New Roman"/>
              <a:cs typeface="Times New Roman"/>
            </a:endParaRPr>
          </a:p>
        </p:txBody>
      </p:sp>
      <p:pic>
        <p:nvPicPr>
          <p:cNvPr id="3" name="object 3"/>
          <p:cNvPicPr/>
          <p:nvPr/>
        </p:nvPicPr>
        <p:blipFill>
          <a:blip r:embed="rId2" cstate="print"/>
          <a:stretch>
            <a:fillRect/>
          </a:stretch>
        </p:blipFill>
        <p:spPr>
          <a:xfrm>
            <a:off x="2534411" y="1793748"/>
            <a:ext cx="7123176" cy="4277868"/>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15</a:t>
            </a:fld>
            <a:endParaRPr spc="-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16</a:t>
            </a:fld>
            <a:endParaRPr spc="-25" dirty="0"/>
          </a:p>
        </p:txBody>
      </p:sp>
      <p:sp>
        <p:nvSpPr>
          <p:cNvPr id="2" name="object 2"/>
          <p:cNvSpPr txBox="1">
            <a:spLocks noGrp="1"/>
          </p:cNvSpPr>
          <p:nvPr>
            <p:ph type="title"/>
          </p:nvPr>
        </p:nvSpPr>
        <p:spPr>
          <a:xfrm>
            <a:off x="4657474" y="465577"/>
            <a:ext cx="2978150" cy="696595"/>
          </a:xfrm>
          <a:prstGeom prst="rect">
            <a:avLst/>
          </a:prstGeom>
        </p:spPr>
        <p:txBody>
          <a:bodyPr vert="horz" wrap="square" lIns="0" tIns="13335" rIns="0" bIns="0" rtlCol="0">
            <a:spAutoFit/>
          </a:bodyPr>
          <a:lstStyle/>
          <a:p>
            <a:pPr marL="12700">
              <a:lnSpc>
                <a:spcPct val="100000"/>
              </a:lnSpc>
              <a:spcBef>
                <a:spcPts val="105"/>
              </a:spcBef>
            </a:pPr>
            <a:r>
              <a:rPr sz="4400" dirty="0"/>
              <a:t>Game</a:t>
            </a:r>
            <a:r>
              <a:rPr sz="4400" b="0" spc="-50" dirty="0">
                <a:latin typeface="Times New Roman"/>
                <a:cs typeface="Times New Roman"/>
              </a:rPr>
              <a:t> </a:t>
            </a:r>
            <a:r>
              <a:rPr sz="4400" spc="40" dirty="0"/>
              <a:t>Basics</a:t>
            </a:r>
            <a:endParaRPr sz="4400">
              <a:latin typeface="Times New Roman"/>
              <a:cs typeface="Times New Roman"/>
            </a:endParaRPr>
          </a:p>
        </p:txBody>
      </p:sp>
      <p:sp>
        <p:nvSpPr>
          <p:cNvPr id="3" name="object 3"/>
          <p:cNvSpPr txBox="1"/>
          <p:nvPr/>
        </p:nvSpPr>
        <p:spPr>
          <a:xfrm>
            <a:off x="993131" y="1457397"/>
            <a:ext cx="10309860" cy="4050029"/>
          </a:xfrm>
          <a:prstGeom prst="rect">
            <a:avLst/>
          </a:prstGeom>
        </p:spPr>
        <p:txBody>
          <a:bodyPr vert="horz" wrap="square" lIns="0" tIns="12700" rIns="0" bIns="0" rtlCol="0">
            <a:spAutoFit/>
          </a:bodyPr>
          <a:lstStyle/>
          <a:p>
            <a:pPr marL="353060" marR="5080" indent="-340995" algn="just">
              <a:lnSpc>
                <a:spcPct val="100000"/>
              </a:lnSpc>
              <a:spcBef>
                <a:spcPts val="100"/>
              </a:spcBef>
              <a:buFont typeface="Arial MT"/>
              <a:buChar char="•"/>
              <a:tabLst>
                <a:tab pos="355600" algn="l"/>
              </a:tabLst>
            </a:pPr>
            <a:r>
              <a:rPr sz="2400" dirty="0">
                <a:latin typeface="+mj-lt"/>
                <a:cs typeface="Times New Roman"/>
              </a:rPr>
              <a:t>Checkers</a:t>
            </a:r>
            <a:r>
              <a:rPr sz="2400" spc="55" dirty="0">
                <a:latin typeface="+mj-lt"/>
                <a:cs typeface="Times New Roman"/>
              </a:rPr>
              <a:t> </a:t>
            </a:r>
            <a:r>
              <a:rPr sz="2400" dirty="0">
                <a:latin typeface="+mj-lt"/>
                <a:cs typeface="Times New Roman"/>
              </a:rPr>
              <a:t>is</a:t>
            </a:r>
            <a:r>
              <a:rPr sz="2400" spc="60" dirty="0">
                <a:latin typeface="+mj-lt"/>
                <a:cs typeface="Times New Roman"/>
              </a:rPr>
              <a:t> </a:t>
            </a:r>
            <a:r>
              <a:rPr sz="2400" dirty="0">
                <a:latin typeface="+mj-lt"/>
                <a:cs typeface="Times New Roman"/>
              </a:rPr>
              <a:t>played</a:t>
            </a:r>
            <a:r>
              <a:rPr sz="2400" spc="65" dirty="0">
                <a:latin typeface="+mj-lt"/>
                <a:cs typeface="Times New Roman"/>
              </a:rPr>
              <a:t> </a:t>
            </a:r>
            <a:r>
              <a:rPr sz="2400" dirty="0">
                <a:latin typeface="+mj-lt"/>
                <a:cs typeface="Times New Roman"/>
              </a:rPr>
              <a:t>by</a:t>
            </a:r>
            <a:r>
              <a:rPr sz="2400" spc="60" dirty="0">
                <a:latin typeface="+mj-lt"/>
                <a:cs typeface="Times New Roman"/>
              </a:rPr>
              <a:t> </a:t>
            </a:r>
            <a:r>
              <a:rPr sz="2400" dirty="0">
                <a:latin typeface="+mj-lt"/>
                <a:cs typeface="Times New Roman"/>
              </a:rPr>
              <a:t>two</a:t>
            </a:r>
            <a:r>
              <a:rPr sz="2400" spc="50" dirty="0">
                <a:latin typeface="+mj-lt"/>
                <a:cs typeface="Times New Roman"/>
              </a:rPr>
              <a:t> </a:t>
            </a:r>
            <a:r>
              <a:rPr sz="2400" dirty="0">
                <a:latin typeface="+mj-lt"/>
                <a:cs typeface="Times New Roman"/>
              </a:rPr>
              <a:t>players.</a:t>
            </a:r>
            <a:r>
              <a:rPr sz="2400" spc="60" dirty="0">
                <a:latin typeface="+mj-lt"/>
                <a:cs typeface="Times New Roman"/>
              </a:rPr>
              <a:t> </a:t>
            </a:r>
            <a:r>
              <a:rPr sz="2400" dirty="0">
                <a:latin typeface="+mj-lt"/>
                <a:cs typeface="Times New Roman"/>
              </a:rPr>
              <a:t>Each</a:t>
            </a:r>
            <a:r>
              <a:rPr sz="2400" spc="60" dirty="0">
                <a:latin typeface="+mj-lt"/>
                <a:cs typeface="Times New Roman"/>
              </a:rPr>
              <a:t> </a:t>
            </a:r>
            <a:r>
              <a:rPr sz="2400" dirty="0">
                <a:latin typeface="+mj-lt"/>
                <a:cs typeface="Times New Roman"/>
              </a:rPr>
              <a:t>player</a:t>
            </a:r>
            <a:r>
              <a:rPr sz="2400" spc="65" dirty="0">
                <a:latin typeface="+mj-lt"/>
                <a:cs typeface="Times New Roman"/>
              </a:rPr>
              <a:t> </a:t>
            </a:r>
            <a:r>
              <a:rPr sz="2400" dirty="0">
                <a:latin typeface="+mj-lt"/>
                <a:cs typeface="Times New Roman"/>
              </a:rPr>
              <a:t>begins</a:t>
            </a:r>
            <a:r>
              <a:rPr sz="2400" spc="65" dirty="0">
                <a:latin typeface="+mj-lt"/>
                <a:cs typeface="Times New Roman"/>
              </a:rPr>
              <a:t> </a:t>
            </a:r>
            <a:r>
              <a:rPr sz="2400" dirty="0">
                <a:latin typeface="+mj-lt"/>
                <a:cs typeface="Times New Roman"/>
              </a:rPr>
              <a:t>the</a:t>
            </a:r>
            <a:r>
              <a:rPr sz="2400" spc="60" dirty="0">
                <a:latin typeface="+mj-lt"/>
                <a:cs typeface="Times New Roman"/>
              </a:rPr>
              <a:t> </a:t>
            </a:r>
            <a:r>
              <a:rPr sz="2400" dirty="0">
                <a:latin typeface="+mj-lt"/>
                <a:cs typeface="Times New Roman"/>
              </a:rPr>
              <a:t>game</a:t>
            </a:r>
            <a:r>
              <a:rPr sz="2400" spc="80" dirty="0">
                <a:latin typeface="+mj-lt"/>
                <a:cs typeface="Times New Roman"/>
              </a:rPr>
              <a:t> </a:t>
            </a:r>
            <a:r>
              <a:rPr sz="2400" dirty="0">
                <a:latin typeface="+mj-lt"/>
                <a:cs typeface="Times New Roman"/>
              </a:rPr>
              <a:t>with</a:t>
            </a:r>
            <a:r>
              <a:rPr sz="2400" spc="60" dirty="0">
                <a:latin typeface="+mj-lt"/>
                <a:cs typeface="Times New Roman"/>
              </a:rPr>
              <a:t> </a:t>
            </a:r>
            <a:r>
              <a:rPr sz="2400" dirty="0">
                <a:latin typeface="+mj-lt"/>
                <a:cs typeface="Times New Roman"/>
              </a:rPr>
              <a:t>12</a:t>
            </a:r>
            <a:r>
              <a:rPr sz="2400" spc="45" dirty="0">
                <a:latin typeface="+mj-lt"/>
                <a:cs typeface="Times New Roman"/>
              </a:rPr>
              <a:t> </a:t>
            </a:r>
            <a:r>
              <a:rPr sz="2400" spc="-10" dirty="0">
                <a:latin typeface="+mj-lt"/>
                <a:cs typeface="Times New Roman"/>
              </a:rPr>
              <a:t>colored 	</a:t>
            </a:r>
            <a:r>
              <a:rPr sz="2400" dirty="0">
                <a:latin typeface="+mj-lt"/>
                <a:cs typeface="Times New Roman"/>
              </a:rPr>
              <a:t>discs.</a:t>
            </a:r>
            <a:r>
              <a:rPr sz="2400" spc="20" dirty="0">
                <a:latin typeface="+mj-lt"/>
                <a:cs typeface="Times New Roman"/>
              </a:rPr>
              <a:t> </a:t>
            </a:r>
            <a:r>
              <a:rPr sz="2400" dirty="0">
                <a:latin typeface="+mj-lt"/>
                <a:cs typeface="Times New Roman"/>
              </a:rPr>
              <a:t>(One</a:t>
            </a:r>
            <a:r>
              <a:rPr sz="2400" spc="10" dirty="0">
                <a:latin typeface="+mj-lt"/>
                <a:cs typeface="Times New Roman"/>
              </a:rPr>
              <a:t> </a:t>
            </a:r>
            <a:r>
              <a:rPr sz="2400" dirty="0">
                <a:latin typeface="+mj-lt"/>
                <a:cs typeface="Times New Roman"/>
              </a:rPr>
              <a:t>set</a:t>
            </a:r>
            <a:r>
              <a:rPr sz="2400" spc="30"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pieces</a:t>
            </a:r>
            <a:r>
              <a:rPr sz="2400" spc="10" dirty="0">
                <a:latin typeface="+mj-lt"/>
                <a:cs typeface="Times New Roman"/>
              </a:rPr>
              <a:t> </a:t>
            </a:r>
            <a:r>
              <a:rPr sz="2400" dirty="0">
                <a:latin typeface="+mj-lt"/>
                <a:cs typeface="Times New Roman"/>
              </a:rPr>
              <a:t>is</a:t>
            </a:r>
            <a:r>
              <a:rPr sz="2400" spc="25" dirty="0">
                <a:latin typeface="+mj-lt"/>
                <a:cs typeface="Times New Roman"/>
              </a:rPr>
              <a:t> </a:t>
            </a:r>
            <a:r>
              <a:rPr sz="2400" dirty="0">
                <a:latin typeface="+mj-lt"/>
                <a:cs typeface="Times New Roman"/>
              </a:rPr>
              <a:t>black</a:t>
            </a:r>
            <a:r>
              <a:rPr sz="2400" spc="25" dirty="0">
                <a:latin typeface="+mj-lt"/>
                <a:cs typeface="Times New Roman"/>
              </a:rPr>
              <a:t> </a:t>
            </a:r>
            <a:r>
              <a:rPr sz="2400" dirty="0">
                <a:latin typeface="+mj-lt"/>
                <a:cs typeface="Times New Roman"/>
              </a:rPr>
              <a:t>and</a:t>
            </a:r>
            <a:r>
              <a:rPr sz="2400" spc="15"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other</a:t>
            </a:r>
            <a:r>
              <a:rPr sz="2400" spc="20" dirty="0">
                <a:latin typeface="+mj-lt"/>
                <a:cs typeface="Times New Roman"/>
              </a:rPr>
              <a:t> </a:t>
            </a:r>
            <a:r>
              <a:rPr sz="2400" dirty="0">
                <a:latin typeface="+mj-lt"/>
                <a:cs typeface="Times New Roman"/>
              </a:rPr>
              <a:t>red.)</a:t>
            </a:r>
            <a:r>
              <a:rPr sz="2400" spc="30" dirty="0">
                <a:latin typeface="+mj-lt"/>
                <a:cs typeface="Times New Roman"/>
              </a:rPr>
              <a:t> </a:t>
            </a:r>
            <a:r>
              <a:rPr sz="2400" dirty="0">
                <a:latin typeface="+mj-lt"/>
                <a:cs typeface="Times New Roman"/>
              </a:rPr>
              <a:t>Each</a:t>
            </a:r>
            <a:r>
              <a:rPr sz="2400" spc="20" dirty="0">
                <a:latin typeface="+mj-lt"/>
                <a:cs typeface="Times New Roman"/>
              </a:rPr>
              <a:t> </a:t>
            </a:r>
            <a:r>
              <a:rPr sz="2400" dirty="0">
                <a:latin typeface="+mj-lt"/>
                <a:cs typeface="Times New Roman"/>
              </a:rPr>
              <a:t>player</a:t>
            </a:r>
            <a:r>
              <a:rPr sz="2400" spc="25" dirty="0">
                <a:latin typeface="+mj-lt"/>
                <a:cs typeface="Times New Roman"/>
              </a:rPr>
              <a:t> </a:t>
            </a:r>
            <a:r>
              <a:rPr sz="2400" dirty="0">
                <a:latin typeface="+mj-lt"/>
                <a:cs typeface="Times New Roman"/>
              </a:rPr>
              <a:t>places</a:t>
            </a:r>
            <a:r>
              <a:rPr sz="2400" spc="30" dirty="0">
                <a:latin typeface="+mj-lt"/>
                <a:cs typeface="Times New Roman"/>
              </a:rPr>
              <a:t> </a:t>
            </a:r>
            <a:r>
              <a:rPr sz="2400" dirty="0">
                <a:latin typeface="+mj-lt"/>
                <a:cs typeface="Times New Roman"/>
              </a:rPr>
              <a:t>his</a:t>
            </a:r>
            <a:r>
              <a:rPr sz="2400" spc="20" dirty="0">
                <a:latin typeface="+mj-lt"/>
                <a:cs typeface="Times New Roman"/>
              </a:rPr>
              <a:t> </a:t>
            </a:r>
            <a:r>
              <a:rPr sz="2400" dirty="0">
                <a:latin typeface="+mj-lt"/>
                <a:cs typeface="Times New Roman"/>
              </a:rPr>
              <a:t>or</a:t>
            </a:r>
            <a:r>
              <a:rPr sz="2400" spc="25" dirty="0">
                <a:latin typeface="+mj-lt"/>
                <a:cs typeface="Times New Roman"/>
              </a:rPr>
              <a:t> </a:t>
            </a:r>
            <a:r>
              <a:rPr sz="2400" spc="-25" dirty="0">
                <a:latin typeface="+mj-lt"/>
                <a:cs typeface="Times New Roman"/>
              </a:rPr>
              <a:t>her 	</a:t>
            </a:r>
            <a:r>
              <a:rPr sz="2400" dirty="0">
                <a:latin typeface="+mj-lt"/>
                <a:cs typeface="Times New Roman"/>
              </a:rPr>
              <a:t>pieces</a:t>
            </a:r>
            <a:r>
              <a:rPr sz="2400" spc="240" dirty="0">
                <a:latin typeface="+mj-lt"/>
                <a:cs typeface="Times New Roman"/>
              </a:rPr>
              <a:t> </a:t>
            </a:r>
            <a:r>
              <a:rPr sz="2400" dirty="0">
                <a:latin typeface="+mj-lt"/>
                <a:cs typeface="Times New Roman"/>
              </a:rPr>
              <a:t>on</a:t>
            </a:r>
            <a:r>
              <a:rPr sz="2400" spc="225" dirty="0">
                <a:latin typeface="+mj-lt"/>
                <a:cs typeface="Times New Roman"/>
              </a:rPr>
              <a:t> </a:t>
            </a:r>
            <a:r>
              <a:rPr sz="2400" dirty="0">
                <a:latin typeface="+mj-lt"/>
                <a:cs typeface="Times New Roman"/>
              </a:rPr>
              <a:t>the</a:t>
            </a:r>
            <a:r>
              <a:rPr sz="2400" spc="240" dirty="0">
                <a:latin typeface="+mj-lt"/>
                <a:cs typeface="Times New Roman"/>
              </a:rPr>
              <a:t> </a:t>
            </a:r>
            <a:r>
              <a:rPr sz="2400" dirty="0">
                <a:latin typeface="+mj-lt"/>
                <a:cs typeface="Times New Roman"/>
              </a:rPr>
              <a:t>12</a:t>
            </a:r>
            <a:r>
              <a:rPr sz="2400" spc="235" dirty="0">
                <a:latin typeface="+mj-lt"/>
                <a:cs typeface="Times New Roman"/>
              </a:rPr>
              <a:t> </a:t>
            </a:r>
            <a:r>
              <a:rPr sz="2400" dirty="0">
                <a:latin typeface="+mj-lt"/>
                <a:cs typeface="Times New Roman"/>
              </a:rPr>
              <a:t>dark</a:t>
            </a:r>
            <a:r>
              <a:rPr sz="2400" spc="245" dirty="0">
                <a:latin typeface="+mj-lt"/>
                <a:cs typeface="Times New Roman"/>
              </a:rPr>
              <a:t> </a:t>
            </a:r>
            <a:r>
              <a:rPr sz="2400" dirty="0">
                <a:latin typeface="+mj-lt"/>
                <a:cs typeface="Times New Roman"/>
              </a:rPr>
              <a:t>squares</a:t>
            </a:r>
            <a:r>
              <a:rPr sz="2400" spc="235" dirty="0">
                <a:latin typeface="+mj-lt"/>
                <a:cs typeface="Times New Roman"/>
              </a:rPr>
              <a:t> </a:t>
            </a:r>
            <a:r>
              <a:rPr sz="2400" dirty="0">
                <a:latin typeface="+mj-lt"/>
                <a:cs typeface="Times New Roman"/>
              </a:rPr>
              <a:t>closest</a:t>
            </a:r>
            <a:r>
              <a:rPr sz="2400" spc="229" dirty="0">
                <a:latin typeface="+mj-lt"/>
                <a:cs typeface="Times New Roman"/>
              </a:rPr>
              <a:t> </a:t>
            </a:r>
            <a:r>
              <a:rPr sz="2400" dirty="0">
                <a:latin typeface="+mj-lt"/>
                <a:cs typeface="Times New Roman"/>
              </a:rPr>
              <a:t>to</a:t>
            </a:r>
            <a:r>
              <a:rPr sz="2400" spc="240" dirty="0">
                <a:latin typeface="+mj-lt"/>
                <a:cs typeface="Times New Roman"/>
              </a:rPr>
              <a:t> </a:t>
            </a:r>
            <a:r>
              <a:rPr sz="2400" dirty="0">
                <a:latin typeface="+mj-lt"/>
                <a:cs typeface="Times New Roman"/>
              </a:rPr>
              <a:t>him</a:t>
            </a:r>
            <a:r>
              <a:rPr sz="2400" spc="220" dirty="0">
                <a:latin typeface="+mj-lt"/>
                <a:cs typeface="Times New Roman"/>
              </a:rPr>
              <a:t> </a:t>
            </a:r>
            <a:r>
              <a:rPr sz="2400" dirty="0">
                <a:latin typeface="+mj-lt"/>
                <a:cs typeface="Times New Roman"/>
              </a:rPr>
              <a:t>or</a:t>
            </a:r>
            <a:r>
              <a:rPr sz="2400" spc="240" dirty="0">
                <a:latin typeface="+mj-lt"/>
                <a:cs typeface="Times New Roman"/>
              </a:rPr>
              <a:t> </a:t>
            </a:r>
            <a:r>
              <a:rPr sz="2400" dirty="0">
                <a:latin typeface="+mj-lt"/>
                <a:cs typeface="Times New Roman"/>
              </a:rPr>
              <a:t>her.</a:t>
            </a:r>
            <a:r>
              <a:rPr sz="2400" spc="240" dirty="0">
                <a:latin typeface="+mj-lt"/>
                <a:cs typeface="Times New Roman"/>
              </a:rPr>
              <a:t> </a:t>
            </a:r>
            <a:r>
              <a:rPr sz="2400" dirty="0">
                <a:latin typeface="+mj-lt"/>
                <a:cs typeface="Times New Roman"/>
              </a:rPr>
              <a:t>Black</a:t>
            </a:r>
            <a:r>
              <a:rPr sz="2400" spc="225" dirty="0">
                <a:latin typeface="+mj-lt"/>
                <a:cs typeface="Times New Roman"/>
              </a:rPr>
              <a:t> </a:t>
            </a:r>
            <a:r>
              <a:rPr sz="2400" dirty="0">
                <a:latin typeface="+mj-lt"/>
                <a:cs typeface="Times New Roman"/>
              </a:rPr>
              <a:t>moves</a:t>
            </a:r>
            <a:r>
              <a:rPr sz="2400" spc="240" dirty="0">
                <a:latin typeface="+mj-lt"/>
                <a:cs typeface="Times New Roman"/>
              </a:rPr>
              <a:t> </a:t>
            </a:r>
            <a:r>
              <a:rPr sz="2400" dirty="0">
                <a:latin typeface="+mj-lt"/>
                <a:cs typeface="Times New Roman"/>
              </a:rPr>
              <a:t>first.</a:t>
            </a:r>
            <a:r>
              <a:rPr sz="2400" spc="235" dirty="0">
                <a:latin typeface="+mj-lt"/>
                <a:cs typeface="Times New Roman"/>
              </a:rPr>
              <a:t> </a:t>
            </a:r>
            <a:r>
              <a:rPr sz="2400" spc="-10" dirty="0">
                <a:latin typeface="+mj-lt"/>
                <a:cs typeface="Times New Roman"/>
              </a:rPr>
              <a:t>Players </a:t>
            </a:r>
            <a:r>
              <a:rPr sz="2400" dirty="0">
                <a:latin typeface="+mj-lt"/>
                <a:cs typeface="Times New Roman"/>
              </a:rPr>
              <a:t>then</a:t>
            </a:r>
            <a:r>
              <a:rPr sz="2400" spc="-10" dirty="0">
                <a:latin typeface="+mj-lt"/>
                <a:cs typeface="Times New Roman"/>
              </a:rPr>
              <a:t> </a:t>
            </a:r>
            <a:r>
              <a:rPr sz="2400" dirty="0">
                <a:latin typeface="+mj-lt"/>
                <a:cs typeface="Times New Roman"/>
              </a:rPr>
              <a:t>alternate</a:t>
            </a:r>
            <a:r>
              <a:rPr sz="2400" spc="-40" dirty="0">
                <a:latin typeface="+mj-lt"/>
                <a:cs typeface="Times New Roman"/>
              </a:rPr>
              <a:t> </a:t>
            </a:r>
            <a:r>
              <a:rPr sz="2400" spc="-10" dirty="0">
                <a:latin typeface="+mj-lt"/>
                <a:cs typeface="Times New Roman"/>
              </a:rPr>
              <a:t>moves.</a:t>
            </a:r>
            <a:endParaRPr sz="2400" dirty="0">
              <a:latin typeface="+mj-lt"/>
              <a:cs typeface="Times New Roman"/>
            </a:endParaRPr>
          </a:p>
          <a:p>
            <a:pPr marL="353060" marR="5715" indent="-340995" algn="just">
              <a:lnSpc>
                <a:spcPct val="100000"/>
              </a:lnSpc>
              <a:spcBef>
                <a:spcPts val="5"/>
              </a:spcBef>
              <a:buFont typeface="Arial MT"/>
              <a:buChar char="•"/>
              <a:tabLst>
                <a:tab pos="355600" algn="l"/>
              </a:tabLst>
            </a:pPr>
            <a:r>
              <a:rPr sz="2400" dirty="0">
                <a:latin typeface="+mj-lt"/>
                <a:cs typeface="Times New Roman"/>
              </a:rPr>
              <a:t>The</a:t>
            </a:r>
            <a:r>
              <a:rPr sz="2400" spc="560" dirty="0">
                <a:latin typeface="+mj-lt"/>
                <a:cs typeface="Times New Roman"/>
              </a:rPr>
              <a:t> </a:t>
            </a:r>
            <a:r>
              <a:rPr sz="2400" dirty="0">
                <a:latin typeface="+mj-lt"/>
                <a:cs typeface="Times New Roman"/>
              </a:rPr>
              <a:t>board</a:t>
            </a:r>
            <a:r>
              <a:rPr sz="2400" spc="555" dirty="0">
                <a:latin typeface="+mj-lt"/>
                <a:cs typeface="Times New Roman"/>
              </a:rPr>
              <a:t> </a:t>
            </a:r>
            <a:r>
              <a:rPr sz="2400" dirty="0">
                <a:latin typeface="+mj-lt"/>
                <a:cs typeface="Times New Roman"/>
              </a:rPr>
              <a:t>consists</a:t>
            </a:r>
            <a:r>
              <a:rPr sz="2400" spc="570" dirty="0">
                <a:latin typeface="+mj-lt"/>
                <a:cs typeface="Times New Roman"/>
              </a:rPr>
              <a:t> </a:t>
            </a:r>
            <a:r>
              <a:rPr sz="2400" dirty="0">
                <a:latin typeface="+mj-lt"/>
                <a:cs typeface="Times New Roman"/>
              </a:rPr>
              <a:t>of</a:t>
            </a:r>
            <a:r>
              <a:rPr sz="2400" spc="555" dirty="0">
                <a:latin typeface="+mj-lt"/>
                <a:cs typeface="Times New Roman"/>
              </a:rPr>
              <a:t> </a:t>
            </a:r>
            <a:r>
              <a:rPr sz="2400" dirty="0">
                <a:latin typeface="+mj-lt"/>
                <a:cs typeface="Times New Roman"/>
              </a:rPr>
              <a:t>64</a:t>
            </a:r>
            <a:r>
              <a:rPr sz="2400" spc="560" dirty="0">
                <a:latin typeface="+mj-lt"/>
                <a:cs typeface="Times New Roman"/>
              </a:rPr>
              <a:t> </a:t>
            </a:r>
            <a:r>
              <a:rPr sz="2400" dirty="0">
                <a:latin typeface="+mj-lt"/>
                <a:cs typeface="Times New Roman"/>
              </a:rPr>
              <a:t>squares,</a:t>
            </a:r>
            <a:r>
              <a:rPr sz="2400" spc="560" dirty="0">
                <a:latin typeface="+mj-lt"/>
                <a:cs typeface="Times New Roman"/>
              </a:rPr>
              <a:t> </a:t>
            </a:r>
            <a:r>
              <a:rPr sz="2400" dirty="0">
                <a:latin typeface="+mj-lt"/>
                <a:cs typeface="Times New Roman"/>
              </a:rPr>
              <a:t>alternating</a:t>
            </a:r>
            <a:r>
              <a:rPr sz="2400" spc="555" dirty="0">
                <a:latin typeface="+mj-lt"/>
                <a:cs typeface="Times New Roman"/>
              </a:rPr>
              <a:t> </a:t>
            </a:r>
            <a:r>
              <a:rPr sz="2400" dirty="0">
                <a:latin typeface="+mj-lt"/>
                <a:cs typeface="Times New Roman"/>
              </a:rPr>
              <a:t>between</a:t>
            </a:r>
            <a:r>
              <a:rPr sz="2400" spc="570" dirty="0">
                <a:latin typeface="+mj-lt"/>
                <a:cs typeface="Times New Roman"/>
              </a:rPr>
              <a:t> </a:t>
            </a:r>
            <a:r>
              <a:rPr sz="2400" dirty="0">
                <a:latin typeface="+mj-lt"/>
                <a:cs typeface="Times New Roman"/>
              </a:rPr>
              <a:t>32</a:t>
            </a:r>
            <a:r>
              <a:rPr sz="2400" spc="560" dirty="0">
                <a:latin typeface="+mj-lt"/>
                <a:cs typeface="Times New Roman"/>
              </a:rPr>
              <a:t> </a:t>
            </a:r>
            <a:r>
              <a:rPr sz="2400" dirty="0">
                <a:latin typeface="+mj-lt"/>
                <a:cs typeface="Times New Roman"/>
              </a:rPr>
              <a:t>dark</a:t>
            </a:r>
            <a:r>
              <a:rPr sz="2400" spc="565" dirty="0">
                <a:latin typeface="+mj-lt"/>
                <a:cs typeface="Times New Roman"/>
              </a:rPr>
              <a:t> </a:t>
            </a:r>
            <a:r>
              <a:rPr sz="2400" dirty="0">
                <a:latin typeface="+mj-lt"/>
                <a:cs typeface="Times New Roman"/>
              </a:rPr>
              <a:t>and</a:t>
            </a:r>
            <a:r>
              <a:rPr sz="2400" spc="550" dirty="0">
                <a:latin typeface="+mj-lt"/>
                <a:cs typeface="Times New Roman"/>
              </a:rPr>
              <a:t> </a:t>
            </a:r>
            <a:r>
              <a:rPr sz="2400" dirty="0">
                <a:latin typeface="+mj-lt"/>
                <a:cs typeface="Times New Roman"/>
              </a:rPr>
              <a:t>32</a:t>
            </a:r>
            <a:r>
              <a:rPr sz="2400" spc="565" dirty="0">
                <a:latin typeface="+mj-lt"/>
                <a:cs typeface="Times New Roman"/>
              </a:rPr>
              <a:t> </a:t>
            </a:r>
            <a:r>
              <a:rPr sz="2400" spc="-10" dirty="0">
                <a:latin typeface="+mj-lt"/>
                <a:cs typeface="Times New Roman"/>
              </a:rPr>
              <a:t>light squares.</a:t>
            </a:r>
            <a:endParaRPr sz="2400" dirty="0">
              <a:latin typeface="+mj-lt"/>
              <a:cs typeface="Times New Roman"/>
            </a:endParaRPr>
          </a:p>
          <a:p>
            <a:pPr marL="353060" marR="7620" indent="-340995" algn="just">
              <a:lnSpc>
                <a:spcPct val="100000"/>
              </a:lnSpc>
              <a:buFont typeface="Arial MT"/>
              <a:buChar char="•"/>
              <a:tabLst>
                <a:tab pos="355600" algn="l"/>
              </a:tabLst>
            </a:pPr>
            <a:r>
              <a:rPr sz="2400" dirty="0">
                <a:latin typeface="+mj-lt"/>
                <a:cs typeface="Times New Roman"/>
              </a:rPr>
              <a:t>It</a:t>
            </a:r>
            <a:r>
              <a:rPr sz="2400" spc="330" dirty="0">
                <a:latin typeface="+mj-lt"/>
                <a:cs typeface="Times New Roman"/>
              </a:rPr>
              <a:t> </a:t>
            </a:r>
            <a:r>
              <a:rPr sz="2400" dirty="0">
                <a:latin typeface="+mj-lt"/>
                <a:cs typeface="Times New Roman"/>
              </a:rPr>
              <a:t>is</a:t>
            </a:r>
            <a:r>
              <a:rPr sz="2400" spc="340" dirty="0">
                <a:latin typeface="+mj-lt"/>
                <a:cs typeface="Times New Roman"/>
              </a:rPr>
              <a:t> </a:t>
            </a:r>
            <a:r>
              <a:rPr sz="2400" dirty="0">
                <a:latin typeface="+mj-lt"/>
                <a:cs typeface="Times New Roman"/>
              </a:rPr>
              <a:t>positioned</a:t>
            </a:r>
            <a:r>
              <a:rPr sz="2400" spc="345" dirty="0">
                <a:latin typeface="+mj-lt"/>
                <a:cs typeface="Times New Roman"/>
              </a:rPr>
              <a:t> </a:t>
            </a:r>
            <a:r>
              <a:rPr sz="2400" dirty="0">
                <a:latin typeface="+mj-lt"/>
                <a:cs typeface="Times New Roman"/>
              </a:rPr>
              <a:t>so</a:t>
            </a:r>
            <a:r>
              <a:rPr sz="2400" spc="330" dirty="0">
                <a:latin typeface="+mj-lt"/>
                <a:cs typeface="Times New Roman"/>
              </a:rPr>
              <a:t> </a:t>
            </a:r>
            <a:r>
              <a:rPr sz="2400" dirty="0">
                <a:latin typeface="+mj-lt"/>
                <a:cs typeface="Times New Roman"/>
              </a:rPr>
              <a:t>that</a:t>
            </a:r>
            <a:r>
              <a:rPr sz="2400" spc="330" dirty="0">
                <a:latin typeface="+mj-lt"/>
                <a:cs typeface="Times New Roman"/>
              </a:rPr>
              <a:t> </a:t>
            </a:r>
            <a:r>
              <a:rPr sz="2400" dirty="0">
                <a:latin typeface="+mj-lt"/>
                <a:cs typeface="Times New Roman"/>
              </a:rPr>
              <a:t>each</a:t>
            </a:r>
            <a:r>
              <a:rPr sz="2400" spc="325" dirty="0">
                <a:latin typeface="+mj-lt"/>
                <a:cs typeface="Times New Roman"/>
              </a:rPr>
              <a:t> </a:t>
            </a:r>
            <a:r>
              <a:rPr sz="2400" dirty="0">
                <a:latin typeface="+mj-lt"/>
                <a:cs typeface="Times New Roman"/>
              </a:rPr>
              <a:t>player</a:t>
            </a:r>
            <a:r>
              <a:rPr sz="2400" spc="335" dirty="0">
                <a:latin typeface="+mj-lt"/>
                <a:cs typeface="Times New Roman"/>
              </a:rPr>
              <a:t> </a:t>
            </a:r>
            <a:r>
              <a:rPr sz="2400" dirty="0">
                <a:latin typeface="+mj-lt"/>
                <a:cs typeface="Times New Roman"/>
              </a:rPr>
              <a:t>has</a:t>
            </a:r>
            <a:r>
              <a:rPr sz="2400" spc="345" dirty="0">
                <a:latin typeface="+mj-lt"/>
                <a:cs typeface="Times New Roman"/>
              </a:rPr>
              <a:t> </a:t>
            </a:r>
            <a:r>
              <a:rPr sz="2400" dirty="0">
                <a:latin typeface="+mj-lt"/>
                <a:cs typeface="Times New Roman"/>
              </a:rPr>
              <a:t>a</a:t>
            </a:r>
            <a:r>
              <a:rPr sz="2400" spc="335" dirty="0">
                <a:latin typeface="+mj-lt"/>
                <a:cs typeface="Times New Roman"/>
              </a:rPr>
              <a:t> </a:t>
            </a:r>
            <a:r>
              <a:rPr sz="2400" dirty="0">
                <a:latin typeface="+mj-lt"/>
                <a:cs typeface="Times New Roman"/>
              </a:rPr>
              <a:t>light</a:t>
            </a:r>
            <a:r>
              <a:rPr sz="2400" spc="330" dirty="0">
                <a:latin typeface="+mj-lt"/>
                <a:cs typeface="Times New Roman"/>
              </a:rPr>
              <a:t> </a:t>
            </a:r>
            <a:r>
              <a:rPr sz="2400" dirty="0">
                <a:latin typeface="+mj-lt"/>
                <a:cs typeface="Times New Roman"/>
              </a:rPr>
              <a:t>square</a:t>
            </a:r>
            <a:r>
              <a:rPr sz="2400" spc="335" dirty="0">
                <a:latin typeface="+mj-lt"/>
                <a:cs typeface="Times New Roman"/>
              </a:rPr>
              <a:t> </a:t>
            </a:r>
            <a:r>
              <a:rPr sz="2400" dirty="0">
                <a:latin typeface="+mj-lt"/>
                <a:cs typeface="Times New Roman"/>
              </a:rPr>
              <a:t>on</a:t>
            </a:r>
            <a:r>
              <a:rPr sz="2400" spc="325" dirty="0">
                <a:latin typeface="+mj-lt"/>
                <a:cs typeface="Times New Roman"/>
              </a:rPr>
              <a:t> </a:t>
            </a:r>
            <a:r>
              <a:rPr sz="2400" dirty="0">
                <a:latin typeface="+mj-lt"/>
                <a:cs typeface="Times New Roman"/>
              </a:rPr>
              <a:t>the</a:t>
            </a:r>
            <a:r>
              <a:rPr sz="2400" spc="345" dirty="0">
                <a:latin typeface="+mj-lt"/>
                <a:cs typeface="Times New Roman"/>
              </a:rPr>
              <a:t> </a:t>
            </a:r>
            <a:r>
              <a:rPr sz="2400" dirty="0">
                <a:latin typeface="+mj-lt"/>
                <a:cs typeface="Times New Roman"/>
              </a:rPr>
              <a:t>right</a:t>
            </a:r>
            <a:r>
              <a:rPr sz="2400" spc="345" dirty="0">
                <a:latin typeface="+mj-lt"/>
                <a:cs typeface="Times New Roman"/>
              </a:rPr>
              <a:t> </a:t>
            </a:r>
            <a:r>
              <a:rPr sz="2400" dirty="0">
                <a:latin typeface="+mj-lt"/>
                <a:cs typeface="Times New Roman"/>
              </a:rPr>
              <a:t>side</a:t>
            </a:r>
            <a:r>
              <a:rPr sz="2400" spc="340" dirty="0">
                <a:latin typeface="+mj-lt"/>
                <a:cs typeface="Times New Roman"/>
              </a:rPr>
              <a:t> </a:t>
            </a:r>
            <a:r>
              <a:rPr sz="2400" spc="-10" dirty="0">
                <a:latin typeface="+mj-lt"/>
                <a:cs typeface="Times New Roman"/>
              </a:rPr>
              <a:t>corner </a:t>
            </a:r>
            <a:r>
              <a:rPr sz="2400" dirty="0">
                <a:latin typeface="+mj-lt"/>
                <a:cs typeface="Times New Roman"/>
              </a:rPr>
              <a:t>closest</a:t>
            </a:r>
            <a:r>
              <a:rPr sz="2400" spc="-20"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him</a:t>
            </a:r>
            <a:r>
              <a:rPr sz="2400" spc="-20" dirty="0">
                <a:latin typeface="+mj-lt"/>
                <a:cs typeface="Times New Roman"/>
              </a:rPr>
              <a:t> </a:t>
            </a:r>
            <a:r>
              <a:rPr sz="2400" dirty="0">
                <a:latin typeface="+mj-lt"/>
                <a:cs typeface="Times New Roman"/>
              </a:rPr>
              <a:t>or </a:t>
            </a:r>
            <a:r>
              <a:rPr sz="2400" spc="-20" dirty="0">
                <a:latin typeface="+mj-lt"/>
                <a:cs typeface="Times New Roman"/>
              </a:rPr>
              <a:t>her.</a:t>
            </a:r>
            <a:endParaRPr sz="2400" dirty="0">
              <a:latin typeface="+mj-lt"/>
              <a:cs typeface="Times New Roman"/>
            </a:endParaRPr>
          </a:p>
          <a:p>
            <a:pPr marL="353060" marR="5080" indent="-340995" algn="just">
              <a:lnSpc>
                <a:spcPct val="100000"/>
              </a:lnSpc>
              <a:spcBef>
                <a:spcPts val="5"/>
              </a:spcBef>
              <a:buFont typeface="Arial MT"/>
              <a:buChar char="•"/>
              <a:tabLst>
                <a:tab pos="355600" algn="l"/>
              </a:tabLst>
            </a:pPr>
            <a:r>
              <a:rPr sz="2400" dirty="0">
                <a:latin typeface="+mj-lt"/>
                <a:cs typeface="Times New Roman"/>
              </a:rPr>
              <a:t>A</a:t>
            </a:r>
            <a:r>
              <a:rPr sz="2400" spc="-35" dirty="0">
                <a:latin typeface="+mj-lt"/>
                <a:cs typeface="Times New Roman"/>
              </a:rPr>
              <a:t> </a:t>
            </a:r>
            <a:r>
              <a:rPr sz="2400" dirty="0">
                <a:latin typeface="+mj-lt"/>
                <a:cs typeface="Times New Roman"/>
              </a:rPr>
              <a:t>player</a:t>
            </a:r>
            <a:r>
              <a:rPr sz="2400" spc="105" dirty="0">
                <a:latin typeface="+mj-lt"/>
                <a:cs typeface="Times New Roman"/>
              </a:rPr>
              <a:t> </a:t>
            </a:r>
            <a:r>
              <a:rPr sz="2400" dirty="0">
                <a:latin typeface="+mj-lt"/>
                <a:cs typeface="Times New Roman"/>
              </a:rPr>
              <a:t>wins</a:t>
            </a:r>
            <a:r>
              <a:rPr sz="2400" spc="105" dirty="0">
                <a:latin typeface="+mj-lt"/>
                <a:cs typeface="Times New Roman"/>
              </a:rPr>
              <a:t> </a:t>
            </a:r>
            <a:r>
              <a:rPr sz="2400" dirty="0">
                <a:latin typeface="+mj-lt"/>
                <a:cs typeface="Times New Roman"/>
              </a:rPr>
              <a:t>the</a:t>
            </a:r>
            <a:r>
              <a:rPr sz="2400" spc="110" dirty="0">
                <a:latin typeface="+mj-lt"/>
                <a:cs typeface="Times New Roman"/>
              </a:rPr>
              <a:t> </a:t>
            </a:r>
            <a:r>
              <a:rPr sz="2400" dirty="0">
                <a:latin typeface="+mj-lt"/>
                <a:cs typeface="Times New Roman"/>
              </a:rPr>
              <a:t>game</a:t>
            </a:r>
            <a:r>
              <a:rPr sz="2400" spc="100" dirty="0">
                <a:latin typeface="+mj-lt"/>
                <a:cs typeface="Times New Roman"/>
              </a:rPr>
              <a:t> </a:t>
            </a:r>
            <a:r>
              <a:rPr sz="2400" dirty="0">
                <a:latin typeface="+mj-lt"/>
                <a:cs typeface="Times New Roman"/>
              </a:rPr>
              <a:t>when</a:t>
            </a:r>
            <a:r>
              <a:rPr sz="2400" spc="100" dirty="0">
                <a:latin typeface="+mj-lt"/>
                <a:cs typeface="Times New Roman"/>
              </a:rPr>
              <a:t> </a:t>
            </a:r>
            <a:r>
              <a:rPr sz="2400" dirty="0">
                <a:latin typeface="+mj-lt"/>
                <a:cs typeface="Times New Roman"/>
              </a:rPr>
              <a:t>the</a:t>
            </a:r>
            <a:r>
              <a:rPr sz="2400" spc="105" dirty="0">
                <a:latin typeface="+mj-lt"/>
                <a:cs typeface="Times New Roman"/>
              </a:rPr>
              <a:t> </a:t>
            </a:r>
            <a:r>
              <a:rPr sz="2400" dirty="0">
                <a:latin typeface="+mj-lt"/>
                <a:cs typeface="Times New Roman"/>
              </a:rPr>
              <a:t>opponent</a:t>
            </a:r>
            <a:r>
              <a:rPr sz="2400" spc="100" dirty="0">
                <a:latin typeface="+mj-lt"/>
                <a:cs typeface="Times New Roman"/>
              </a:rPr>
              <a:t> </a:t>
            </a:r>
            <a:r>
              <a:rPr sz="2400" dirty="0">
                <a:latin typeface="+mj-lt"/>
                <a:cs typeface="Times New Roman"/>
              </a:rPr>
              <a:t>cannot</a:t>
            </a:r>
            <a:r>
              <a:rPr sz="2400" spc="105" dirty="0">
                <a:latin typeface="+mj-lt"/>
                <a:cs typeface="Times New Roman"/>
              </a:rPr>
              <a:t> </a:t>
            </a:r>
            <a:r>
              <a:rPr sz="2400" dirty="0">
                <a:latin typeface="+mj-lt"/>
                <a:cs typeface="Times New Roman"/>
              </a:rPr>
              <a:t>make</a:t>
            </a:r>
            <a:r>
              <a:rPr sz="2400" spc="100" dirty="0">
                <a:latin typeface="+mj-lt"/>
                <a:cs typeface="Times New Roman"/>
              </a:rPr>
              <a:t> </a:t>
            </a:r>
            <a:r>
              <a:rPr sz="2400" dirty="0">
                <a:latin typeface="+mj-lt"/>
                <a:cs typeface="Times New Roman"/>
              </a:rPr>
              <a:t>a</a:t>
            </a:r>
            <a:r>
              <a:rPr sz="2400" spc="95" dirty="0">
                <a:latin typeface="+mj-lt"/>
                <a:cs typeface="Times New Roman"/>
              </a:rPr>
              <a:t> </a:t>
            </a:r>
            <a:r>
              <a:rPr sz="2400" dirty="0">
                <a:latin typeface="+mj-lt"/>
                <a:cs typeface="Times New Roman"/>
              </a:rPr>
              <a:t>move.</a:t>
            </a:r>
            <a:r>
              <a:rPr sz="2400" spc="105" dirty="0">
                <a:latin typeface="+mj-lt"/>
                <a:cs typeface="Times New Roman"/>
              </a:rPr>
              <a:t> </a:t>
            </a:r>
            <a:r>
              <a:rPr sz="2400" dirty="0">
                <a:latin typeface="+mj-lt"/>
                <a:cs typeface="Times New Roman"/>
              </a:rPr>
              <a:t>In</a:t>
            </a:r>
            <a:r>
              <a:rPr sz="2400" spc="110" dirty="0">
                <a:latin typeface="+mj-lt"/>
                <a:cs typeface="Times New Roman"/>
              </a:rPr>
              <a:t> </a:t>
            </a:r>
            <a:r>
              <a:rPr sz="2400" dirty="0">
                <a:latin typeface="+mj-lt"/>
                <a:cs typeface="Times New Roman"/>
              </a:rPr>
              <a:t>most</a:t>
            </a:r>
            <a:r>
              <a:rPr sz="2400" spc="110" dirty="0">
                <a:latin typeface="+mj-lt"/>
                <a:cs typeface="Times New Roman"/>
              </a:rPr>
              <a:t> </a:t>
            </a:r>
            <a:r>
              <a:rPr sz="2400" spc="-10" dirty="0">
                <a:latin typeface="+mj-lt"/>
                <a:cs typeface="Times New Roman"/>
              </a:rPr>
              <a:t>cases,</a:t>
            </a:r>
            <a:r>
              <a:rPr lang="en-US" sz="2400" spc="-10" dirty="0">
                <a:latin typeface="+mj-lt"/>
                <a:cs typeface="Times New Roman"/>
              </a:rPr>
              <a:t> </a:t>
            </a:r>
            <a:r>
              <a:rPr sz="2400" dirty="0">
                <a:latin typeface="+mj-lt"/>
                <a:cs typeface="Times New Roman"/>
              </a:rPr>
              <a:t>this</a:t>
            </a:r>
            <a:r>
              <a:rPr sz="2400" spc="135" dirty="0">
                <a:latin typeface="+mj-lt"/>
                <a:cs typeface="Times New Roman"/>
              </a:rPr>
              <a:t> </a:t>
            </a:r>
            <a:r>
              <a:rPr sz="2400" dirty="0">
                <a:latin typeface="+mj-lt"/>
                <a:cs typeface="Times New Roman"/>
              </a:rPr>
              <a:t>is</a:t>
            </a:r>
            <a:r>
              <a:rPr sz="2400" spc="140" dirty="0">
                <a:latin typeface="+mj-lt"/>
                <a:cs typeface="Times New Roman"/>
              </a:rPr>
              <a:t> </a:t>
            </a:r>
            <a:r>
              <a:rPr sz="2400" dirty="0">
                <a:latin typeface="+mj-lt"/>
                <a:cs typeface="Times New Roman"/>
              </a:rPr>
              <a:t>because</a:t>
            </a:r>
            <a:r>
              <a:rPr sz="2400" spc="150" dirty="0">
                <a:latin typeface="+mj-lt"/>
                <a:cs typeface="Times New Roman"/>
              </a:rPr>
              <a:t> </a:t>
            </a:r>
            <a:r>
              <a:rPr sz="2400" dirty="0">
                <a:latin typeface="+mj-lt"/>
                <a:cs typeface="Times New Roman"/>
              </a:rPr>
              <a:t>all</a:t>
            </a:r>
            <a:r>
              <a:rPr sz="2400" spc="135" dirty="0">
                <a:latin typeface="+mj-lt"/>
                <a:cs typeface="Times New Roman"/>
              </a:rPr>
              <a:t> </a:t>
            </a:r>
            <a:r>
              <a:rPr sz="2400" dirty="0">
                <a:latin typeface="+mj-lt"/>
                <a:cs typeface="Times New Roman"/>
              </a:rPr>
              <a:t>of</a:t>
            </a:r>
            <a:r>
              <a:rPr sz="2400" spc="125" dirty="0">
                <a:latin typeface="+mj-lt"/>
                <a:cs typeface="Times New Roman"/>
              </a:rPr>
              <a:t> </a:t>
            </a:r>
            <a:r>
              <a:rPr sz="2400" dirty="0">
                <a:latin typeface="+mj-lt"/>
                <a:cs typeface="Times New Roman"/>
              </a:rPr>
              <a:t>the</a:t>
            </a:r>
            <a:r>
              <a:rPr sz="2400" spc="135" dirty="0">
                <a:latin typeface="+mj-lt"/>
                <a:cs typeface="Times New Roman"/>
              </a:rPr>
              <a:t> </a:t>
            </a:r>
            <a:r>
              <a:rPr sz="2400" dirty="0">
                <a:latin typeface="+mj-lt"/>
                <a:cs typeface="Times New Roman"/>
              </a:rPr>
              <a:t>opponent's</a:t>
            </a:r>
            <a:r>
              <a:rPr sz="2400" spc="155" dirty="0">
                <a:latin typeface="+mj-lt"/>
                <a:cs typeface="Times New Roman"/>
              </a:rPr>
              <a:t> </a:t>
            </a:r>
            <a:r>
              <a:rPr sz="2400" dirty="0">
                <a:latin typeface="+mj-lt"/>
                <a:cs typeface="Times New Roman"/>
              </a:rPr>
              <a:t>pieces</a:t>
            </a:r>
            <a:r>
              <a:rPr sz="2400" spc="150" dirty="0">
                <a:latin typeface="+mj-lt"/>
                <a:cs typeface="Times New Roman"/>
              </a:rPr>
              <a:t> </a:t>
            </a:r>
            <a:r>
              <a:rPr sz="2400" dirty="0">
                <a:latin typeface="+mj-lt"/>
                <a:cs typeface="Times New Roman"/>
              </a:rPr>
              <a:t>have</a:t>
            </a:r>
            <a:r>
              <a:rPr sz="2400" spc="120" dirty="0">
                <a:latin typeface="+mj-lt"/>
                <a:cs typeface="Times New Roman"/>
              </a:rPr>
              <a:t> </a:t>
            </a:r>
            <a:r>
              <a:rPr sz="2400" dirty="0">
                <a:latin typeface="+mj-lt"/>
                <a:cs typeface="Times New Roman"/>
              </a:rPr>
              <a:t>been</a:t>
            </a:r>
            <a:r>
              <a:rPr sz="2400" spc="135" dirty="0">
                <a:latin typeface="+mj-lt"/>
                <a:cs typeface="Times New Roman"/>
              </a:rPr>
              <a:t> </a:t>
            </a:r>
            <a:r>
              <a:rPr sz="2400" dirty="0">
                <a:latin typeface="+mj-lt"/>
                <a:cs typeface="Times New Roman"/>
              </a:rPr>
              <a:t>captured,</a:t>
            </a:r>
            <a:r>
              <a:rPr sz="2400" spc="140" dirty="0">
                <a:latin typeface="+mj-lt"/>
                <a:cs typeface="Times New Roman"/>
              </a:rPr>
              <a:t> </a:t>
            </a:r>
            <a:r>
              <a:rPr sz="2400" dirty="0">
                <a:latin typeface="+mj-lt"/>
                <a:cs typeface="Times New Roman"/>
              </a:rPr>
              <a:t>but</a:t>
            </a:r>
            <a:r>
              <a:rPr sz="2400" spc="135" dirty="0">
                <a:latin typeface="+mj-lt"/>
                <a:cs typeface="Times New Roman"/>
              </a:rPr>
              <a:t> </a:t>
            </a:r>
            <a:r>
              <a:rPr sz="2400" dirty="0">
                <a:latin typeface="+mj-lt"/>
                <a:cs typeface="Times New Roman"/>
              </a:rPr>
              <a:t>it</a:t>
            </a:r>
            <a:r>
              <a:rPr sz="2400" spc="145" dirty="0">
                <a:latin typeface="+mj-lt"/>
                <a:cs typeface="Times New Roman"/>
              </a:rPr>
              <a:t> </a:t>
            </a:r>
            <a:r>
              <a:rPr sz="2400" dirty="0">
                <a:latin typeface="+mj-lt"/>
                <a:cs typeface="Times New Roman"/>
              </a:rPr>
              <a:t>could</a:t>
            </a:r>
            <a:r>
              <a:rPr sz="2400" spc="130" dirty="0">
                <a:latin typeface="+mj-lt"/>
                <a:cs typeface="Times New Roman"/>
              </a:rPr>
              <a:t> </a:t>
            </a:r>
            <a:r>
              <a:rPr sz="2400" spc="-20" dirty="0">
                <a:latin typeface="+mj-lt"/>
                <a:cs typeface="Times New Roman"/>
              </a:rPr>
              <a:t>also 	</a:t>
            </a:r>
            <a:r>
              <a:rPr sz="2400" dirty="0">
                <a:latin typeface="+mj-lt"/>
                <a:cs typeface="Times New Roman"/>
              </a:rPr>
              <a:t>be</a:t>
            </a:r>
            <a:r>
              <a:rPr sz="2400" spc="-5" dirty="0">
                <a:latin typeface="+mj-lt"/>
                <a:cs typeface="Times New Roman"/>
              </a:rPr>
              <a:t> </a:t>
            </a:r>
            <a:r>
              <a:rPr sz="2400" dirty="0">
                <a:latin typeface="+mj-lt"/>
                <a:cs typeface="Times New Roman"/>
              </a:rPr>
              <a:t>because</a:t>
            </a:r>
            <a:r>
              <a:rPr sz="2400" spc="-25" dirty="0">
                <a:latin typeface="+mj-lt"/>
                <a:cs typeface="Times New Roman"/>
              </a:rPr>
              <a:t> </a:t>
            </a:r>
            <a:r>
              <a:rPr sz="2400" dirty="0">
                <a:latin typeface="+mj-lt"/>
                <a:cs typeface="Times New Roman"/>
              </a:rPr>
              <a:t>all</a:t>
            </a:r>
            <a:r>
              <a:rPr sz="2400" spc="-15" dirty="0">
                <a:latin typeface="+mj-lt"/>
                <a:cs typeface="Times New Roman"/>
              </a:rPr>
              <a:t> </a:t>
            </a:r>
            <a:r>
              <a:rPr sz="2400" dirty="0">
                <a:latin typeface="+mj-lt"/>
                <a:cs typeface="Times New Roman"/>
              </a:rPr>
              <a:t>of</a:t>
            </a:r>
            <a:r>
              <a:rPr sz="2400" spc="-15" dirty="0">
                <a:latin typeface="+mj-lt"/>
                <a:cs typeface="Times New Roman"/>
              </a:rPr>
              <a:t> </a:t>
            </a:r>
            <a:r>
              <a:rPr sz="2400" dirty="0">
                <a:latin typeface="+mj-lt"/>
                <a:cs typeface="Times New Roman"/>
              </a:rPr>
              <a:t>his</a:t>
            </a:r>
            <a:r>
              <a:rPr sz="2400" spc="5" dirty="0">
                <a:latin typeface="+mj-lt"/>
                <a:cs typeface="Times New Roman"/>
              </a:rPr>
              <a:t> </a:t>
            </a:r>
            <a:r>
              <a:rPr sz="2400" dirty="0">
                <a:latin typeface="+mj-lt"/>
                <a:cs typeface="Times New Roman"/>
              </a:rPr>
              <a:t>pieces</a:t>
            </a:r>
            <a:r>
              <a:rPr sz="2400" spc="-20" dirty="0">
                <a:latin typeface="+mj-lt"/>
                <a:cs typeface="Times New Roman"/>
              </a:rPr>
              <a:t> </a:t>
            </a:r>
            <a:r>
              <a:rPr sz="2400" dirty="0">
                <a:latin typeface="+mj-lt"/>
                <a:cs typeface="Times New Roman"/>
              </a:rPr>
              <a:t>are</a:t>
            </a:r>
            <a:r>
              <a:rPr sz="2400" spc="-10" dirty="0">
                <a:latin typeface="+mj-lt"/>
                <a:cs typeface="Times New Roman"/>
              </a:rPr>
              <a:t> </a:t>
            </a:r>
            <a:r>
              <a:rPr sz="2400" dirty="0">
                <a:latin typeface="+mj-lt"/>
                <a:cs typeface="Times New Roman"/>
              </a:rPr>
              <a:t>blocked</a:t>
            </a:r>
            <a:r>
              <a:rPr sz="2400" spc="-20" dirty="0">
                <a:latin typeface="+mj-lt"/>
                <a:cs typeface="Times New Roman"/>
              </a:rPr>
              <a:t> </a:t>
            </a:r>
            <a:r>
              <a:rPr sz="2400" spc="-25" dirty="0">
                <a:latin typeface="+mj-lt"/>
                <a:cs typeface="Times New Roman"/>
              </a:rPr>
              <a:t>in.</a:t>
            </a:r>
            <a:endParaRPr sz="2400" dirty="0">
              <a:latin typeface="+mj-lt"/>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17</a:t>
            </a:fld>
            <a:endParaRPr spc="-25" dirty="0"/>
          </a:p>
        </p:txBody>
      </p:sp>
      <p:sp>
        <p:nvSpPr>
          <p:cNvPr id="2" name="object 2"/>
          <p:cNvSpPr txBox="1">
            <a:spLocks noGrp="1"/>
          </p:cNvSpPr>
          <p:nvPr>
            <p:ph type="title"/>
          </p:nvPr>
        </p:nvSpPr>
        <p:spPr>
          <a:xfrm>
            <a:off x="3923541" y="444444"/>
            <a:ext cx="4379595" cy="697230"/>
          </a:xfrm>
          <a:prstGeom prst="rect">
            <a:avLst/>
          </a:prstGeom>
        </p:spPr>
        <p:txBody>
          <a:bodyPr vert="horz" wrap="square" lIns="0" tIns="13335" rIns="0" bIns="0" rtlCol="0">
            <a:spAutoFit/>
          </a:bodyPr>
          <a:lstStyle/>
          <a:p>
            <a:pPr marL="12700">
              <a:lnSpc>
                <a:spcPct val="100000"/>
              </a:lnSpc>
              <a:spcBef>
                <a:spcPts val="105"/>
              </a:spcBef>
            </a:pPr>
            <a:r>
              <a:rPr sz="4400" spc="130" dirty="0"/>
              <a:t>Rules</a:t>
            </a:r>
            <a:r>
              <a:rPr sz="4400" b="0" spc="-135" dirty="0">
                <a:latin typeface="Times New Roman"/>
                <a:cs typeface="Times New Roman"/>
              </a:rPr>
              <a:t> </a:t>
            </a:r>
            <a:r>
              <a:rPr sz="4400" dirty="0"/>
              <a:t>of</a:t>
            </a:r>
            <a:r>
              <a:rPr sz="4400" b="0" spc="-110" dirty="0">
                <a:latin typeface="Times New Roman"/>
                <a:cs typeface="Times New Roman"/>
              </a:rPr>
              <a:t> </a:t>
            </a:r>
            <a:r>
              <a:rPr sz="4400" dirty="0"/>
              <a:t>the</a:t>
            </a:r>
            <a:r>
              <a:rPr sz="4400" b="0" spc="-105" dirty="0">
                <a:latin typeface="Times New Roman"/>
                <a:cs typeface="Times New Roman"/>
              </a:rPr>
              <a:t> </a:t>
            </a:r>
            <a:r>
              <a:rPr sz="4400" spc="-20" dirty="0"/>
              <a:t>Game</a:t>
            </a:r>
            <a:endParaRPr sz="4400">
              <a:latin typeface="Times New Roman"/>
              <a:cs typeface="Times New Roman"/>
            </a:endParaRPr>
          </a:p>
        </p:txBody>
      </p:sp>
      <p:sp>
        <p:nvSpPr>
          <p:cNvPr id="3" name="object 3"/>
          <p:cNvSpPr txBox="1"/>
          <p:nvPr/>
        </p:nvSpPr>
        <p:spPr>
          <a:xfrm>
            <a:off x="965099" y="1437254"/>
            <a:ext cx="10299700" cy="4814138"/>
          </a:xfrm>
          <a:prstGeom prst="rect">
            <a:avLst/>
          </a:prstGeom>
        </p:spPr>
        <p:txBody>
          <a:bodyPr vert="horz" wrap="square" lIns="0" tIns="12700" rIns="0" bIns="0" rtlCol="0">
            <a:spAutoFit/>
          </a:bodyPr>
          <a:lstStyle/>
          <a:p>
            <a:pPr marL="352425" marR="7620" indent="-340360" algn="just">
              <a:lnSpc>
                <a:spcPct val="100000"/>
              </a:lnSpc>
              <a:spcBef>
                <a:spcPts val="100"/>
              </a:spcBef>
              <a:buFont typeface="Arial MT"/>
              <a:buChar char="•"/>
              <a:tabLst>
                <a:tab pos="354965" algn="l"/>
              </a:tabLst>
            </a:pPr>
            <a:r>
              <a:rPr sz="2400" dirty="0">
                <a:latin typeface="+mj-lt"/>
                <a:cs typeface="Times New Roman"/>
              </a:rPr>
              <a:t>Moves</a:t>
            </a:r>
            <a:r>
              <a:rPr sz="2400" spc="110" dirty="0">
                <a:latin typeface="+mj-lt"/>
                <a:cs typeface="Times New Roman"/>
              </a:rPr>
              <a:t> </a:t>
            </a:r>
            <a:r>
              <a:rPr sz="2400" dirty="0">
                <a:latin typeface="+mj-lt"/>
                <a:cs typeface="Times New Roman"/>
              </a:rPr>
              <a:t>are</a:t>
            </a:r>
            <a:r>
              <a:rPr sz="2400" spc="105" dirty="0">
                <a:latin typeface="+mj-lt"/>
                <a:cs typeface="Times New Roman"/>
              </a:rPr>
              <a:t> </a:t>
            </a:r>
            <a:r>
              <a:rPr sz="2400" dirty="0">
                <a:latin typeface="+mj-lt"/>
                <a:cs typeface="Times New Roman"/>
              </a:rPr>
              <a:t>allowed</a:t>
            </a:r>
            <a:r>
              <a:rPr sz="2400" spc="105" dirty="0">
                <a:latin typeface="+mj-lt"/>
                <a:cs typeface="Times New Roman"/>
              </a:rPr>
              <a:t> </a:t>
            </a:r>
            <a:r>
              <a:rPr sz="2400" dirty="0">
                <a:latin typeface="+mj-lt"/>
                <a:cs typeface="Times New Roman"/>
              </a:rPr>
              <a:t>only</a:t>
            </a:r>
            <a:r>
              <a:rPr sz="2400" spc="100" dirty="0">
                <a:latin typeface="+mj-lt"/>
                <a:cs typeface="Times New Roman"/>
              </a:rPr>
              <a:t> </a:t>
            </a:r>
            <a:r>
              <a:rPr sz="2400" dirty="0">
                <a:latin typeface="+mj-lt"/>
                <a:cs typeface="Times New Roman"/>
              </a:rPr>
              <a:t>on</a:t>
            </a:r>
            <a:r>
              <a:rPr sz="2400" spc="110" dirty="0">
                <a:latin typeface="+mj-lt"/>
                <a:cs typeface="Times New Roman"/>
              </a:rPr>
              <a:t> </a:t>
            </a:r>
            <a:r>
              <a:rPr sz="2400" dirty="0">
                <a:latin typeface="+mj-lt"/>
                <a:cs typeface="Times New Roman"/>
              </a:rPr>
              <a:t>the</a:t>
            </a:r>
            <a:r>
              <a:rPr sz="2400" spc="110" dirty="0">
                <a:latin typeface="+mj-lt"/>
                <a:cs typeface="Times New Roman"/>
              </a:rPr>
              <a:t> </a:t>
            </a:r>
            <a:r>
              <a:rPr sz="2400" dirty="0">
                <a:latin typeface="+mj-lt"/>
                <a:cs typeface="Times New Roman"/>
              </a:rPr>
              <a:t>dark</a:t>
            </a:r>
            <a:r>
              <a:rPr sz="2400" spc="105" dirty="0">
                <a:latin typeface="+mj-lt"/>
                <a:cs typeface="Times New Roman"/>
              </a:rPr>
              <a:t> </a:t>
            </a:r>
            <a:r>
              <a:rPr sz="2400" dirty="0">
                <a:latin typeface="+mj-lt"/>
                <a:cs typeface="Times New Roman"/>
              </a:rPr>
              <a:t>squares,</a:t>
            </a:r>
            <a:r>
              <a:rPr sz="2400" spc="114" dirty="0">
                <a:latin typeface="+mj-lt"/>
                <a:cs typeface="Times New Roman"/>
              </a:rPr>
              <a:t> </a:t>
            </a:r>
            <a:r>
              <a:rPr sz="2400" dirty="0">
                <a:latin typeface="+mj-lt"/>
                <a:cs typeface="Times New Roman"/>
              </a:rPr>
              <a:t>so</a:t>
            </a:r>
            <a:r>
              <a:rPr sz="2400" spc="95" dirty="0">
                <a:latin typeface="+mj-lt"/>
                <a:cs typeface="Times New Roman"/>
              </a:rPr>
              <a:t> </a:t>
            </a:r>
            <a:r>
              <a:rPr sz="2400" dirty="0">
                <a:latin typeface="+mj-lt"/>
                <a:cs typeface="Times New Roman"/>
              </a:rPr>
              <a:t>pieces</a:t>
            </a:r>
            <a:r>
              <a:rPr sz="2400" spc="114" dirty="0">
                <a:latin typeface="+mj-lt"/>
                <a:cs typeface="Times New Roman"/>
              </a:rPr>
              <a:t> </a:t>
            </a:r>
            <a:r>
              <a:rPr sz="2400" dirty="0">
                <a:latin typeface="+mj-lt"/>
                <a:cs typeface="Times New Roman"/>
              </a:rPr>
              <a:t>always</a:t>
            </a:r>
            <a:r>
              <a:rPr sz="2400" spc="110" dirty="0">
                <a:latin typeface="+mj-lt"/>
                <a:cs typeface="Times New Roman"/>
              </a:rPr>
              <a:t> </a:t>
            </a:r>
            <a:r>
              <a:rPr sz="2400" dirty="0">
                <a:latin typeface="+mj-lt"/>
                <a:cs typeface="Times New Roman"/>
              </a:rPr>
              <a:t>move</a:t>
            </a:r>
            <a:r>
              <a:rPr sz="2400" spc="105" dirty="0">
                <a:latin typeface="+mj-lt"/>
                <a:cs typeface="Times New Roman"/>
              </a:rPr>
              <a:t> </a:t>
            </a:r>
            <a:r>
              <a:rPr sz="2400" spc="-10" dirty="0">
                <a:latin typeface="+mj-lt"/>
                <a:cs typeface="Times New Roman"/>
              </a:rPr>
              <a:t>diagonally. 	</a:t>
            </a:r>
            <a:r>
              <a:rPr sz="2400" dirty="0">
                <a:latin typeface="+mj-lt"/>
                <a:cs typeface="Times New Roman"/>
              </a:rPr>
              <a:t>Single</a:t>
            </a:r>
            <a:r>
              <a:rPr sz="2400" spc="-45" dirty="0">
                <a:latin typeface="+mj-lt"/>
                <a:cs typeface="Times New Roman"/>
              </a:rPr>
              <a:t> </a:t>
            </a:r>
            <a:r>
              <a:rPr sz="2400" dirty="0">
                <a:latin typeface="+mj-lt"/>
                <a:cs typeface="Times New Roman"/>
              </a:rPr>
              <a:t>pieces</a:t>
            </a:r>
            <a:r>
              <a:rPr sz="2400" spc="-40" dirty="0">
                <a:latin typeface="+mj-lt"/>
                <a:cs typeface="Times New Roman"/>
              </a:rPr>
              <a:t> </a:t>
            </a:r>
            <a:r>
              <a:rPr sz="2400" dirty="0">
                <a:latin typeface="+mj-lt"/>
                <a:cs typeface="Times New Roman"/>
              </a:rPr>
              <a:t>are</a:t>
            </a:r>
            <a:r>
              <a:rPr sz="2400" spc="-25" dirty="0">
                <a:latin typeface="+mj-lt"/>
                <a:cs typeface="Times New Roman"/>
              </a:rPr>
              <a:t> </a:t>
            </a:r>
            <a:r>
              <a:rPr sz="2400" dirty="0">
                <a:latin typeface="+mj-lt"/>
                <a:cs typeface="Times New Roman"/>
              </a:rPr>
              <a:t>always</a:t>
            </a:r>
            <a:r>
              <a:rPr sz="2400" spc="-25" dirty="0">
                <a:latin typeface="+mj-lt"/>
                <a:cs typeface="Times New Roman"/>
              </a:rPr>
              <a:t> </a:t>
            </a:r>
            <a:r>
              <a:rPr sz="2400" dirty="0">
                <a:latin typeface="+mj-lt"/>
                <a:cs typeface="Times New Roman"/>
              </a:rPr>
              <a:t>limited</a:t>
            </a:r>
            <a:r>
              <a:rPr sz="2400" spc="-40" dirty="0">
                <a:latin typeface="+mj-lt"/>
                <a:cs typeface="Times New Roman"/>
              </a:rPr>
              <a:t> </a:t>
            </a:r>
            <a:r>
              <a:rPr sz="2400" dirty="0">
                <a:latin typeface="+mj-lt"/>
                <a:cs typeface="Times New Roman"/>
              </a:rPr>
              <a:t>to</a:t>
            </a:r>
            <a:r>
              <a:rPr sz="2400" spc="-40" dirty="0">
                <a:latin typeface="+mj-lt"/>
                <a:cs typeface="Times New Roman"/>
              </a:rPr>
              <a:t> </a:t>
            </a:r>
            <a:r>
              <a:rPr sz="2400" dirty="0">
                <a:latin typeface="+mj-lt"/>
                <a:cs typeface="Times New Roman"/>
              </a:rPr>
              <a:t>forward</a:t>
            </a:r>
            <a:r>
              <a:rPr sz="2400" spc="-20" dirty="0">
                <a:latin typeface="+mj-lt"/>
                <a:cs typeface="Times New Roman"/>
              </a:rPr>
              <a:t> </a:t>
            </a:r>
            <a:r>
              <a:rPr sz="2400" dirty="0">
                <a:latin typeface="+mj-lt"/>
                <a:cs typeface="Times New Roman"/>
              </a:rPr>
              <a:t>moves</a:t>
            </a:r>
            <a:r>
              <a:rPr sz="2400" spc="-10" dirty="0">
                <a:latin typeface="+mj-lt"/>
                <a:cs typeface="Times New Roman"/>
              </a:rPr>
              <a:t> </a:t>
            </a:r>
            <a:r>
              <a:rPr sz="2400" dirty="0">
                <a:latin typeface="+mj-lt"/>
                <a:cs typeface="Times New Roman"/>
              </a:rPr>
              <a:t>(toward</a:t>
            </a:r>
            <a:r>
              <a:rPr sz="2400" spc="-30" dirty="0">
                <a:latin typeface="+mj-lt"/>
                <a:cs typeface="Times New Roman"/>
              </a:rPr>
              <a:t> </a:t>
            </a:r>
            <a:r>
              <a:rPr sz="2400" dirty="0">
                <a:latin typeface="+mj-lt"/>
                <a:cs typeface="Times New Roman"/>
              </a:rPr>
              <a:t>the</a:t>
            </a:r>
            <a:r>
              <a:rPr sz="2400" spc="-25" dirty="0">
                <a:latin typeface="+mj-lt"/>
                <a:cs typeface="Times New Roman"/>
              </a:rPr>
              <a:t> </a:t>
            </a:r>
            <a:r>
              <a:rPr sz="2400" spc="-10" dirty="0">
                <a:latin typeface="+mj-lt"/>
                <a:cs typeface="Times New Roman"/>
              </a:rPr>
              <a:t>opponent).</a:t>
            </a:r>
            <a:endParaRPr sz="2400" dirty="0">
              <a:latin typeface="+mj-lt"/>
              <a:cs typeface="Times New Roman"/>
            </a:endParaRPr>
          </a:p>
          <a:p>
            <a:pPr marL="353060" indent="-340360" algn="just">
              <a:lnSpc>
                <a:spcPct val="100000"/>
              </a:lnSpc>
              <a:buFont typeface="Arial MT"/>
              <a:buChar char="•"/>
              <a:tabLst>
                <a:tab pos="353060" algn="l"/>
              </a:tabLst>
            </a:pPr>
            <a:r>
              <a:rPr sz="2400" dirty="0">
                <a:latin typeface="+mj-lt"/>
                <a:cs typeface="Times New Roman"/>
              </a:rPr>
              <a:t>A</a:t>
            </a:r>
            <a:r>
              <a:rPr sz="2400" spc="155" dirty="0">
                <a:latin typeface="+mj-lt"/>
                <a:cs typeface="Times New Roman"/>
              </a:rPr>
              <a:t> </a:t>
            </a:r>
            <a:r>
              <a:rPr sz="2400" dirty="0">
                <a:latin typeface="+mj-lt"/>
                <a:cs typeface="Times New Roman"/>
              </a:rPr>
              <a:t>piece</a:t>
            </a:r>
            <a:r>
              <a:rPr sz="2400" spc="300" dirty="0">
                <a:latin typeface="+mj-lt"/>
                <a:cs typeface="Times New Roman"/>
              </a:rPr>
              <a:t> </a:t>
            </a:r>
            <a:r>
              <a:rPr sz="2400" dirty="0">
                <a:latin typeface="+mj-lt"/>
                <a:cs typeface="Times New Roman"/>
              </a:rPr>
              <a:t>making</a:t>
            </a:r>
            <a:r>
              <a:rPr sz="2400" spc="300" dirty="0">
                <a:latin typeface="+mj-lt"/>
                <a:cs typeface="Times New Roman"/>
              </a:rPr>
              <a:t> </a:t>
            </a:r>
            <a:r>
              <a:rPr sz="2400" dirty="0">
                <a:latin typeface="+mj-lt"/>
                <a:cs typeface="Times New Roman"/>
              </a:rPr>
              <a:t>a</a:t>
            </a:r>
            <a:r>
              <a:rPr sz="2400" spc="295" dirty="0">
                <a:latin typeface="+mj-lt"/>
                <a:cs typeface="Times New Roman"/>
              </a:rPr>
              <a:t> </a:t>
            </a:r>
            <a:r>
              <a:rPr sz="2400" spc="-10" dirty="0">
                <a:latin typeface="+mj-lt"/>
                <a:cs typeface="Times New Roman"/>
              </a:rPr>
              <a:t>non-</a:t>
            </a:r>
            <a:r>
              <a:rPr sz="2400" dirty="0">
                <a:latin typeface="+mj-lt"/>
                <a:cs typeface="Times New Roman"/>
              </a:rPr>
              <a:t>capturing</a:t>
            </a:r>
            <a:r>
              <a:rPr sz="2400" spc="290" dirty="0">
                <a:latin typeface="+mj-lt"/>
                <a:cs typeface="Times New Roman"/>
              </a:rPr>
              <a:t> </a:t>
            </a:r>
            <a:r>
              <a:rPr sz="2400" dirty="0">
                <a:latin typeface="+mj-lt"/>
                <a:cs typeface="Times New Roman"/>
              </a:rPr>
              <a:t>move</a:t>
            </a:r>
            <a:r>
              <a:rPr sz="2400" spc="295" dirty="0">
                <a:latin typeface="+mj-lt"/>
                <a:cs typeface="Times New Roman"/>
              </a:rPr>
              <a:t> </a:t>
            </a:r>
            <a:r>
              <a:rPr sz="2400" dirty="0">
                <a:latin typeface="+mj-lt"/>
                <a:cs typeface="Times New Roman"/>
              </a:rPr>
              <a:t>(not</a:t>
            </a:r>
            <a:r>
              <a:rPr sz="2400" spc="295" dirty="0">
                <a:latin typeface="+mj-lt"/>
                <a:cs typeface="Times New Roman"/>
              </a:rPr>
              <a:t> </a:t>
            </a:r>
            <a:r>
              <a:rPr sz="2400" dirty="0">
                <a:latin typeface="+mj-lt"/>
                <a:cs typeface="Times New Roman"/>
              </a:rPr>
              <a:t>involving</a:t>
            </a:r>
            <a:r>
              <a:rPr sz="2400" spc="295" dirty="0">
                <a:latin typeface="+mj-lt"/>
                <a:cs typeface="Times New Roman"/>
              </a:rPr>
              <a:t> </a:t>
            </a:r>
            <a:r>
              <a:rPr sz="2400" dirty="0">
                <a:latin typeface="+mj-lt"/>
                <a:cs typeface="Times New Roman"/>
              </a:rPr>
              <a:t>a</a:t>
            </a:r>
            <a:r>
              <a:rPr sz="2400" spc="285" dirty="0">
                <a:latin typeface="+mj-lt"/>
                <a:cs typeface="Times New Roman"/>
              </a:rPr>
              <a:t> </a:t>
            </a:r>
            <a:r>
              <a:rPr sz="2400" dirty="0">
                <a:latin typeface="+mj-lt"/>
                <a:cs typeface="Times New Roman"/>
              </a:rPr>
              <a:t>jump)</a:t>
            </a:r>
            <a:r>
              <a:rPr sz="2400" spc="310" dirty="0">
                <a:latin typeface="+mj-lt"/>
                <a:cs typeface="Times New Roman"/>
              </a:rPr>
              <a:t> </a:t>
            </a:r>
            <a:r>
              <a:rPr sz="2400" dirty="0">
                <a:latin typeface="+mj-lt"/>
                <a:cs typeface="Times New Roman"/>
              </a:rPr>
              <a:t>may</a:t>
            </a:r>
            <a:r>
              <a:rPr sz="2400" spc="305" dirty="0">
                <a:latin typeface="+mj-lt"/>
                <a:cs typeface="Times New Roman"/>
              </a:rPr>
              <a:t> </a:t>
            </a:r>
            <a:r>
              <a:rPr sz="2400" dirty="0">
                <a:latin typeface="+mj-lt"/>
                <a:cs typeface="Times New Roman"/>
              </a:rPr>
              <a:t>move</a:t>
            </a:r>
            <a:r>
              <a:rPr sz="2400" spc="295" dirty="0">
                <a:latin typeface="+mj-lt"/>
                <a:cs typeface="Times New Roman"/>
              </a:rPr>
              <a:t> </a:t>
            </a:r>
            <a:r>
              <a:rPr sz="2400" spc="-20" dirty="0">
                <a:latin typeface="+mj-lt"/>
                <a:cs typeface="Times New Roman"/>
              </a:rPr>
              <a:t>only</a:t>
            </a:r>
            <a:endParaRPr sz="2400" dirty="0">
              <a:latin typeface="+mj-lt"/>
              <a:cs typeface="Times New Roman"/>
            </a:endParaRPr>
          </a:p>
          <a:p>
            <a:pPr marL="354965" algn="just">
              <a:lnSpc>
                <a:spcPct val="100000"/>
              </a:lnSpc>
            </a:pPr>
            <a:r>
              <a:rPr sz="2400" dirty="0">
                <a:latin typeface="+mj-lt"/>
                <a:cs typeface="Times New Roman"/>
              </a:rPr>
              <a:t>one </a:t>
            </a:r>
            <a:r>
              <a:rPr sz="2400" spc="-10" dirty="0">
                <a:latin typeface="+mj-lt"/>
                <a:cs typeface="Times New Roman"/>
              </a:rPr>
              <a:t>square.</a:t>
            </a:r>
            <a:endParaRPr sz="2400" dirty="0">
              <a:latin typeface="+mj-lt"/>
              <a:cs typeface="Times New Roman"/>
            </a:endParaRPr>
          </a:p>
          <a:p>
            <a:pPr marL="352425" marR="5080" indent="-340360" algn="just">
              <a:lnSpc>
                <a:spcPct val="100000"/>
              </a:lnSpc>
              <a:buFont typeface="Arial MT"/>
              <a:buChar char="•"/>
              <a:tabLst>
                <a:tab pos="354965" algn="l"/>
              </a:tabLst>
            </a:pPr>
            <a:r>
              <a:rPr sz="2400" dirty="0">
                <a:latin typeface="+mj-lt"/>
                <a:cs typeface="Times New Roman"/>
              </a:rPr>
              <a:t>A</a:t>
            </a:r>
            <a:r>
              <a:rPr sz="2400" spc="285" dirty="0">
                <a:latin typeface="+mj-lt"/>
                <a:cs typeface="Times New Roman"/>
              </a:rPr>
              <a:t> </a:t>
            </a:r>
            <a:r>
              <a:rPr sz="2400" dirty="0">
                <a:latin typeface="+mj-lt"/>
                <a:cs typeface="Times New Roman"/>
              </a:rPr>
              <a:t>piece</a:t>
            </a:r>
            <a:r>
              <a:rPr sz="2400" spc="420" dirty="0">
                <a:latin typeface="+mj-lt"/>
                <a:cs typeface="Times New Roman"/>
              </a:rPr>
              <a:t> </a:t>
            </a:r>
            <a:r>
              <a:rPr sz="2400" dirty="0">
                <a:latin typeface="+mj-lt"/>
                <a:cs typeface="Times New Roman"/>
              </a:rPr>
              <a:t>making</a:t>
            </a:r>
            <a:r>
              <a:rPr sz="2400" spc="425" dirty="0">
                <a:latin typeface="+mj-lt"/>
                <a:cs typeface="Times New Roman"/>
              </a:rPr>
              <a:t> </a:t>
            </a:r>
            <a:r>
              <a:rPr sz="2400" dirty="0">
                <a:latin typeface="+mj-lt"/>
                <a:cs typeface="Times New Roman"/>
              </a:rPr>
              <a:t>a</a:t>
            </a:r>
            <a:r>
              <a:rPr sz="2400" spc="409" dirty="0">
                <a:latin typeface="+mj-lt"/>
                <a:cs typeface="Times New Roman"/>
              </a:rPr>
              <a:t> </a:t>
            </a:r>
            <a:r>
              <a:rPr sz="2400" dirty="0">
                <a:latin typeface="+mj-lt"/>
                <a:cs typeface="Times New Roman"/>
              </a:rPr>
              <a:t>capturing</a:t>
            </a:r>
            <a:r>
              <a:rPr sz="2400" spc="415" dirty="0">
                <a:latin typeface="+mj-lt"/>
                <a:cs typeface="Times New Roman"/>
              </a:rPr>
              <a:t> </a:t>
            </a:r>
            <a:r>
              <a:rPr sz="2400" dirty="0">
                <a:latin typeface="+mj-lt"/>
                <a:cs typeface="Times New Roman"/>
              </a:rPr>
              <a:t>move</a:t>
            </a:r>
            <a:r>
              <a:rPr sz="2400" spc="425" dirty="0">
                <a:latin typeface="+mj-lt"/>
                <a:cs typeface="Times New Roman"/>
              </a:rPr>
              <a:t> </a:t>
            </a:r>
            <a:r>
              <a:rPr sz="2400" dirty="0">
                <a:latin typeface="+mj-lt"/>
                <a:cs typeface="Times New Roman"/>
              </a:rPr>
              <a:t>(a</a:t>
            </a:r>
            <a:r>
              <a:rPr sz="2400" spc="420" dirty="0">
                <a:latin typeface="+mj-lt"/>
                <a:cs typeface="Times New Roman"/>
              </a:rPr>
              <a:t> </a:t>
            </a:r>
            <a:r>
              <a:rPr sz="2400" dirty="0">
                <a:latin typeface="+mj-lt"/>
                <a:cs typeface="Times New Roman"/>
              </a:rPr>
              <a:t>jump)</a:t>
            </a:r>
            <a:r>
              <a:rPr sz="2400" spc="420" dirty="0">
                <a:latin typeface="+mj-lt"/>
                <a:cs typeface="Times New Roman"/>
              </a:rPr>
              <a:t> </a:t>
            </a:r>
            <a:r>
              <a:rPr sz="2400" dirty="0">
                <a:latin typeface="+mj-lt"/>
                <a:cs typeface="Times New Roman"/>
              </a:rPr>
              <a:t>leaps</a:t>
            </a:r>
            <a:r>
              <a:rPr sz="2400" spc="420" dirty="0">
                <a:latin typeface="+mj-lt"/>
                <a:cs typeface="Times New Roman"/>
              </a:rPr>
              <a:t> </a:t>
            </a:r>
            <a:r>
              <a:rPr sz="2400" dirty="0">
                <a:latin typeface="+mj-lt"/>
                <a:cs typeface="Times New Roman"/>
              </a:rPr>
              <a:t>over</a:t>
            </a:r>
            <a:r>
              <a:rPr sz="2400" spc="430" dirty="0">
                <a:latin typeface="+mj-lt"/>
                <a:cs typeface="Times New Roman"/>
              </a:rPr>
              <a:t> </a:t>
            </a:r>
            <a:r>
              <a:rPr sz="2400" dirty="0">
                <a:latin typeface="+mj-lt"/>
                <a:cs typeface="Times New Roman"/>
              </a:rPr>
              <a:t>one</a:t>
            </a:r>
            <a:r>
              <a:rPr sz="2400" spc="420" dirty="0">
                <a:latin typeface="+mj-lt"/>
                <a:cs typeface="Times New Roman"/>
              </a:rPr>
              <a:t> </a:t>
            </a:r>
            <a:r>
              <a:rPr sz="2400" dirty="0">
                <a:latin typeface="+mj-lt"/>
                <a:cs typeface="Times New Roman"/>
              </a:rPr>
              <a:t>of</a:t>
            </a:r>
            <a:r>
              <a:rPr sz="2400" spc="405" dirty="0">
                <a:latin typeface="+mj-lt"/>
                <a:cs typeface="Times New Roman"/>
              </a:rPr>
              <a:t> </a:t>
            </a:r>
            <a:r>
              <a:rPr sz="2400" dirty="0">
                <a:latin typeface="+mj-lt"/>
                <a:cs typeface="Times New Roman"/>
              </a:rPr>
              <a:t>the</a:t>
            </a:r>
            <a:r>
              <a:rPr sz="2400" spc="425" dirty="0">
                <a:latin typeface="+mj-lt"/>
                <a:cs typeface="Times New Roman"/>
              </a:rPr>
              <a:t> </a:t>
            </a:r>
            <a:r>
              <a:rPr sz="2400" spc="-10" dirty="0">
                <a:latin typeface="+mj-lt"/>
                <a:cs typeface="Times New Roman"/>
              </a:rPr>
              <a:t>opponent's 	</a:t>
            </a:r>
            <a:r>
              <a:rPr sz="2400" dirty="0">
                <a:latin typeface="+mj-lt"/>
                <a:cs typeface="Times New Roman"/>
              </a:rPr>
              <a:t>pieces,</a:t>
            </a:r>
            <a:r>
              <a:rPr sz="2400" spc="105" dirty="0">
                <a:latin typeface="+mj-lt"/>
                <a:cs typeface="Times New Roman"/>
              </a:rPr>
              <a:t> </a:t>
            </a:r>
            <a:r>
              <a:rPr sz="2400" dirty="0">
                <a:latin typeface="+mj-lt"/>
                <a:cs typeface="Times New Roman"/>
              </a:rPr>
              <a:t>landing</a:t>
            </a:r>
            <a:r>
              <a:rPr sz="2400" spc="120" dirty="0">
                <a:latin typeface="+mj-lt"/>
                <a:cs typeface="Times New Roman"/>
              </a:rPr>
              <a:t> </a:t>
            </a:r>
            <a:r>
              <a:rPr sz="2400" dirty="0">
                <a:latin typeface="+mj-lt"/>
                <a:cs typeface="Times New Roman"/>
              </a:rPr>
              <a:t>in</a:t>
            </a:r>
            <a:r>
              <a:rPr sz="2400" spc="114" dirty="0">
                <a:latin typeface="+mj-lt"/>
                <a:cs typeface="Times New Roman"/>
              </a:rPr>
              <a:t> </a:t>
            </a:r>
            <a:r>
              <a:rPr sz="2400" dirty="0">
                <a:latin typeface="+mj-lt"/>
                <a:cs typeface="Times New Roman"/>
              </a:rPr>
              <a:t>a</a:t>
            </a:r>
            <a:r>
              <a:rPr sz="2400" spc="120" dirty="0">
                <a:latin typeface="+mj-lt"/>
                <a:cs typeface="Times New Roman"/>
              </a:rPr>
              <a:t> </a:t>
            </a:r>
            <a:r>
              <a:rPr sz="2400" dirty="0">
                <a:latin typeface="+mj-lt"/>
                <a:cs typeface="Times New Roman"/>
              </a:rPr>
              <a:t>straight</a:t>
            </a:r>
            <a:r>
              <a:rPr sz="2400" spc="120" dirty="0">
                <a:latin typeface="+mj-lt"/>
                <a:cs typeface="Times New Roman"/>
              </a:rPr>
              <a:t> </a:t>
            </a:r>
            <a:r>
              <a:rPr sz="2400" dirty="0">
                <a:latin typeface="+mj-lt"/>
                <a:cs typeface="Times New Roman"/>
              </a:rPr>
              <a:t>diagonal</a:t>
            </a:r>
            <a:r>
              <a:rPr sz="2400" spc="110" dirty="0">
                <a:latin typeface="+mj-lt"/>
                <a:cs typeface="Times New Roman"/>
              </a:rPr>
              <a:t> </a:t>
            </a:r>
            <a:r>
              <a:rPr sz="2400" dirty="0">
                <a:latin typeface="+mj-lt"/>
                <a:cs typeface="Times New Roman"/>
              </a:rPr>
              <a:t>line</a:t>
            </a:r>
            <a:r>
              <a:rPr sz="2400" spc="125" dirty="0">
                <a:latin typeface="+mj-lt"/>
                <a:cs typeface="Times New Roman"/>
              </a:rPr>
              <a:t> </a:t>
            </a:r>
            <a:r>
              <a:rPr sz="2400" dirty="0">
                <a:latin typeface="+mj-lt"/>
                <a:cs typeface="Times New Roman"/>
              </a:rPr>
              <a:t>on</a:t>
            </a:r>
            <a:r>
              <a:rPr sz="2400" spc="120" dirty="0">
                <a:latin typeface="+mj-lt"/>
                <a:cs typeface="Times New Roman"/>
              </a:rPr>
              <a:t> </a:t>
            </a:r>
            <a:r>
              <a:rPr sz="2400" dirty="0">
                <a:latin typeface="+mj-lt"/>
                <a:cs typeface="Times New Roman"/>
              </a:rPr>
              <a:t>the</a:t>
            </a:r>
            <a:r>
              <a:rPr sz="2400" spc="105" dirty="0">
                <a:latin typeface="+mj-lt"/>
                <a:cs typeface="Times New Roman"/>
              </a:rPr>
              <a:t> </a:t>
            </a:r>
            <a:r>
              <a:rPr sz="2400" dirty="0">
                <a:latin typeface="+mj-lt"/>
                <a:cs typeface="Times New Roman"/>
              </a:rPr>
              <a:t>other</a:t>
            </a:r>
            <a:r>
              <a:rPr sz="2400" spc="125" dirty="0">
                <a:latin typeface="+mj-lt"/>
                <a:cs typeface="Times New Roman"/>
              </a:rPr>
              <a:t> </a:t>
            </a:r>
            <a:r>
              <a:rPr sz="2400" dirty="0">
                <a:latin typeface="+mj-lt"/>
                <a:cs typeface="Times New Roman"/>
              </a:rPr>
              <a:t>side.</a:t>
            </a:r>
            <a:r>
              <a:rPr sz="2400" spc="105" dirty="0">
                <a:latin typeface="+mj-lt"/>
                <a:cs typeface="Times New Roman"/>
              </a:rPr>
              <a:t> </a:t>
            </a:r>
            <a:r>
              <a:rPr sz="2400" dirty="0">
                <a:latin typeface="+mj-lt"/>
                <a:cs typeface="Times New Roman"/>
              </a:rPr>
              <a:t>Only</a:t>
            </a:r>
            <a:r>
              <a:rPr sz="2400" spc="114" dirty="0">
                <a:latin typeface="+mj-lt"/>
                <a:cs typeface="Times New Roman"/>
              </a:rPr>
              <a:t> </a:t>
            </a:r>
            <a:r>
              <a:rPr sz="2400" dirty="0">
                <a:latin typeface="+mj-lt"/>
                <a:cs typeface="Times New Roman"/>
              </a:rPr>
              <a:t>one</a:t>
            </a:r>
            <a:r>
              <a:rPr sz="2400" spc="120" dirty="0">
                <a:latin typeface="+mj-lt"/>
                <a:cs typeface="Times New Roman"/>
              </a:rPr>
              <a:t> </a:t>
            </a:r>
            <a:r>
              <a:rPr sz="2400" dirty="0">
                <a:latin typeface="+mj-lt"/>
                <a:cs typeface="Times New Roman"/>
              </a:rPr>
              <a:t>piece</a:t>
            </a:r>
            <a:r>
              <a:rPr sz="2400" spc="125" dirty="0">
                <a:latin typeface="+mj-lt"/>
                <a:cs typeface="Times New Roman"/>
              </a:rPr>
              <a:t> </a:t>
            </a:r>
            <a:r>
              <a:rPr sz="2400" spc="-25" dirty="0">
                <a:latin typeface="+mj-lt"/>
                <a:cs typeface="Times New Roman"/>
              </a:rPr>
              <a:t>may </a:t>
            </a:r>
            <a:r>
              <a:rPr sz="2400" dirty="0">
                <a:latin typeface="+mj-lt"/>
                <a:cs typeface="Times New Roman"/>
              </a:rPr>
              <a:t>be</a:t>
            </a:r>
            <a:r>
              <a:rPr sz="2400" spc="450" dirty="0">
                <a:latin typeface="+mj-lt"/>
                <a:cs typeface="Times New Roman"/>
              </a:rPr>
              <a:t> </a:t>
            </a:r>
            <a:r>
              <a:rPr sz="2400" dirty="0">
                <a:latin typeface="+mj-lt"/>
                <a:cs typeface="Times New Roman"/>
              </a:rPr>
              <a:t>captured</a:t>
            </a:r>
            <a:r>
              <a:rPr sz="2400" spc="440" dirty="0">
                <a:latin typeface="+mj-lt"/>
                <a:cs typeface="Times New Roman"/>
              </a:rPr>
              <a:t> </a:t>
            </a:r>
            <a:r>
              <a:rPr sz="2400" dirty="0">
                <a:latin typeface="+mj-lt"/>
                <a:cs typeface="Times New Roman"/>
              </a:rPr>
              <a:t>in</a:t>
            </a:r>
            <a:r>
              <a:rPr sz="2400" spc="455" dirty="0">
                <a:latin typeface="+mj-lt"/>
                <a:cs typeface="Times New Roman"/>
              </a:rPr>
              <a:t> </a:t>
            </a:r>
            <a:r>
              <a:rPr sz="2400" dirty="0">
                <a:latin typeface="+mj-lt"/>
                <a:cs typeface="Times New Roman"/>
              </a:rPr>
              <a:t>a</a:t>
            </a:r>
            <a:r>
              <a:rPr sz="2400" spc="455" dirty="0">
                <a:latin typeface="+mj-lt"/>
                <a:cs typeface="Times New Roman"/>
              </a:rPr>
              <a:t> </a:t>
            </a:r>
            <a:r>
              <a:rPr sz="2400" dirty="0">
                <a:latin typeface="+mj-lt"/>
                <a:cs typeface="Times New Roman"/>
              </a:rPr>
              <a:t>single</a:t>
            </a:r>
            <a:r>
              <a:rPr sz="2400" spc="445" dirty="0">
                <a:latin typeface="+mj-lt"/>
                <a:cs typeface="Times New Roman"/>
              </a:rPr>
              <a:t> </a:t>
            </a:r>
            <a:r>
              <a:rPr sz="2400" dirty="0">
                <a:latin typeface="+mj-lt"/>
                <a:cs typeface="Times New Roman"/>
              </a:rPr>
              <a:t>jump;</a:t>
            </a:r>
            <a:r>
              <a:rPr sz="2400" spc="455" dirty="0">
                <a:latin typeface="+mj-lt"/>
                <a:cs typeface="Times New Roman"/>
              </a:rPr>
              <a:t> </a:t>
            </a:r>
            <a:r>
              <a:rPr sz="2400" dirty="0">
                <a:latin typeface="+mj-lt"/>
                <a:cs typeface="Times New Roman"/>
              </a:rPr>
              <a:t>however,</a:t>
            </a:r>
            <a:r>
              <a:rPr sz="2400" spc="450" dirty="0">
                <a:latin typeface="+mj-lt"/>
                <a:cs typeface="Times New Roman"/>
              </a:rPr>
              <a:t> </a:t>
            </a:r>
            <a:r>
              <a:rPr sz="2400" dirty="0">
                <a:latin typeface="+mj-lt"/>
                <a:cs typeface="Times New Roman"/>
              </a:rPr>
              <a:t>multiple</a:t>
            </a:r>
            <a:r>
              <a:rPr sz="2400" spc="450" dirty="0">
                <a:latin typeface="+mj-lt"/>
                <a:cs typeface="Times New Roman"/>
              </a:rPr>
              <a:t> </a:t>
            </a:r>
            <a:r>
              <a:rPr sz="2400" dirty="0">
                <a:latin typeface="+mj-lt"/>
                <a:cs typeface="Times New Roman"/>
              </a:rPr>
              <a:t>jumps</a:t>
            </a:r>
            <a:r>
              <a:rPr sz="2400" spc="455" dirty="0">
                <a:latin typeface="+mj-lt"/>
                <a:cs typeface="Times New Roman"/>
              </a:rPr>
              <a:t> </a:t>
            </a:r>
            <a:r>
              <a:rPr sz="2400" dirty="0">
                <a:latin typeface="+mj-lt"/>
                <a:cs typeface="Times New Roman"/>
              </a:rPr>
              <a:t>are</a:t>
            </a:r>
            <a:r>
              <a:rPr sz="2400" spc="459" dirty="0">
                <a:latin typeface="+mj-lt"/>
                <a:cs typeface="Times New Roman"/>
              </a:rPr>
              <a:t> </a:t>
            </a:r>
            <a:r>
              <a:rPr sz="2400" dirty="0">
                <a:latin typeface="+mj-lt"/>
                <a:cs typeface="Times New Roman"/>
              </a:rPr>
              <a:t>allowed</a:t>
            </a:r>
            <a:r>
              <a:rPr sz="2400" spc="455" dirty="0">
                <a:latin typeface="+mj-lt"/>
                <a:cs typeface="Times New Roman"/>
              </a:rPr>
              <a:t> </a:t>
            </a:r>
            <a:r>
              <a:rPr sz="2400" dirty="0">
                <a:latin typeface="+mj-lt"/>
                <a:cs typeface="Times New Roman"/>
              </a:rPr>
              <a:t>during</a:t>
            </a:r>
            <a:r>
              <a:rPr sz="2400" spc="455" dirty="0">
                <a:latin typeface="+mj-lt"/>
                <a:cs typeface="Times New Roman"/>
              </a:rPr>
              <a:t> </a:t>
            </a:r>
            <a:r>
              <a:rPr sz="2400" spc="-50" dirty="0">
                <a:latin typeface="+mj-lt"/>
                <a:cs typeface="Times New Roman"/>
              </a:rPr>
              <a:t>a </a:t>
            </a:r>
            <a:r>
              <a:rPr sz="2400" dirty="0">
                <a:latin typeface="+mj-lt"/>
                <a:cs typeface="Times New Roman"/>
              </a:rPr>
              <a:t>single</a:t>
            </a:r>
            <a:r>
              <a:rPr sz="2400" spc="-15" dirty="0">
                <a:latin typeface="+mj-lt"/>
                <a:cs typeface="Times New Roman"/>
              </a:rPr>
              <a:t> </a:t>
            </a:r>
            <a:r>
              <a:rPr sz="2400" spc="-10" dirty="0">
                <a:latin typeface="+mj-lt"/>
                <a:cs typeface="Times New Roman"/>
              </a:rPr>
              <a:t>turn.</a:t>
            </a:r>
            <a:endParaRPr sz="2400" dirty="0">
              <a:latin typeface="+mj-lt"/>
              <a:cs typeface="Times New Roman"/>
            </a:endParaRPr>
          </a:p>
          <a:p>
            <a:pPr marL="353060" indent="-340360" algn="just">
              <a:lnSpc>
                <a:spcPct val="100000"/>
              </a:lnSpc>
              <a:spcBef>
                <a:spcPts val="5"/>
              </a:spcBef>
              <a:buFont typeface="Arial MT"/>
              <a:buChar char="•"/>
              <a:tabLst>
                <a:tab pos="353060" algn="l"/>
              </a:tabLst>
            </a:pPr>
            <a:r>
              <a:rPr sz="2400" dirty="0">
                <a:latin typeface="+mj-lt"/>
                <a:cs typeface="Times New Roman"/>
              </a:rPr>
              <a:t>When</a:t>
            </a:r>
            <a:r>
              <a:rPr sz="2400" spc="5" dirty="0">
                <a:latin typeface="+mj-lt"/>
                <a:cs typeface="Times New Roman"/>
              </a:rPr>
              <a:t> </a:t>
            </a:r>
            <a:r>
              <a:rPr sz="2400" dirty="0">
                <a:latin typeface="+mj-lt"/>
                <a:cs typeface="Times New Roman"/>
              </a:rPr>
              <a:t>a</a:t>
            </a:r>
            <a:r>
              <a:rPr sz="2400" spc="-5" dirty="0">
                <a:latin typeface="+mj-lt"/>
                <a:cs typeface="Times New Roman"/>
              </a:rPr>
              <a:t> </a:t>
            </a:r>
            <a:r>
              <a:rPr sz="2400" dirty="0">
                <a:latin typeface="+mj-lt"/>
                <a:cs typeface="Times New Roman"/>
              </a:rPr>
              <a:t>piece</a:t>
            </a:r>
            <a:r>
              <a:rPr sz="2400" spc="-35" dirty="0">
                <a:latin typeface="+mj-lt"/>
                <a:cs typeface="Times New Roman"/>
              </a:rPr>
              <a:t> </a:t>
            </a:r>
            <a:r>
              <a:rPr sz="2400" dirty="0">
                <a:latin typeface="+mj-lt"/>
                <a:cs typeface="Times New Roman"/>
              </a:rPr>
              <a:t>is captured,</a:t>
            </a:r>
            <a:r>
              <a:rPr sz="2400" spc="-35" dirty="0">
                <a:latin typeface="+mj-lt"/>
                <a:cs typeface="Times New Roman"/>
              </a:rPr>
              <a:t> </a:t>
            </a:r>
            <a:r>
              <a:rPr sz="2400" dirty="0">
                <a:latin typeface="+mj-lt"/>
                <a:cs typeface="Times New Roman"/>
              </a:rPr>
              <a:t>it</a:t>
            </a:r>
            <a:r>
              <a:rPr sz="2400" spc="-1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removed from</a:t>
            </a:r>
            <a:r>
              <a:rPr sz="2400" spc="-5" dirty="0">
                <a:latin typeface="+mj-lt"/>
                <a:cs typeface="Times New Roman"/>
              </a:rPr>
              <a:t> </a:t>
            </a:r>
            <a:r>
              <a:rPr sz="2400" dirty="0">
                <a:latin typeface="+mj-lt"/>
                <a:cs typeface="Times New Roman"/>
              </a:rPr>
              <a:t>the</a:t>
            </a:r>
            <a:r>
              <a:rPr sz="2400" spc="-20" dirty="0">
                <a:latin typeface="+mj-lt"/>
                <a:cs typeface="Times New Roman"/>
              </a:rPr>
              <a:t> </a:t>
            </a:r>
            <a:r>
              <a:rPr sz="2400" spc="-10" dirty="0">
                <a:latin typeface="+mj-lt"/>
                <a:cs typeface="Times New Roman"/>
              </a:rPr>
              <a:t>board.</a:t>
            </a:r>
            <a:endParaRPr sz="2400" dirty="0">
              <a:latin typeface="+mj-lt"/>
              <a:cs typeface="Times New Roman"/>
            </a:endParaRPr>
          </a:p>
          <a:p>
            <a:pPr marL="353060" indent="-340360" algn="just">
              <a:lnSpc>
                <a:spcPct val="100000"/>
              </a:lnSpc>
              <a:buFont typeface="Arial MT"/>
              <a:buChar char="•"/>
              <a:tabLst>
                <a:tab pos="353060" algn="l"/>
              </a:tabLst>
            </a:pPr>
            <a:r>
              <a:rPr sz="2400" dirty="0">
                <a:latin typeface="+mj-lt"/>
                <a:cs typeface="Times New Roman"/>
              </a:rPr>
              <a:t>If</a:t>
            </a:r>
            <a:r>
              <a:rPr sz="2400" spc="-15" dirty="0">
                <a:latin typeface="+mj-lt"/>
                <a:cs typeface="Times New Roman"/>
              </a:rPr>
              <a:t> </a:t>
            </a:r>
            <a:r>
              <a:rPr sz="2400" dirty="0">
                <a:latin typeface="+mj-lt"/>
                <a:cs typeface="Times New Roman"/>
              </a:rPr>
              <a:t>a</a:t>
            </a:r>
            <a:r>
              <a:rPr sz="2400" spc="-5" dirty="0">
                <a:latin typeface="+mj-lt"/>
                <a:cs typeface="Times New Roman"/>
              </a:rPr>
              <a:t> </a:t>
            </a:r>
            <a:r>
              <a:rPr sz="2400" dirty="0">
                <a:latin typeface="+mj-lt"/>
                <a:cs typeface="Times New Roman"/>
              </a:rPr>
              <a:t>player</a:t>
            </a:r>
            <a:r>
              <a:rPr sz="2400" spc="-25" dirty="0">
                <a:latin typeface="+mj-lt"/>
                <a:cs typeface="Times New Roman"/>
              </a:rPr>
              <a:t> </a:t>
            </a:r>
            <a:r>
              <a:rPr sz="2400" dirty="0">
                <a:latin typeface="+mj-lt"/>
                <a:cs typeface="Times New Roman"/>
              </a:rPr>
              <a:t>is</a:t>
            </a:r>
            <a:r>
              <a:rPr sz="2400" spc="-10" dirty="0">
                <a:latin typeface="+mj-lt"/>
                <a:cs typeface="Times New Roman"/>
              </a:rPr>
              <a:t> </a:t>
            </a:r>
            <a:r>
              <a:rPr sz="2400" dirty="0">
                <a:latin typeface="+mj-lt"/>
                <a:cs typeface="Times New Roman"/>
              </a:rPr>
              <a:t>able</a:t>
            </a:r>
            <a:r>
              <a:rPr sz="2400" spc="-20" dirty="0">
                <a:latin typeface="+mj-lt"/>
                <a:cs typeface="Times New Roman"/>
              </a:rPr>
              <a:t> </a:t>
            </a:r>
            <a:r>
              <a:rPr sz="2400" dirty="0">
                <a:latin typeface="+mj-lt"/>
                <a:cs typeface="Times New Roman"/>
              </a:rPr>
              <a:t>to</a:t>
            </a:r>
            <a:r>
              <a:rPr sz="2400" spc="-5" dirty="0">
                <a:latin typeface="+mj-lt"/>
                <a:cs typeface="Times New Roman"/>
              </a:rPr>
              <a:t> </a:t>
            </a:r>
            <a:r>
              <a:rPr sz="2400" dirty="0">
                <a:latin typeface="+mj-lt"/>
                <a:cs typeface="Times New Roman"/>
              </a:rPr>
              <a:t>make a</a:t>
            </a:r>
            <a:r>
              <a:rPr sz="2400" spc="-5" dirty="0">
                <a:latin typeface="+mj-lt"/>
                <a:cs typeface="Times New Roman"/>
              </a:rPr>
              <a:t> </a:t>
            </a:r>
            <a:r>
              <a:rPr sz="2400" dirty="0">
                <a:latin typeface="+mj-lt"/>
                <a:cs typeface="Times New Roman"/>
              </a:rPr>
              <a:t>capture,</a:t>
            </a:r>
            <a:r>
              <a:rPr sz="2400" spc="-35" dirty="0">
                <a:latin typeface="+mj-lt"/>
                <a:cs typeface="Times New Roman"/>
              </a:rPr>
              <a:t> </a:t>
            </a:r>
            <a:r>
              <a:rPr sz="2400" dirty="0">
                <a:latin typeface="+mj-lt"/>
                <a:cs typeface="Times New Roman"/>
              </a:rPr>
              <a:t>there</a:t>
            </a:r>
            <a:r>
              <a:rPr sz="2400" spc="-20"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no</a:t>
            </a:r>
            <a:r>
              <a:rPr sz="2400" spc="-5" dirty="0">
                <a:latin typeface="+mj-lt"/>
                <a:cs typeface="Times New Roman"/>
              </a:rPr>
              <a:t> </a:t>
            </a:r>
            <a:r>
              <a:rPr sz="2400" dirty="0">
                <a:latin typeface="+mj-lt"/>
                <a:cs typeface="Times New Roman"/>
              </a:rPr>
              <a:t>option;</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jump</a:t>
            </a:r>
            <a:r>
              <a:rPr sz="2400" spc="-5" dirty="0">
                <a:latin typeface="+mj-lt"/>
                <a:cs typeface="Times New Roman"/>
              </a:rPr>
              <a:t> </a:t>
            </a:r>
            <a:r>
              <a:rPr sz="2400" dirty="0">
                <a:latin typeface="+mj-lt"/>
                <a:cs typeface="Times New Roman"/>
              </a:rPr>
              <a:t>must</a:t>
            </a:r>
            <a:r>
              <a:rPr sz="2400" spc="10" dirty="0">
                <a:latin typeface="+mj-lt"/>
                <a:cs typeface="Times New Roman"/>
              </a:rPr>
              <a:t> </a:t>
            </a:r>
            <a:r>
              <a:rPr sz="2400" dirty="0">
                <a:latin typeface="+mj-lt"/>
                <a:cs typeface="Times New Roman"/>
              </a:rPr>
              <a:t>be</a:t>
            </a:r>
            <a:r>
              <a:rPr sz="2400" spc="-10" dirty="0">
                <a:latin typeface="+mj-lt"/>
                <a:cs typeface="Times New Roman"/>
              </a:rPr>
              <a:t> made.</a:t>
            </a:r>
            <a:endParaRPr sz="2400" dirty="0">
              <a:latin typeface="+mj-lt"/>
              <a:cs typeface="Times New Roman"/>
            </a:endParaRPr>
          </a:p>
          <a:p>
            <a:pPr marL="353060" marR="6350" indent="-340360" algn="just">
              <a:lnSpc>
                <a:spcPct val="100000"/>
              </a:lnSpc>
              <a:buFont typeface="Arial MT"/>
              <a:buChar char="•"/>
              <a:tabLst>
                <a:tab pos="355600" algn="l"/>
              </a:tabLst>
            </a:pPr>
            <a:r>
              <a:rPr sz="2400" dirty="0">
                <a:latin typeface="+mj-lt"/>
                <a:cs typeface="Times New Roman"/>
              </a:rPr>
              <a:t>If</a:t>
            </a:r>
            <a:r>
              <a:rPr sz="2400" spc="-15" dirty="0">
                <a:latin typeface="+mj-lt"/>
                <a:cs typeface="Times New Roman"/>
              </a:rPr>
              <a:t> </a:t>
            </a:r>
            <a:r>
              <a:rPr sz="2400" dirty="0">
                <a:latin typeface="+mj-lt"/>
                <a:cs typeface="Times New Roman"/>
              </a:rPr>
              <a:t>more</a:t>
            </a:r>
            <a:r>
              <a:rPr sz="2400" spc="5" dirty="0">
                <a:latin typeface="+mj-lt"/>
                <a:cs typeface="Times New Roman"/>
              </a:rPr>
              <a:t> </a:t>
            </a:r>
            <a:r>
              <a:rPr sz="2400" dirty="0">
                <a:latin typeface="+mj-lt"/>
                <a:cs typeface="Times New Roman"/>
              </a:rPr>
              <a:t>than</a:t>
            </a:r>
            <a:r>
              <a:rPr sz="2400" spc="-5" dirty="0">
                <a:latin typeface="+mj-lt"/>
                <a:cs typeface="Times New Roman"/>
              </a:rPr>
              <a:t> </a:t>
            </a:r>
            <a:r>
              <a:rPr sz="2400" dirty="0">
                <a:latin typeface="+mj-lt"/>
                <a:cs typeface="Times New Roman"/>
              </a:rPr>
              <a:t>one</a:t>
            </a:r>
            <a:r>
              <a:rPr sz="2400" spc="5" dirty="0">
                <a:latin typeface="+mj-lt"/>
                <a:cs typeface="Times New Roman"/>
              </a:rPr>
              <a:t> </a:t>
            </a:r>
            <a:r>
              <a:rPr sz="2400" dirty="0">
                <a:latin typeface="+mj-lt"/>
                <a:cs typeface="Times New Roman"/>
              </a:rPr>
              <a:t>capture</a:t>
            </a:r>
            <a:r>
              <a:rPr sz="2400" spc="-10" dirty="0">
                <a:latin typeface="+mj-lt"/>
                <a:cs typeface="Times New Roman"/>
              </a:rPr>
              <a:t> </a:t>
            </a:r>
            <a:r>
              <a:rPr sz="2400" dirty="0">
                <a:latin typeface="+mj-lt"/>
                <a:cs typeface="Times New Roman"/>
              </a:rPr>
              <a:t>is available,</a:t>
            </a:r>
            <a:r>
              <a:rPr sz="2400" spc="-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player</a:t>
            </a:r>
            <a:r>
              <a:rPr sz="2400" spc="-1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free to</a:t>
            </a:r>
            <a:r>
              <a:rPr sz="2400" spc="-10" dirty="0">
                <a:latin typeface="+mj-lt"/>
                <a:cs typeface="Times New Roman"/>
              </a:rPr>
              <a:t> </a:t>
            </a:r>
            <a:r>
              <a:rPr sz="2400" dirty="0">
                <a:latin typeface="+mj-lt"/>
                <a:cs typeface="Times New Roman"/>
              </a:rPr>
              <a:t>choose</a:t>
            </a:r>
            <a:r>
              <a:rPr sz="2400" spc="5" dirty="0">
                <a:latin typeface="+mj-lt"/>
                <a:cs typeface="Times New Roman"/>
              </a:rPr>
              <a:t> </a:t>
            </a:r>
            <a:r>
              <a:rPr sz="2400" dirty="0">
                <a:latin typeface="+mj-lt"/>
                <a:cs typeface="Times New Roman"/>
              </a:rPr>
              <a:t>whichever</a:t>
            </a:r>
            <a:r>
              <a:rPr sz="2400" spc="5" dirty="0">
                <a:latin typeface="+mj-lt"/>
                <a:cs typeface="Times New Roman"/>
              </a:rPr>
              <a:t> </a:t>
            </a:r>
            <a:r>
              <a:rPr sz="2400" dirty="0">
                <a:latin typeface="+mj-lt"/>
                <a:cs typeface="Times New Roman"/>
              </a:rPr>
              <a:t>he</a:t>
            </a:r>
            <a:r>
              <a:rPr sz="2400" spc="5" dirty="0">
                <a:latin typeface="+mj-lt"/>
                <a:cs typeface="Times New Roman"/>
              </a:rPr>
              <a:t> </a:t>
            </a:r>
            <a:r>
              <a:rPr sz="2400" spc="-25" dirty="0">
                <a:latin typeface="+mj-lt"/>
                <a:cs typeface="Times New Roman"/>
              </a:rPr>
              <a:t>or </a:t>
            </a:r>
            <a:r>
              <a:rPr sz="2400" dirty="0">
                <a:latin typeface="+mj-lt"/>
                <a:cs typeface="Times New Roman"/>
              </a:rPr>
              <a:t>she</a:t>
            </a:r>
            <a:r>
              <a:rPr sz="2400" spc="-35" dirty="0">
                <a:latin typeface="+mj-lt"/>
                <a:cs typeface="Times New Roman"/>
              </a:rPr>
              <a:t> </a:t>
            </a:r>
            <a:r>
              <a:rPr sz="2400" spc="-10" dirty="0">
                <a:latin typeface="+mj-lt"/>
                <a:cs typeface="Times New Roman"/>
              </a:rPr>
              <a:t>prefers.</a:t>
            </a:r>
            <a:endParaRPr sz="2400" dirty="0">
              <a:latin typeface="+mj-lt"/>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18</a:t>
            </a:fld>
            <a:endParaRPr spc="-25" dirty="0"/>
          </a:p>
        </p:txBody>
      </p:sp>
      <p:sp>
        <p:nvSpPr>
          <p:cNvPr id="2" name="object 2"/>
          <p:cNvSpPr txBox="1">
            <a:spLocks noGrp="1"/>
          </p:cNvSpPr>
          <p:nvPr>
            <p:ph type="title"/>
          </p:nvPr>
        </p:nvSpPr>
        <p:spPr>
          <a:xfrm>
            <a:off x="3204466" y="462732"/>
            <a:ext cx="5845175" cy="697230"/>
          </a:xfrm>
          <a:prstGeom prst="rect">
            <a:avLst/>
          </a:prstGeom>
        </p:spPr>
        <p:txBody>
          <a:bodyPr vert="horz" wrap="square" lIns="0" tIns="13335" rIns="0" bIns="0" rtlCol="0">
            <a:spAutoFit/>
          </a:bodyPr>
          <a:lstStyle/>
          <a:p>
            <a:pPr marL="12700">
              <a:lnSpc>
                <a:spcPct val="100000"/>
              </a:lnSpc>
              <a:spcBef>
                <a:spcPts val="105"/>
              </a:spcBef>
            </a:pPr>
            <a:r>
              <a:rPr sz="4400" spc="130" dirty="0"/>
              <a:t>Rules</a:t>
            </a:r>
            <a:r>
              <a:rPr sz="4400" b="0" spc="-130" dirty="0">
                <a:latin typeface="Times New Roman"/>
                <a:cs typeface="Times New Roman"/>
              </a:rPr>
              <a:t> </a:t>
            </a:r>
            <a:r>
              <a:rPr sz="4400" dirty="0"/>
              <a:t>of</a:t>
            </a:r>
            <a:r>
              <a:rPr sz="4400" b="0" spc="-105" dirty="0">
                <a:latin typeface="Times New Roman"/>
                <a:cs typeface="Times New Roman"/>
              </a:rPr>
              <a:t> </a:t>
            </a:r>
            <a:r>
              <a:rPr sz="4400" dirty="0"/>
              <a:t>the</a:t>
            </a:r>
            <a:r>
              <a:rPr sz="4400" b="0" spc="-110" dirty="0">
                <a:latin typeface="Times New Roman"/>
                <a:cs typeface="Times New Roman"/>
              </a:rPr>
              <a:t> </a:t>
            </a:r>
            <a:r>
              <a:rPr sz="4400" dirty="0"/>
              <a:t>Game</a:t>
            </a:r>
            <a:r>
              <a:rPr sz="4400" b="0" spc="-100" dirty="0">
                <a:latin typeface="Times New Roman"/>
                <a:cs typeface="Times New Roman"/>
              </a:rPr>
              <a:t> </a:t>
            </a:r>
            <a:r>
              <a:rPr sz="4400" spc="140" dirty="0"/>
              <a:t>Cont.</a:t>
            </a:r>
            <a:endParaRPr sz="4400">
              <a:latin typeface="Times New Roman"/>
              <a:cs typeface="Times New Roman"/>
            </a:endParaRPr>
          </a:p>
        </p:txBody>
      </p:sp>
      <p:sp>
        <p:nvSpPr>
          <p:cNvPr id="3" name="object 3"/>
          <p:cNvSpPr txBox="1"/>
          <p:nvPr/>
        </p:nvSpPr>
        <p:spPr>
          <a:xfrm>
            <a:off x="983691" y="1435730"/>
            <a:ext cx="10290175" cy="3336811"/>
          </a:xfrm>
          <a:prstGeom prst="rect">
            <a:avLst/>
          </a:prstGeom>
        </p:spPr>
        <p:txBody>
          <a:bodyPr vert="horz" wrap="square" lIns="0" tIns="12700" rIns="0" bIns="0" rtlCol="0">
            <a:spAutoFit/>
          </a:bodyPr>
          <a:lstStyle/>
          <a:p>
            <a:pPr marL="353060" marR="5080" indent="-340995" algn="just">
              <a:lnSpc>
                <a:spcPct val="100000"/>
              </a:lnSpc>
              <a:spcBef>
                <a:spcPts val="100"/>
              </a:spcBef>
              <a:buFont typeface="Arial MT"/>
              <a:buChar char="•"/>
              <a:tabLst>
                <a:tab pos="355600" algn="l"/>
              </a:tabLst>
            </a:pPr>
            <a:r>
              <a:rPr sz="2400" dirty="0">
                <a:latin typeface="+mj-lt"/>
                <a:cs typeface="Times New Roman"/>
              </a:rPr>
              <a:t>When</a:t>
            </a:r>
            <a:r>
              <a:rPr sz="2400" spc="35" dirty="0">
                <a:latin typeface="+mj-lt"/>
                <a:cs typeface="Times New Roman"/>
              </a:rPr>
              <a:t> </a:t>
            </a:r>
            <a:r>
              <a:rPr sz="2400" dirty="0">
                <a:latin typeface="+mj-lt"/>
                <a:cs typeface="Times New Roman"/>
              </a:rPr>
              <a:t>a</a:t>
            </a:r>
            <a:r>
              <a:rPr sz="2400" spc="40" dirty="0">
                <a:latin typeface="+mj-lt"/>
                <a:cs typeface="Times New Roman"/>
              </a:rPr>
              <a:t> </a:t>
            </a:r>
            <a:r>
              <a:rPr sz="2400" dirty="0">
                <a:latin typeface="+mj-lt"/>
                <a:cs typeface="Times New Roman"/>
              </a:rPr>
              <a:t>piece</a:t>
            </a:r>
            <a:r>
              <a:rPr sz="2400" spc="40" dirty="0">
                <a:latin typeface="+mj-lt"/>
                <a:cs typeface="Times New Roman"/>
              </a:rPr>
              <a:t> </a:t>
            </a:r>
            <a:r>
              <a:rPr sz="2400" dirty="0">
                <a:latin typeface="+mj-lt"/>
                <a:cs typeface="Times New Roman"/>
              </a:rPr>
              <a:t>reaches</a:t>
            </a:r>
            <a:r>
              <a:rPr sz="2400" spc="40" dirty="0">
                <a:latin typeface="+mj-lt"/>
                <a:cs typeface="Times New Roman"/>
              </a:rPr>
              <a:t> </a:t>
            </a:r>
            <a:r>
              <a:rPr sz="2400" dirty="0">
                <a:latin typeface="+mj-lt"/>
                <a:cs typeface="Times New Roman"/>
              </a:rPr>
              <a:t>the</a:t>
            </a:r>
            <a:r>
              <a:rPr sz="2400" spc="40" dirty="0">
                <a:latin typeface="+mj-lt"/>
                <a:cs typeface="Times New Roman"/>
              </a:rPr>
              <a:t> </a:t>
            </a:r>
            <a:r>
              <a:rPr sz="2400" dirty="0">
                <a:latin typeface="+mj-lt"/>
                <a:cs typeface="Times New Roman"/>
              </a:rPr>
              <a:t>furthest</a:t>
            </a:r>
            <a:r>
              <a:rPr sz="2400" spc="35" dirty="0">
                <a:latin typeface="+mj-lt"/>
                <a:cs typeface="Times New Roman"/>
              </a:rPr>
              <a:t> </a:t>
            </a:r>
            <a:r>
              <a:rPr sz="2400" dirty="0">
                <a:latin typeface="+mj-lt"/>
                <a:cs typeface="Times New Roman"/>
              </a:rPr>
              <a:t>row</a:t>
            </a:r>
            <a:r>
              <a:rPr sz="2400" spc="40" dirty="0">
                <a:latin typeface="+mj-lt"/>
                <a:cs typeface="Times New Roman"/>
              </a:rPr>
              <a:t> </a:t>
            </a:r>
            <a:r>
              <a:rPr sz="2400" dirty="0">
                <a:latin typeface="+mj-lt"/>
                <a:cs typeface="Times New Roman"/>
              </a:rPr>
              <a:t>from</a:t>
            </a:r>
            <a:r>
              <a:rPr sz="2400" spc="10" dirty="0">
                <a:latin typeface="+mj-lt"/>
                <a:cs typeface="Times New Roman"/>
              </a:rPr>
              <a:t> </a:t>
            </a:r>
            <a:r>
              <a:rPr sz="2400" dirty="0">
                <a:latin typeface="+mj-lt"/>
                <a:cs typeface="Times New Roman"/>
              </a:rPr>
              <a:t>the</a:t>
            </a:r>
            <a:r>
              <a:rPr sz="2400" spc="45" dirty="0">
                <a:latin typeface="+mj-lt"/>
                <a:cs typeface="Times New Roman"/>
              </a:rPr>
              <a:t> </a:t>
            </a:r>
            <a:r>
              <a:rPr sz="2400" dirty="0">
                <a:latin typeface="+mj-lt"/>
                <a:cs typeface="Times New Roman"/>
              </a:rPr>
              <a:t>player</a:t>
            </a:r>
            <a:r>
              <a:rPr sz="2400" spc="40" dirty="0">
                <a:latin typeface="+mj-lt"/>
                <a:cs typeface="Times New Roman"/>
              </a:rPr>
              <a:t> </a:t>
            </a:r>
            <a:r>
              <a:rPr sz="2400" dirty="0">
                <a:latin typeface="+mj-lt"/>
                <a:cs typeface="Times New Roman"/>
              </a:rPr>
              <a:t>who</a:t>
            </a:r>
            <a:r>
              <a:rPr sz="2400" spc="35" dirty="0">
                <a:latin typeface="+mj-lt"/>
                <a:cs typeface="Times New Roman"/>
              </a:rPr>
              <a:t> </a:t>
            </a:r>
            <a:r>
              <a:rPr sz="2400" dirty="0">
                <a:latin typeface="+mj-lt"/>
                <a:cs typeface="Times New Roman"/>
              </a:rPr>
              <a:t>controls</a:t>
            </a:r>
            <a:r>
              <a:rPr sz="2400" spc="30" dirty="0">
                <a:latin typeface="+mj-lt"/>
                <a:cs typeface="Times New Roman"/>
              </a:rPr>
              <a:t> </a:t>
            </a:r>
            <a:r>
              <a:rPr sz="2400" dirty="0">
                <a:latin typeface="+mj-lt"/>
                <a:cs typeface="Times New Roman"/>
              </a:rPr>
              <a:t>that</a:t>
            </a:r>
            <a:r>
              <a:rPr sz="2400" spc="25" dirty="0">
                <a:latin typeface="+mj-lt"/>
                <a:cs typeface="Times New Roman"/>
              </a:rPr>
              <a:t> </a:t>
            </a:r>
            <a:r>
              <a:rPr sz="2400" dirty="0">
                <a:latin typeface="+mj-lt"/>
                <a:cs typeface="Times New Roman"/>
              </a:rPr>
              <a:t>piece,</a:t>
            </a:r>
            <a:r>
              <a:rPr sz="2400" spc="25" dirty="0">
                <a:latin typeface="+mj-lt"/>
                <a:cs typeface="Times New Roman"/>
              </a:rPr>
              <a:t> </a:t>
            </a:r>
            <a:r>
              <a:rPr sz="2400" spc="-25" dirty="0">
                <a:latin typeface="+mj-lt"/>
                <a:cs typeface="Times New Roman"/>
              </a:rPr>
              <a:t>it </a:t>
            </a:r>
            <a:r>
              <a:rPr sz="2400" dirty="0">
                <a:latin typeface="+mj-lt"/>
                <a:cs typeface="Times New Roman"/>
              </a:rPr>
              <a:t>is</a:t>
            </a:r>
            <a:r>
              <a:rPr sz="2400" spc="220" dirty="0">
                <a:latin typeface="+mj-lt"/>
                <a:cs typeface="Times New Roman"/>
              </a:rPr>
              <a:t> </a:t>
            </a:r>
            <a:r>
              <a:rPr sz="2400" dirty="0">
                <a:latin typeface="+mj-lt"/>
                <a:cs typeface="Times New Roman"/>
              </a:rPr>
              <a:t>crowned</a:t>
            </a:r>
            <a:r>
              <a:rPr sz="2400" spc="225" dirty="0">
                <a:latin typeface="+mj-lt"/>
                <a:cs typeface="Times New Roman"/>
              </a:rPr>
              <a:t> </a:t>
            </a:r>
            <a:r>
              <a:rPr sz="2400" dirty="0">
                <a:latin typeface="+mj-lt"/>
                <a:cs typeface="Times New Roman"/>
              </a:rPr>
              <a:t>and</a:t>
            </a:r>
            <a:r>
              <a:rPr sz="2400" spc="235" dirty="0">
                <a:latin typeface="+mj-lt"/>
                <a:cs typeface="Times New Roman"/>
              </a:rPr>
              <a:t> </a:t>
            </a:r>
            <a:r>
              <a:rPr sz="2400" dirty="0">
                <a:latin typeface="+mj-lt"/>
                <a:cs typeface="Times New Roman"/>
              </a:rPr>
              <a:t>becomes</a:t>
            </a:r>
            <a:r>
              <a:rPr sz="2400" spc="240" dirty="0">
                <a:latin typeface="+mj-lt"/>
                <a:cs typeface="Times New Roman"/>
              </a:rPr>
              <a:t> </a:t>
            </a:r>
            <a:r>
              <a:rPr sz="2400" dirty="0">
                <a:latin typeface="+mj-lt"/>
                <a:cs typeface="Times New Roman"/>
              </a:rPr>
              <a:t>a</a:t>
            </a:r>
            <a:r>
              <a:rPr sz="2400" spc="235" dirty="0">
                <a:latin typeface="+mj-lt"/>
                <a:cs typeface="Times New Roman"/>
              </a:rPr>
              <a:t> </a:t>
            </a:r>
            <a:r>
              <a:rPr sz="2400" dirty="0">
                <a:latin typeface="+mj-lt"/>
                <a:cs typeface="Times New Roman"/>
              </a:rPr>
              <a:t>king.</a:t>
            </a:r>
            <a:r>
              <a:rPr sz="2400" spc="225" dirty="0">
                <a:latin typeface="+mj-lt"/>
                <a:cs typeface="Times New Roman"/>
              </a:rPr>
              <a:t> </a:t>
            </a:r>
            <a:r>
              <a:rPr sz="2400" dirty="0">
                <a:latin typeface="+mj-lt"/>
                <a:cs typeface="Times New Roman"/>
              </a:rPr>
              <a:t>One</a:t>
            </a:r>
            <a:r>
              <a:rPr sz="2400" spc="235" dirty="0">
                <a:latin typeface="+mj-lt"/>
                <a:cs typeface="Times New Roman"/>
              </a:rPr>
              <a:t> </a:t>
            </a:r>
            <a:r>
              <a:rPr sz="2400" dirty="0">
                <a:latin typeface="+mj-lt"/>
                <a:cs typeface="Times New Roman"/>
              </a:rPr>
              <a:t>of</a:t>
            </a:r>
            <a:r>
              <a:rPr sz="2400" spc="215" dirty="0">
                <a:latin typeface="+mj-lt"/>
                <a:cs typeface="Times New Roman"/>
              </a:rPr>
              <a:t> </a:t>
            </a:r>
            <a:r>
              <a:rPr sz="2400" dirty="0">
                <a:latin typeface="+mj-lt"/>
                <a:cs typeface="Times New Roman"/>
              </a:rPr>
              <a:t>the</a:t>
            </a:r>
            <a:r>
              <a:rPr sz="2400" spc="240" dirty="0">
                <a:latin typeface="+mj-lt"/>
                <a:cs typeface="Times New Roman"/>
              </a:rPr>
              <a:t> </a:t>
            </a:r>
            <a:r>
              <a:rPr sz="2400" dirty="0">
                <a:latin typeface="+mj-lt"/>
                <a:cs typeface="Times New Roman"/>
              </a:rPr>
              <a:t>pieces</a:t>
            </a:r>
            <a:r>
              <a:rPr sz="2400" spc="225" dirty="0">
                <a:latin typeface="+mj-lt"/>
                <a:cs typeface="Times New Roman"/>
              </a:rPr>
              <a:t> </a:t>
            </a:r>
            <a:r>
              <a:rPr sz="2400" dirty="0">
                <a:latin typeface="+mj-lt"/>
                <a:cs typeface="Times New Roman"/>
              </a:rPr>
              <a:t>which</a:t>
            </a:r>
            <a:r>
              <a:rPr sz="2400" spc="215" dirty="0">
                <a:latin typeface="+mj-lt"/>
                <a:cs typeface="Times New Roman"/>
              </a:rPr>
              <a:t> </a:t>
            </a:r>
            <a:r>
              <a:rPr sz="2400" dirty="0">
                <a:latin typeface="+mj-lt"/>
                <a:cs typeface="Times New Roman"/>
              </a:rPr>
              <a:t>had</a:t>
            </a:r>
            <a:r>
              <a:rPr sz="2400" spc="235" dirty="0">
                <a:latin typeface="+mj-lt"/>
                <a:cs typeface="Times New Roman"/>
              </a:rPr>
              <a:t> </a:t>
            </a:r>
            <a:r>
              <a:rPr sz="2400" dirty="0">
                <a:latin typeface="+mj-lt"/>
                <a:cs typeface="Times New Roman"/>
              </a:rPr>
              <a:t>been</a:t>
            </a:r>
            <a:r>
              <a:rPr sz="2400" spc="225" dirty="0">
                <a:latin typeface="+mj-lt"/>
                <a:cs typeface="Times New Roman"/>
              </a:rPr>
              <a:t> </a:t>
            </a:r>
            <a:r>
              <a:rPr sz="2400" dirty="0">
                <a:latin typeface="+mj-lt"/>
                <a:cs typeface="Times New Roman"/>
              </a:rPr>
              <a:t>captured</a:t>
            </a:r>
            <a:r>
              <a:rPr sz="2400" spc="225" dirty="0">
                <a:latin typeface="+mj-lt"/>
                <a:cs typeface="Times New Roman"/>
              </a:rPr>
              <a:t> </a:t>
            </a:r>
            <a:r>
              <a:rPr sz="2400" spc="-25" dirty="0">
                <a:latin typeface="+mj-lt"/>
                <a:cs typeface="Times New Roman"/>
              </a:rPr>
              <a:t>is 	</a:t>
            </a:r>
            <a:r>
              <a:rPr sz="2400" dirty="0">
                <a:latin typeface="+mj-lt"/>
                <a:cs typeface="Times New Roman"/>
              </a:rPr>
              <a:t>placed</a:t>
            </a:r>
            <a:r>
              <a:rPr sz="2400" spc="-25" dirty="0">
                <a:latin typeface="+mj-lt"/>
                <a:cs typeface="Times New Roman"/>
              </a:rPr>
              <a:t> </a:t>
            </a:r>
            <a:r>
              <a:rPr sz="2400" dirty="0">
                <a:latin typeface="+mj-lt"/>
                <a:cs typeface="Times New Roman"/>
              </a:rPr>
              <a:t>on</a:t>
            </a:r>
            <a:r>
              <a:rPr sz="2400" spc="-5" dirty="0">
                <a:latin typeface="+mj-lt"/>
                <a:cs typeface="Times New Roman"/>
              </a:rPr>
              <a:t> </a:t>
            </a:r>
            <a:r>
              <a:rPr sz="2400" dirty="0">
                <a:latin typeface="+mj-lt"/>
                <a:cs typeface="Times New Roman"/>
              </a:rPr>
              <a:t>top</a:t>
            </a:r>
            <a:r>
              <a:rPr sz="2400" spc="-20" dirty="0">
                <a:latin typeface="+mj-lt"/>
                <a:cs typeface="Times New Roman"/>
              </a:rPr>
              <a:t> </a:t>
            </a:r>
            <a:r>
              <a:rPr sz="2400" dirty="0">
                <a:latin typeface="+mj-lt"/>
                <a:cs typeface="Times New Roman"/>
              </a:rPr>
              <a:t>of the</a:t>
            </a:r>
            <a:r>
              <a:rPr sz="2400" spc="-20" dirty="0">
                <a:latin typeface="+mj-lt"/>
                <a:cs typeface="Times New Roman"/>
              </a:rPr>
              <a:t> </a:t>
            </a:r>
            <a:r>
              <a:rPr sz="2400" dirty="0">
                <a:latin typeface="+mj-lt"/>
                <a:cs typeface="Times New Roman"/>
              </a:rPr>
              <a:t>king</a:t>
            </a:r>
            <a:r>
              <a:rPr sz="2400" spc="-5" dirty="0">
                <a:latin typeface="+mj-lt"/>
                <a:cs typeface="Times New Roman"/>
              </a:rPr>
              <a:t> </a:t>
            </a:r>
            <a:r>
              <a:rPr sz="2400" dirty="0">
                <a:latin typeface="+mj-lt"/>
                <a:cs typeface="Times New Roman"/>
              </a:rPr>
              <a:t>so</a:t>
            </a:r>
            <a:r>
              <a:rPr sz="2400" spc="-5" dirty="0">
                <a:latin typeface="+mj-lt"/>
                <a:cs typeface="Times New Roman"/>
              </a:rPr>
              <a:t> </a:t>
            </a:r>
            <a:r>
              <a:rPr sz="2400" dirty="0">
                <a:latin typeface="+mj-lt"/>
                <a:cs typeface="Times New Roman"/>
              </a:rPr>
              <a:t>that</a:t>
            </a:r>
            <a:r>
              <a:rPr sz="2400" spc="-25" dirty="0">
                <a:latin typeface="+mj-lt"/>
                <a:cs typeface="Times New Roman"/>
              </a:rPr>
              <a:t> </a:t>
            </a:r>
            <a:r>
              <a:rPr sz="2400" dirty="0">
                <a:latin typeface="+mj-lt"/>
                <a:cs typeface="Times New Roman"/>
              </a:rPr>
              <a:t>it</a:t>
            </a:r>
            <a:r>
              <a:rPr sz="2400" spc="-20" dirty="0">
                <a:latin typeface="+mj-lt"/>
                <a:cs typeface="Times New Roman"/>
              </a:rPr>
              <a:t> </a:t>
            </a:r>
            <a:r>
              <a:rPr sz="2400" dirty="0">
                <a:latin typeface="+mj-lt"/>
                <a:cs typeface="Times New Roman"/>
              </a:rPr>
              <a:t>is twice</a:t>
            </a:r>
            <a:r>
              <a:rPr sz="2400" spc="-25" dirty="0">
                <a:latin typeface="+mj-lt"/>
                <a:cs typeface="Times New Roman"/>
              </a:rPr>
              <a:t> </a:t>
            </a:r>
            <a:r>
              <a:rPr sz="2400" dirty="0">
                <a:latin typeface="+mj-lt"/>
                <a:cs typeface="Times New Roman"/>
              </a:rPr>
              <a:t>as</a:t>
            </a:r>
            <a:r>
              <a:rPr sz="2400" spc="-15" dirty="0">
                <a:latin typeface="+mj-lt"/>
                <a:cs typeface="Times New Roman"/>
              </a:rPr>
              <a:t> </a:t>
            </a:r>
            <a:r>
              <a:rPr sz="2400" dirty="0">
                <a:latin typeface="+mj-lt"/>
                <a:cs typeface="Times New Roman"/>
              </a:rPr>
              <a:t>high</a:t>
            </a:r>
            <a:r>
              <a:rPr sz="2400" spc="-5" dirty="0">
                <a:latin typeface="+mj-lt"/>
                <a:cs typeface="Times New Roman"/>
              </a:rPr>
              <a:t> </a:t>
            </a:r>
            <a:r>
              <a:rPr sz="2400" dirty="0">
                <a:latin typeface="+mj-lt"/>
                <a:cs typeface="Times New Roman"/>
              </a:rPr>
              <a:t>as</a:t>
            </a:r>
            <a:r>
              <a:rPr sz="2400" spc="-15" dirty="0">
                <a:latin typeface="+mj-lt"/>
                <a:cs typeface="Times New Roman"/>
              </a:rPr>
              <a:t> </a:t>
            </a:r>
            <a:r>
              <a:rPr sz="2400" dirty="0">
                <a:latin typeface="+mj-lt"/>
                <a:cs typeface="Times New Roman"/>
              </a:rPr>
              <a:t>a single</a:t>
            </a:r>
            <a:r>
              <a:rPr sz="2400" spc="-25" dirty="0">
                <a:latin typeface="+mj-lt"/>
                <a:cs typeface="Times New Roman"/>
              </a:rPr>
              <a:t> </a:t>
            </a:r>
            <a:r>
              <a:rPr sz="2400" spc="-10" dirty="0">
                <a:latin typeface="+mj-lt"/>
                <a:cs typeface="Times New Roman"/>
              </a:rPr>
              <a:t>piece.</a:t>
            </a:r>
            <a:endParaRPr sz="2400" dirty="0">
              <a:latin typeface="+mj-lt"/>
              <a:cs typeface="Times New Roman"/>
            </a:endParaRPr>
          </a:p>
          <a:p>
            <a:pPr marL="353060" marR="5715" indent="-340995" algn="just">
              <a:lnSpc>
                <a:spcPct val="100000"/>
              </a:lnSpc>
              <a:buFont typeface="Arial MT"/>
              <a:buChar char="•"/>
              <a:tabLst>
                <a:tab pos="355600" algn="l"/>
              </a:tabLst>
            </a:pPr>
            <a:r>
              <a:rPr sz="2400" dirty="0">
                <a:latin typeface="+mj-lt"/>
                <a:cs typeface="Times New Roman"/>
              </a:rPr>
              <a:t>Kings</a:t>
            </a:r>
            <a:r>
              <a:rPr sz="2400" spc="95" dirty="0">
                <a:latin typeface="+mj-lt"/>
                <a:cs typeface="Times New Roman"/>
              </a:rPr>
              <a:t>  </a:t>
            </a:r>
            <a:r>
              <a:rPr sz="2400" dirty="0">
                <a:latin typeface="+mj-lt"/>
                <a:cs typeface="Times New Roman"/>
              </a:rPr>
              <a:t>are</a:t>
            </a:r>
            <a:r>
              <a:rPr sz="2400" spc="90" dirty="0">
                <a:latin typeface="+mj-lt"/>
                <a:cs typeface="Times New Roman"/>
              </a:rPr>
              <a:t>  </a:t>
            </a:r>
            <a:r>
              <a:rPr sz="2400" dirty="0">
                <a:latin typeface="+mj-lt"/>
                <a:cs typeface="Times New Roman"/>
              </a:rPr>
              <a:t>limited</a:t>
            </a:r>
            <a:r>
              <a:rPr sz="2400" spc="90" dirty="0">
                <a:latin typeface="+mj-lt"/>
                <a:cs typeface="Times New Roman"/>
              </a:rPr>
              <a:t>  </a:t>
            </a:r>
            <a:r>
              <a:rPr sz="2400" dirty="0">
                <a:latin typeface="+mj-lt"/>
                <a:cs typeface="Times New Roman"/>
              </a:rPr>
              <a:t>to</a:t>
            </a:r>
            <a:r>
              <a:rPr sz="2400" spc="90" dirty="0">
                <a:latin typeface="+mj-lt"/>
                <a:cs typeface="Times New Roman"/>
              </a:rPr>
              <a:t>  </a:t>
            </a:r>
            <a:r>
              <a:rPr sz="2400" dirty="0">
                <a:latin typeface="+mj-lt"/>
                <a:cs typeface="Times New Roman"/>
              </a:rPr>
              <a:t>moving</a:t>
            </a:r>
            <a:r>
              <a:rPr sz="2400" spc="100" dirty="0">
                <a:latin typeface="+mj-lt"/>
                <a:cs typeface="Times New Roman"/>
              </a:rPr>
              <a:t>  </a:t>
            </a:r>
            <a:r>
              <a:rPr sz="2400" dirty="0">
                <a:latin typeface="+mj-lt"/>
                <a:cs typeface="Times New Roman"/>
              </a:rPr>
              <a:t>diagonally</a:t>
            </a:r>
            <a:r>
              <a:rPr sz="2400" spc="100" dirty="0">
                <a:latin typeface="+mj-lt"/>
                <a:cs typeface="Times New Roman"/>
              </a:rPr>
              <a:t>  </a:t>
            </a:r>
            <a:r>
              <a:rPr sz="2400" dirty="0">
                <a:latin typeface="+mj-lt"/>
                <a:cs typeface="Times New Roman"/>
              </a:rPr>
              <a:t>but</a:t>
            </a:r>
            <a:r>
              <a:rPr sz="2400" spc="95" dirty="0">
                <a:latin typeface="+mj-lt"/>
                <a:cs typeface="Times New Roman"/>
              </a:rPr>
              <a:t>  </a:t>
            </a:r>
            <a:r>
              <a:rPr sz="2400" dirty="0">
                <a:latin typeface="+mj-lt"/>
                <a:cs typeface="Times New Roman"/>
              </a:rPr>
              <a:t>may</a:t>
            </a:r>
            <a:r>
              <a:rPr sz="2400" spc="95" dirty="0">
                <a:latin typeface="+mj-lt"/>
                <a:cs typeface="Times New Roman"/>
              </a:rPr>
              <a:t>  </a:t>
            </a:r>
            <a:r>
              <a:rPr sz="2400" dirty="0">
                <a:latin typeface="+mj-lt"/>
                <a:cs typeface="Times New Roman"/>
              </a:rPr>
              <a:t>move</a:t>
            </a:r>
            <a:r>
              <a:rPr sz="2400" spc="105" dirty="0">
                <a:latin typeface="+mj-lt"/>
                <a:cs typeface="Times New Roman"/>
              </a:rPr>
              <a:t>  </a:t>
            </a:r>
            <a:r>
              <a:rPr sz="2400" dirty="0">
                <a:latin typeface="+mj-lt"/>
                <a:cs typeface="Times New Roman"/>
              </a:rPr>
              <a:t>both</a:t>
            </a:r>
            <a:r>
              <a:rPr sz="2400" spc="95" dirty="0">
                <a:latin typeface="+mj-lt"/>
                <a:cs typeface="Times New Roman"/>
              </a:rPr>
              <a:t>  </a:t>
            </a:r>
            <a:r>
              <a:rPr sz="2400" dirty="0">
                <a:latin typeface="+mj-lt"/>
                <a:cs typeface="Times New Roman"/>
              </a:rPr>
              <a:t>forward</a:t>
            </a:r>
            <a:r>
              <a:rPr sz="2400" spc="95" dirty="0">
                <a:latin typeface="+mj-lt"/>
                <a:cs typeface="Times New Roman"/>
              </a:rPr>
              <a:t>  </a:t>
            </a:r>
            <a:r>
              <a:rPr sz="2400" spc="-25" dirty="0">
                <a:latin typeface="+mj-lt"/>
                <a:cs typeface="Times New Roman"/>
              </a:rPr>
              <a:t>and 	</a:t>
            </a:r>
            <a:r>
              <a:rPr sz="2400" dirty="0">
                <a:latin typeface="+mj-lt"/>
                <a:cs typeface="Times New Roman"/>
              </a:rPr>
              <a:t>backward.</a:t>
            </a:r>
            <a:r>
              <a:rPr sz="2400" spc="340" dirty="0">
                <a:latin typeface="+mj-lt"/>
                <a:cs typeface="Times New Roman"/>
              </a:rPr>
              <a:t> </a:t>
            </a:r>
            <a:r>
              <a:rPr sz="2400" dirty="0">
                <a:latin typeface="+mj-lt"/>
                <a:cs typeface="Times New Roman"/>
              </a:rPr>
              <a:t>(Remember</a:t>
            </a:r>
            <a:r>
              <a:rPr sz="2400" spc="355" dirty="0">
                <a:latin typeface="+mj-lt"/>
                <a:cs typeface="Times New Roman"/>
              </a:rPr>
              <a:t> </a:t>
            </a:r>
            <a:r>
              <a:rPr sz="2400" dirty="0">
                <a:latin typeface="+mj-lt"/>
                <a:cs typeface="Times New Roman"/>
              </a:rPr>
              <a:t>that</a:t>
            </a:r>
            <a:r>
              <a:rPr sz="2400" spc="345" dirty="0">
                <a:latin typeface="+mj-lt"/>
                <a:cs typeface="Times New Roman"/>
              </a:rPr>
              <a:t> </a:t>
            </a:r>
            <a:r>
              <a:rPr sz="2400" dirty="0">
                <a:latin typeface="+mj-lt"/>
                <a:cs typeface="Times New Roman"/>
              </a:rPr>
              <a:t>single</a:t>
            </a:r>
            <a:r>
              <a:rPr sz="2400" spc="350" dirty="0">
                <a:latin typeface="+mj-lt"/>
                <a:cs typeface="Times New Roman"/>
              </a:rPr>
              <a:t> </a:t>
            </a:r>
            <a:r>
              <a:rPr sz="2400" dirty="0">
                <a:latin typeface="+mj-lt"/>
                <a:cs typeface="Times New Roman"/>
              </a:rPr>
              <a:t>pieces,</a:t>
            </a:r>
            <a:r>
              <a:rPr sz="2400" spc="335" dirty="0">
                <a:latin typeface="+mj-lt"/>
                <a:cs typeface="Times New Roman"/>
              </a:rPr>
              <a:t> </a:t>
            </a:r>
            <a:r>
              <a:rPr sz="2400" dirty="0">
                <a:latin typeface="+mj-lt"/>
                <a:cs typeface="Times New Roman"/>
              </a:rPr>
              <a:t>i.e.</a:t>
            </a:r>
            <a:r>
              <a:rPr sz="2400" spc="340" dirty="0">
                <a:latin typeface="+mj-lt"/>
                <a:cs typeface="Times New Roman"/>
              </a:rPr>
              <a:t> </a:t>
            </a:r>
            <a:r>
              <a:rPr sz="2400" spc="-20" dirty="0">
                <a:latin typeface="+mj-lt"/>
                <a:cs typeface="Times New Roman"/>
              </a:rPr>
              <a:t>non-</a:t>
            </a:r>
            <a:r>
              <a:rPr sz="2400" dirty="0">
                <a:latin typeface="+mj-lt"/>
                <a:cs typeface="Times New Roman"/>
              </a:rPr>
              <a:t>kings,</a:t>
            </a:r>
            <a:r>
              <a:rPr sz="2400" spc="345" dirty="0">
                <a:latin typeface="+mj-lt"/>
                <a:cs typeface="Times New Roman"/>
              </a:rPr>
              <a:t> </a:t>
            </a:r>
            <a:r>
              <a:rPr sz="2400" dirty="0">
                <a:latin typeface="+mj-lt"/>
                <a:cs typeface="Times New Roman"/>
              </a:rPr>
              <a:t>are</a:t>
            </a:r>
            <a:r>
              <a:rPr sz="2400" spc="340" dirty="0">
                <a:latin typeface="+mj-lt"/>
                <a:cs typeface="Times New Roman"/>
              </a:rPr>
              <a:t> </a:t>
            </a:r>
            <a:r>
              <a:rPr sz="2400" dirty="0">
                <a:latin typeface="+mj-lt"/>
                <a:cs typeface="Times New Roman"/>
              </a:rPr>
              <a:t>always</a:t>
            </a:r>
            <a:r>
              <a:rPr sz="2400" spc="340" dirty="0">
                <a:latin typeface="+mj-lt"/>
                <a:cs typeface="Times New Roman"/>
              </a:rPr>
              <a:t> </a:t>
            </a:r>
            <a:r>
              <a:rPr sz="2400" dirty="0">
                <a:latin typeface="+mj-lt"/>
                <a:cs typeface="Times New Roman"/>
              </a:rPr>
              <a:t>limited</a:t>
            </a:r>
            <a:r>
              <a:rPr sz="2400" spc="335" dirty="0">
                <a:latin typeface="+mj-lt"/>
                <a:cs typeface="Times New Roman"/>
              </a:rPr>
              <a:t> </a:t>
            </a:r>
            <a:r>
              <a:rPr sz="2400" spc="-25" dirty="0">
                <a:latin typeface="+mj-lt"/>
                <a:cs typeface="Times New Roman"/>
              </a:rPr>
              <a:t>to </a:t>
            </a:r>
            <a:r>
              <a:rPr sz="2400" dirty="0">
                <a:latin typeface="+mj-lt"/>
                <a:cs typeface="Times New Roman"/>
              </a:rPr>
              <a:t>forward</a:t>
            </a:r>
            <a:r>
              <a:rPr sz="2400" spc="-15" dirty="0">
                <a:latin typeface="+mj-lt"/>
                <a:cs typeface="Times New Roman"/>
              </a:rPr>
              <a:t> </a:t>
            </a:r>
            <a:r>
              <a:rPr sz="2400" spc="-10" dirty="0">
                <a:latin typeface="+mj-lt"/>
                <a:cs typeface="Times New Roman"/>
              </a:rPr>
              <a:t>moves.)</a:t>
            </a:r>
            <a:endParaRPr sz="2400" dirty="0">
              <a:latin typeface="+mj-lt"/>
              <a:cs typeface="Times New Roman"/>
            </a:endParaRPr>
          </a:p>
          <a:p>
            <a:pPr marL="353060" marR="5080" indent="-340995" algn="just">
              <a:lnSpc>
                <a:spcPct val="100000"/>
              </a:lnSpc>
              <a:spcBef>
                <a:spcPts val="5"/>
              </a:spcBef>
              <a:buFont typeface="Arial MT"/>
              <a:buChar char="•"/>
              <a:tabLst>
                <a:tab pos="355600" algn="l"/>
              </a:tabLst>
            </a:pPr>
            <a:r>
              <a:rPr sz="2400" dirty="0">
                <a:latin typeface="+mj-lt"/>
                <a:cs typeface="Times New Roman"/>
              </a:rPr>
              <a:t>Kings</a:t>
            </a:r>
            <a:r>
              <a:rPr sz="2400" spc="204" dirty="0">
                <a:latin typeface="+mj-lt"/>
                <a:cs typeface="Times New Roman"/>
              </a:rPr>
              <a:t> </a:t>
            </a:r>
            <a:r>
              <a:rPr sz="2400" dirty="0">
                <a:latin typeface="+mj-lt"/>
                <a:cs typeface="Times New Roman"/>
              </a:rPr>
              <a:t>may</a:t>
            </a:r>
            <a:r>
              <a:rPr sz="2400" spc="215" dirty="0">
                <a:latin typeface="+mj-lt"/>
                <a:cs typeface="Times New Roman"/>
              </a:rPr>
              <a:t> </a:t>
            </a:r>
            <a:r>
              <a:rPr sz="2400" dirty="0">
                <a:latin typeface="+mj-lt"/>
                <a:cs typeface="Times New Roman"/>
              </a:rPr>
              <a:t>combine</a:t>
            </a:r>
            <a:r>
              <a:rPr sz="2400" spc="215" dirty="0">
                <a:latin typeface="+mj-lt"/>
                <a:cs typeface="Times New Roman"/>
              </a:rPr>
              <a:t> </a:t>
            </a:r>
            <a:r>
              <a:rPr sz="2400" dirty="0">
                <a:latin typeface="+mj-lt"/>
                <a:cs typeface="Times New Roman"/>
              </a:rPr>
              <a:t>jumps</a:t>
            </a:r>
            <a:r>
              <a:rPr sz="2400" spc="204" dirty="0">
                <a:latin typeface="+mj-lt"/>
                <a:cs typeface="Times New Roman"/>
              </a:rPr>
              <a:t> </a:t>
            </a:r>
            <a:r>
              <a:rPr sz="2400" dirty="0">
                <a:latin typeface="+mj-lt"/>
                <a:cs typeface="Times New Roman"/>
              </a:rPr>
              <a:t>in</a:t>
            </a:r>
            <a:r>
              <a:rPr sz="2400" spc="200" dirty="0">
                <a:latin typeface="+mj-lt"/>
                <a:cs typeface="Times New Roman"/>
              </a:rPr>
              <a:t> </a:t>
            </a:r>
            <a:r>
              <a:rPr sz="2400" dirty="0">
                <a:latin typeface="+mj-lt"/>
                <a:cs typeface="Times New Roman"/>
              </a:rPr>
              <a:t>several</a:t>
            </a:r>
            <a:r>
              <a:rPr sz="2400" spc="215" dirty="0">
                <a:latin typeface="+mj-lt"/>
                <a:cs typeface="Times New Roman"/>
              </a:rPr>
              <a:t> </a:t>
            </a:r>
            <a:r>
              <a:rPr sz="2400" dirty="0">
                <a:latin typeface="+mj-lt"/>
                <a:cs typeface="Times New Roman"/>
              </a:rPr>
              <a:t>directions,</a:t>
            </a:r>
            <a:r>
              <a:rPr sz="2400" spc="204" dirty="0">
                <a:latin typeface="+mj-lt"/>
                <a:cs typeface="Times New Roman"/>
              </a:rPr>
              <a:t> </a:t>
            </a:r>
            <a:r>
              <a:rPr sz="2400" dirty="0">
                <a:latin typeface="+mj-lt"/>
                <a:cs typeface="Times New Roman"/>
              </a:rPr>
              <a:t>forward</a:t>
            </a:r>
            <a:r>
              <a:rPr sz="2400" spc="210" dirty="0">
                <a:latin typeface="+mj-lt"/>
                <a:cs typeface="Times New Roman"/>
              </a:rPr>
              <a:t> </a:t>
            </a:r>
            <a:r>
              <a:rPr sz="2400" dirty="0">
                <a:latin typeface="+mj-lt"/>
                <a:cs typeface="Times New Roman"/>
              </a:rPr>
              <a:t>and</a:t>
            </a:r>
            <a:r>
              <a:rPr sz="2400" spc="210" dirty="0">
                <a:latin typeface="+mj-lt"/>
                <a:cs typeface="Times New Roman"/>
              </a:rPr>
              <a:t> </a:t>
            </a:r>
            <a:r>
              <a:rPr sz="2400" dirty="0">
                <a:latin typeface="+mj-lt"/>
                <a:cs typeface="Times New Roman"/>
              </a:rPr>
              <a:t>backward,</a:t>
            </a:r>
            <a:r>
              <a:rPr sz="2400" spc="195" dirty="0">
                <a:latin typeface="+mj-lt"/>
                <a:cs typeface="Times New Roman"/>
              </a:rPr>
              <a:t> </a:t>
            </a:r>
            <a:r>
              <a:rPr sz="2400" dirty="0">
                <a:latin typeface="+mj-lt"/>
                <a:cs typeface="Times New Roman"/>
              </a:rPr>
              <a:t>on</a:t>
            </a:r>
            <a:r>
              <a:rPr sz="2400" spc="204" dirty="0">
                <a:latin typeface="+mj-lt"/>
                <a:cs typeface="Times New Roman"/>
              </a:rPr>
              <a:t> </a:t>
            </a:r>
            <a:r>
              <a:rPr sz="2400" spc="-25" dirty="0">
                <a:latin typeface="+mj-lt"/>
                <a:cs typeface="Times New Roman"/>
              </a:rPr>
              <a:t>the 	</a:t>
            </a:r>
            <a:r>
              <a:rPr sz="2400" dirty="0">
                <a:latin typeface="+mj-lt"/>
                <a:cs typeface="Times New Roman"/>
              </a:rPr>
              <a:t>same</a:t>
            </a:r>
            <a:r>
              <a:rPr sz="2400" spc="40" dirty="0">
                <a:latin typeface="+mj-lt"/>
                <a:cs typeface="Times New Roman"/>
              </a:rPr>
              <a:t> </a:t>
            </a:r>
            <a:r>
              <a:rPr sz="2400" dirty="0">
                <a:latin typeface="+mj-lt"/>
                <a:cs typeface="Times New Roman"/>
              </a:rPr>
              <a:t>turn.</a:t>
            </a:r>
            <a:r>
              <a:rPr lang="en-US" sz="2400" spc="45" dirty="0">
                <a:latin typeface="+mj-lt"/>
                <a:cs typeface="Times New Roman"/>
              </a:rPr>
              <a:t> </a:t>
            </a:r>
            <a:r>
              <a:rPr sz="2400" dirty="0">
                <a:latin typeface="+mj-lt"/>
                <a:cs typeface="Times New Roman"/>
              </a:rPr>
              <a:t>Single</a:t>
            </a:r>
            <a:r>
              <a:rPr sz="2400" spc="45" dirty="0">
                <a:latin typeface="+mj-lt"/>
                <a:cs typeface="Times New Roman"/>
              </a:rPr>
              <a:t> </a:t>
            </a:r>
            <a:r>
              <a:rPr sz="2400" dirty="0">
                <a:latin typeface="+mj-lt"/>
                <a:cs typeface="Times New Roman"/>
              </a:rPr>
              <a:t>pieces</a:t>
            </a:r>
            <a:r>
              <a:rPr sz="2400" spc="35" dirty="0">
                <a:latin typeface="+mj-lt"/>
                <a:cs typeface="Times New Roman"/>
              </a:rPr>
              <a:t> </a:t>
            </a:r>
            <a:r>
              <a:rPr sz="2400" dirty="0">
                <a:latin typeface="+mj-lt"/>
                <a:cs typeface="Times New Roman"/>
              </a:rPr>
              <a:t>may</a:t>
            </a:r>
            <a:r>
              <a:rPr sz="2400" spc="45" dirty="0">
                <a:latin typeface="+mj-lt"/>
                <a:cs typeface="Times New Roman"/>
              </a:rPr>
              <a:t> </a:t>
            </a:r>
            <a:r>
              <a:rPr sz="2400" dirty="0">
                <a:latin typeface="+mj-lt"/>
                <a:cs typeface="Times New Roman"/>
              </a:rPr>
              <a:t>shift</a:t>
            </a:r>
            <a:r>
              <a:rPr sz="2400" spc="45" dirty="0">
                <a:latin typeface="+mj-lt"/>
                <a:cs typeface="Times New Roman"/>
              </a:rPr>
              <a:t> </a:t>
            </a:r>
            <a:r>
              <a:rPr sz="2400" dirty="0">
                <a:latin typeface="+mj-lt"/>
                <a:cs typeface="Times New Roman"/>
              </a:rPr>
              <a:t>direction</a:t>
            </a:r>
            <a:r>
              <a:rPr sz="2400" spc="45" dirty="0">
                <a:latin typeface="+mj-lt"/>
                <a:cs typeface="Times New Roman"/>
              </a:rPr>
              <a:t> </a:t>
            </a:r>
            <a:r>
              <a:rPr sz="2400" dirty="0">
                <a:latin typeface="+mj-lt"/>
                <a:cs typeface="Times New Roman"/>
              </a:rPr>
              <a:t>diagonally</a:t>
            </a:r>
            <a:r>
              <a:rPr sz="2400" spc="45" dirty="0">
                <a:latin typeface="+mj-lt"/>
                <a:cs typeface="Times New Roman"/>
              </a:rPr>
              <a:t> </a:t>
            </a:r>
            <a:r>
              <a:rPr sz="2400" dirty="0">
                <a:latin typeface="+mj-lt"/>
                <a:cs typeface="Times New Roman"/>
              </a:rPr>
              <a:t>during</a:t>
            </a:r>
            <a:r>
              <a:rPr sz="2400" spc="40" dirty="0">
                <a:latin typeface="+mj-lt"/>
                <a:cs typeface="Times New Roman"/>
              </a:rPr>
              <a:t> </a:t>
            </a:r>
            <a:r>
              <a:rPr sz="2400" dirty="0">
                <a:latin typeface="+mj-lt"/>
                <a:cs typeface="Times New Roman"/>
              </a:rPr>
              <a:t>a</a:t>
            </a:r>
            <a:r>
              <a:rPr sz="2400" spc="45" dirty="0">
                <a:latin typeface="+mj-lt"/>
                <a:cs typeface="Times New Roman"/>
              </a:rPr>
              <a:t> </a:t>
            </a:r>
            <a:r>
              <a:rPr sz="2400" dirty="0">
                <a:latin typeface="+mj-lt"/>
                <a:cs typeface="Times New Roman"/>
              </a:rPr>
              <a:t>multiple</a:t>
            </a:r>
            <a:r>
              <a:rPr sz="2400" spc="40" dirty="0">
                <a:latin typeface="+mj-lt"/>
                <a:cs typeface="Times New Roman"/>
              </a:rPr>
              <a:t> </a:t>
            </a:r>
            <a:r>
              <a:rPr sz="2400" spc="-10" dirty="0">
                <a:latin typeface="+mj-lt"/>
                <a:cs typeface="Times New Roman"/>
              </a:rPr>
              <a:t>capture </a:t>
            </a:r>
            <a:r>
              <a:rPr sz="2400" dirty="0">
                <a:latin typeface="+mj-lt"/>
                <a:cs typeface="Times New Roman"/>
              </a:rPr>
              <a:t>turn,</a:t>
            </a:r>
            <a:r>
              <a:rPr sz="2400" spc="-30" dirty="0">
                <a:latin typeface="+mj-lt"/>
                <a:cs typeface="Times New Roman"/>
              </a:rPr>
              <a:t> </a:t>
            </a:r>
            <a:r>
              <a:rPr sz="2400" dirty="0">
                <a:latin typeface="+mj-lt"/>
                <a:cs typeface="Times New Roman"/>
              </a:rPr>
              <a:t>but</a:t>
            </a:r>
            <a:r>
              <a:rPr sz="2400" spc="-25" dirty="0">
                <a:latin typeface="+mj-lt"/>
                <a:cs typeface="Times New Roman"/>
              </a:rPr>
              <a:t> </a:t>
            </a:r>
            <a:r>
              <a:rPr sz="2400" dirty="0">
                <a:latin typeface="+mj-lt"/>
                <a:cs typeface="Times New Roman"/>
              </a:rPr>
              <a:t>must</a:t>
            </a:r>
            <a:r>
              <a:rPr sz="2400" spc="-5" dirty="0">
                <a:latin typeface="+mj-lt"/>
                <a:cs typeface="Times New Roman"/>
              </a:rPr>
              <a:t> </a:t>
            </a:r>
            <a:r>
              <a:rPr sz="2400" dirty="0">
                <a:latin typeface="+mj-lt"/>
                <a:cs typeface="Times New Roman"/>
              </a:rPr>
              <a:t>always</a:t>
            </a:r>
            <a:r>
              <a:rPr sz="2400" spc="-25" dirty="0">
                <a:latin typeface="+mj-lt"/>
                <a:cs typeface="Times New Roman"/>
              </a:rPr>
              <a:t> </a:t>
            </a:r>
            <a:r>
              <a:rPr sz="2400" dirty="0">
                <a:latin typeface="+mj-lt"/>
                <a:cs typeface="Times New Roman"/>
              </a:rPr>
              <a:t>jump</a:t>
            </a:r>
            <a:r>
              <a:rPr sz="2400" spc="-15" dirty="0">
                <a:latin typeface="+mj-lt"/>
                <a:cs typeface="Times New Roman"/>
              </a:rPr>
              <a:t> </a:t>
            </a:r>
            <a:r>
              <a:rPr sz="2400" dirty="0">
                <a:latin typeface="+mj-lt"/>
                <a:cs typeface="Times New Roman"/>
              </a:rPr>
              <a:t>forward</a:t>
            </a:r>
            <a:r>
              <a:rPr sz="2400" spc="-5" dirty="0">
                <a:latin typeface="+mj-lt"/>
                <a:cs typeface="Times New Roman"/>
              </a:rPr>
              <a:t> </a:t>
            </a:r>
            <a:r>
              <a:rPr sz="2400" dirty="0">
                <a:latin typeface="+mj-lt"/>
                <a:cs typeface="Times New Roman"/>
              </a:rPr>
              <a:t>(toward</a:t>
            </a:r>
            <a:r>
              <a:rPr sz="2400" spc="-35" dirty="0">
                <a:latin typeface="+mj-lt"/>
                <a:cs typeface="Times New Roman"/>
              </a:rPr>
              <a:t> </a:t>
            </a:r>
            <a:r>
              <a:rPr sz="2400" dirty="0">
                <a:latin typeface="+mj-lt"/>
                <a:cs typeface="Times New Roman"/>
              </a:rPr>
              <a:t>the</a:t>
            </a:r>
            <a:r>
              <a:rPr sz="2400" spc="-25" dirty="0">
                <a:latin typeface="+mj-lt"/>
                <a:cs typeface="Times New Roman"/>
              </a:rPr>
              <a:t> </a:t>
            </a:r>
            <a:r>
              <a:rPr sz="2400" spc="-10" dirty="0">
                <a:latin typeface="+mj-lt"/>
                <a:cs typeface="Times New Roman"/>
              </a:rPr>
              <a:t>opponent).</a:t>
            </a:r>
            <a:endParaRPr sz="2400" dirty="0">
              <a:latin typeface="+mj-lt"/>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19</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1311910">
              <a:lnSpc>
                <a:spcPct val="100000"/>
              </a:lnSpc>
              <a:spcBef>
                <a:spcPts val="105"/>
              </a:spcBef>
            </a:pPr>
            <a:r>
              <a:rPr sz="4400" spc="300" dirty="0"/>
              <a:t>Well-</a:t>
            </a:r>
            <a:r>
              <a:rPr sz="4400" spc="65" dirty="0"/>
              <a:t>Defined</a:t>
            </a:r>
            <a:r>
              <a:rPr sz="4400" b="0" spc="-110" dirty="0">
                <a:latin typeface="Times New Roman"/>
                <a:cs typeface="Times New Roman"/>
              </a:rPr>
              <a:t> </a:t>
            </a:r>
            <a:r>
              <a:rPr sz="4400" spc="100" dirty="0"/>
              <a:t>Learning</a:t>
            </a:r>
            <a:r>
              <a:rPr sz="4400" b="0" spc="-105" dirty="0">
                <a:latin typeface="Times New Roman"/>
                <a:cs typeface="Times New Roman"/>
              </a:rPr>
              <a:t> </a:t>
            </a:r>
            <a:r>
              <a:rPr sz="4400" spc="40" dirty="0"/>
              <a:t>Problem</a:t>
            </a:r>
            <a:endParaRPr sz="4400" dirty="0">
              <a:latin typeface="Times New Roman"/>
              <a:cs typeface="Times New Roman"/>
            </a:endParaRPr>
          </a:p>
        </p:txBody>
      </p:sp>
      <p:sp>
        <p:nvSpPr>
          <p:cNvPr id="3" name="object 3"/>
          <p:cNvSpPr txBox="1"/>
          <p:nvPr/>
        </p:nvSpPr>
        <p:spPr>
          <a:xfrm>
            <a:off x="955040" y="1685539"/>
            <a:ext cx="10246360" cy="4580165"/>
          </a:xfrm>
          <a:prstGeom prst="rect">
            <a:avLst/>
          </a:prstGeom>
        </p:spPr>
        <p:txBody>
          <a:bodyPr vert="horz" wrap="square" lIns="0" tIns="38735" rIns="0" bIns="0" rtlCol="0">
            <a:spAutoFit/>
          </a:bodyPr>
          <a:lstStyle/>
          <a:p>
            <a:pPr marL="12700">
              <a:lnSpc>
                <a:spcPct val="100000"/>
              </a:lnSpc>
              <a:spcBef>
                <a:spcPts val="305"/>
              </a:spcBef>
            </a:pPr>
            <a:r>
              <a:rPr sz="2800" b="1" i="1" dirty="0">
                <a:latin typeface="+mj-lt"/>
                <a:cs typeface="Times New Roman"/>
              </a:rPr>
              <a:t>A</a:t>
            </a:r>
            <a:r>
              <a:rPr sz="2800" b="1" i="1" spc="-150" dirty="0">
                <a:latin typeface="+mj-lt"/>
                <a:cs typeface="Times New Roman"/>
              </a:rPr>
              <a:t> </a:t>
            </a:r>
            <a:r>
              <a:rPr sz="2800" b="1" i="1" dirty="0">
                <a:latin typeface="+mj-lt"/>
                <a:cs typeface="Times New Roman"/>
              </a:rPr>
              <a:t>checkers</a:t>
            </a:r>
            <a:r>
              <a:rPr sz="2800" b="1" i="1" spc="-25" dirty="0">
                <a:latin typeface="+mj-lt"/>
                <a:cs typeface="Times New Roman"/>
              </a:rPr>
              <a:t> </a:t>
            </a:r>
            <a:r>
              <a:rPr sz="2800" b="1" i="1" dirty="0">
                <a:latin typeface="+mj-lt"/>
                <a:cs typeface="Times New Roman"/>
              </a:rPr>
              <a:t>learning</a:t>
            </a:r>
            <a:r>
              <a:rPr sz="2800" b="1" i="1" spc="-30" dirty="0">
                <a:latin typeface="+mj-lt"/>
                <a:cs typeface="Times New Roman"/>
              </a:rPr>
              <a:t> </a:t>
            </a:r>
            <a:r>
              <a:rPr sz="2800" b="1" i="1" spc="-10" dirty="0">
                <a:latin typeface="+mj-lt"/>
                <a:cs typeface="Times New Roman"/>
              </a:rPr>
              <a:t>problem:</a:t>
            </a:r>
            <a:endParaRPr sz="2800" dirty="0">
              <a:latin typeface="+mj-lt"/>
              <a:cs typeface="Times New Roman"/>
            </a:endParaRPr>
          </a:p>
          <a:p>
            <a:pPr marL="355600" indent="-342900">
              <a:lnSpc>
                <a:spcPct val="100000"/>
              </a:lnSpc>
              <a:spcBef>
                <a:spcPts val="209"/>
              </a:spcBef>
              <a:buFont typeface="Symbol"/>
              <a:buChar char=""/>
              <a:tabLst>
                <a:tab pos="355600" algn="l"/>
              </a:tabLst>
            </a:pPr>
            <a:r>
              <a:rPr sz="2800" spc="-40" dirty="0">
                <a:latin typeface="+mj-lt"/>
                <a:cs typeface="Times New Roman"/>
              </a:rPr>
              <a:t>Task</a:t>
            </a:r>
            <a:r>
              <a:rPr sz="2800" spc="-100" dirty="0">
                <a:latin typeface="+mj-lt"/>
                <a:cs typeface="Times New Roman"/>
              </a:rPr>
              <a:t> </a:t>
            </a:r>
            <a:r>
              <a:rPr sz="2800" dirty="0">
                <a:latin typeface="+mj-lt"/>
                <a:cs typeface="Times New Roman"/>
              </a:rPr>
              <a:t>T:</a:t>
            </a:r>
            <a:r>
              <a:rPr sz="2800" spc="-60" dirty="0">
                <a:latin typeface="+mj-lt"/>
                <a:cs typeface="Times New Roman"/>
              </a:rPr>
              <a:t> </a:t>
            </a:r>
            <a:r>
              <a:rPr sz="2800" dirty="0">
                <a:latin typeface="+mj-lt"/>
                <a:cs typeface="Times New Roman"/>
              </a:rPr>
              <a:t>playing</a:t>
            </a:r>
            <a:r>
              <a:rPr sz="2800" spc="-80" dirty="0">
                <a:latin typeface="+mj-lt"/>
                <a:cs typeface="Times New Roman"/>
              </a:rPr>
              <a:t> </a:t>
            </a:r>
            <a:r>
              <a:rPr sz="2800" spc="-10" dirty="0">
                <a:latin typeface="+mj-lt"/>
                <a:cs typeface="Times New Roman"/>
              </a:rPr>
              <a:t>checkers</a:t>
            </a:r>
            <a:endParaRPr sz="2800" dirty="0">
              <a:latin typeface="+mj-lt"/>
              <a:cs typeface="Times New Roman"/>
            </a:endParaRPr>
          </a:p>
          <a:p>
            <a:pPr marL="355600" indent="-342900">
              <a:lnSpc>
                <a:spcPct val="100000"/>
              </a:lnSpc>
              <a:spcBef>
                <a:spcPts val="200"/>
              </a:spcBef>
              <a:buFont typeface="Symbol"/>
              <a:buChar char=""/>
              <a:tabLst>
                <a:tab pos="355600" algn="l"/>
              </a:tabLst>
            </a:pPr>
            <a:r>
              <a:rPr sz="2800" dirty="0">
                <a:latin typeface="+mj-lt"/>
                <a:cs typeface="Times New Roman"/>
              </a:rPr>
              <a:t>Performance</a:t>
            </a:r>
            <a:r>
              <a:rPr sz="2800" spc="-20" dirty="0">
                <a:latin typeface="+mj-lt"/>
                <a:cs typeface="Times New Roman"/>
              </a:rPr>
              <a:t> </a:t>
            </a:r>
            <a:r>
              <a:rPr sz="2800" dirty="0">
                <a:latin typeface="+mj-lt"/>
                <a:cs typeface="Times New Roman"/>
              </a:rPr>
              <a:t>measure</a:t>
            </a:r>
            <a:r>
              <a:rPr sz="2800" spc="-25" dirty="0">
                <a:latin typeface="+mj-lt"/>
                <a:cs typeface="Times New Roman"/>
              </a:rPr>
              <a:t> </a:t>
            </a:r>
            <a:r>
              <a:rPr sz="2800" dirty="0">
                <a:latin typeface="+mj-lt"/>
                <a:cs typeface="Times New Roman"/>
              </a:rPr>
              <a:t>P:</a:t>
            </a:r>
            <a:r>
              <a:rPr sz="2800" spc="-15" dirty="0">
                <a:latin typeface="+mj-lt"/>
                <a:cs typeface="Times New Roman"/>
              </a:rPr>
              <a:t> </a:t>
            </a:r>
            <a:r>
              <a:rPr sz="2800" dirty="0">
                <a:latin typeface="+mj-lt"/>
                <a:cs typeface="Times New Roman"/>
              </a:rPr>
              <a:t>percent</a:t>
            </a:r>
            <a:r>
              <a:rPr sz="2800" spc="-40" dirty="0">
                <a:latin typeface="+mj-lt"/>
                <a:cs typeface="Times New Roman"/>
              </a:rPr>
              <a:t> </a:t>
            </a:r>
            <a:r>
              <a:rPr sz="2800" dirty="0">
                <a:latin typeface="+mj-lt"/>
                <a:cs typeface="Times New Roman"/>
              </a:rPr>
              <a:t>of</a:t>
            </a:r>
            <a:r>
              <a:rPr sz="2800" spc="-15" dirty="0">
                <a:latin typeface="+mj-lt"/>
                <a:cs typeface="Times New Roman"/>
              </a:rPr>
              <a:t> </a:t>
            </a:r>
            <a:r>
              <a:rPr sz="2800" dirty="0">
                <a:latin typeface="+mj-lt"/>
                <a:cs typeface="Times New Roman"/>
              </a:rPr>
              <a:t>games</a:t>
            </a:r>
            <a:r>
              <a:rPr sz="2800" spc="-5" dirty="0">
                <a:latin typeface="+mj-lt"/>
                <a:cs typeface="Times New Roman"/>
              </a:rPr>
              <a:t> </a:t>
            </a:r>
            <a:r>
              <a:rPr sz="2800" dirty="0">
                <a:latin typeface="+mj-lt"/>
                <a:cs typeface="Times New Roman"/>
              </a:rPr>
              <a:t>won</a:t>
            </a:r>
            <a:r>
              <a:rPr sz="2800" spc="-20" dirty="0">
                <a:latin typeface="+mj-lt"/>
                <a:cs typeface="Times New Roman"/>
              </a:rPr>
              <a:t> </a:t>
            </a:r>
            <a:r>
              <a:rPr sz="2800" dirty="0">
                <a:latin typeface="+mj-lt"/>
                <a:cs typeface="Times New Roman"/>
              </a:rPr>
              <a:t>against</a:t>
            </a:r>
            <a:r>
              <a:rPr sz="2800" spc="-45" dirty="0">
                <a:latin typeface="+mj-lt"/>
                <a:cs typeface="Times New Roman"/>
              </a:rPr>
              <a:t> </a:t>
            </a:r>
            <a:r>
              <a:rPr sz="2800" spc="-10" dirty="0">
                <a:latin typeface="+mj-lt"/>
                <a:cs typeface="Times New Roman"/>
              </a:rPr>
              <a:t>opponents</a:t>
            </a:r>
            <a:endParaRPr sz="2800" dirty="0">
              <a:latin typeface="+mj-lt"/>
              <a:cs typeface="Times New Roman"/>
            </a:endParaRPr>
          </a:p>
          <a:p>
            <a:pPr marL="355600" indent="-342900">
              <a:lnSpc>
                <a:spcPct val="100000"/>
              </a:lnSpc>
              <a:spcBef>
                <a:spcPts val="204"/>
              </a:spcBef>
              <a:buFont typeface="Symbol"/>
              <a:buChar char=""/>
              <a:tabLst>
                <a:tab pos="355600" algn="l"/>
              </a:tabLst>
            </a:pPr>
            <a:r>
              <a:rPr sz="2800" dirty="0">
                <a:latin typeface="+mj-lt"/>
                <a:cs typeface="Times New Roman"/>
              </a:rPr>
              <a:t>Training</a:t>
            </a:r>
            <a:r>
              <a:rPr sz="2800" spc="-50" dirty="0">
                <a:latin typeface="+mj-lt"/>
                <a:cs typeface="Times New Roman"/>
              </a:rPr>
              <a:t> </a:t>
            </a:r>
            <a:r>
              <a:rPr sz="2800" dirty="0">
                <a:latin typeface="+mj-lt"/>
                <a:cs typeface="Times New Roman"/>
              </a:rPr>
              <a:t>experience</a:t>
            </a:r>
            <a:r>
              <a:rPr sz="2800" spc="-50" dirty="0">
                <a:latin typeface="+mj-lt"/>
                <a:cs typeface="Times New Roman"/>
              </a:rPr>
              <a:t> </a:t>
            </a:r>
            <a:r>
              <a:rPr sz="2800" dirty="0">
                <a:latin typeface="+mj-lt"/>
                <a:cs typeface="Times New Roman"/>
              </a:rPr>
              <a:t>E:</a:t>
            </a:r>
            <a:r>
              <a:rPr sz="2800" spc="-25" dirty="0">
                <a:latin typeface="+mj-lt"/>
                <a:cs typeface="Times New Roman"/>
              </a:rPr>
              <a:t> </a:t>
            </a:r>
            <a:r>
              <a:rPr sz="2800" dirty="0">
                <a:latin typeface="+mj-lt"/>
                <a:cs typeface="Times New Roman"/>
              </a:rPr>
              <a:t>playing</a:t>
            </a:r>
            <a:r>
              <a:rPr sz="2800" spc="-40" dirty="0">
                <a:latin typeface="+mj-lt"/>
                <a:cs typeface="Times New Roman"/>
              </a:rPr>
              <a:t> </a:t>
            </a:r>
            <a:r>
              <a:rPr sz="2800" dirty="0">
                <a:latin typeface="+mj-lt"/>
                <a:cs typeface="Times New Roman"/>
              </a:rPr>
              <a:t>practice</a:t>
            </a:r>
            <a:r>
              <a:rPr sz="2800" spc="-60" dirty="0">
                <a:latin typeface="+mj-lt"/>
                <a:cs typeface="Times New Roman"/>
              </a:rPr>
              <a:t> </a:t>
            </a:r>
            <a:r>
              <a:rPr sz="2800" dirty="0">
                <a:latin typeface="+mj-lt"/>
                <a:cs typeface="Times New Roman"/>
              </a:rPr>
              <a:t>games</a:t>
            </a:r>
            <a:r>
              <a:rPr sz="2800" spc="-5" dirty="0">
                <a:latin typeface="+mj-lt"/>
                <a:cs typeface="Times New Roman"/>
              </a:rPr>
              <a:t> </a:t>
            </a:r>
            <a:r>
              <a:rPr sz="2800" dirty="0">
                <a:latin typeface="+mj-lt"/>
                <a:cs typeface="Times New Roman"/>
              </a:rPr>
              <a:t>against</a:t>
            </a:r>
            <a:r>
              <a:rPr sz="2800" spc="-40" dirty="0">
                <a:latin typeface="+mj-lt"/>
                <a:cs typeface="Times New Roman"/>
              </a:rPr>
              <a:t> </a:t>
            </a:r>
            <a:r>
              <a:rPr sz="2800" spc="-10" dirty="0">
                <a:latin typeface="+mj-lt"/>
                <a:cs typeface="Times New Roman"/>
              </a:rPr>
              <a:t>itself</a:t>
            </a:r>
            <a:endParaRPr sz="2800" dirty="0">
              <a:latin typeface="+mj-lt"/>
              <a:cs typeface="Times New Roman"/>
            </a:endParaRPr>
          </a:p>
          <a:p>
            <a:pPr>
              <a:lnSpc>
                <a:spcPct val="100000"/>
              </a:lnSpc>
              <a:spcBef>
                <a:spcPts val="520"/>
              </a:spcBef>
              <a:buFont typeface="Symbol"/>
              <a:buChar char=""/>
            </a:pPr>
            <a:endParaRPr sz="2800" dirty="0">
              <a:latin typeface="+mj-lt"/>
              <a:cs typeface="Times New Roman"/>
            </a:endParaRPr>
          </a:p>
          <a:p>
            <a:pPr marL="12700">
              <a:lnSpc>
                <a:spcPct val="100000"/>
              </a:lnSpc>
            </a:pPr>
            <a:r>
              <a:rPr sz="2800" b="1" i="1" dirty="0">
                <a:latin typeface="+mj-lt"/>
                <a:cs typeface="Times New Roman"/>
              </a:rPr>
              <a:t>A</a:t>
            </a:r>
            <a:r>
              <a:rPr sz="2800" b="1" i="1" spc="-150" dirty="0">
                <a:latin typeface="+mj-lt"/>
                <a:cs typeface="Times New Roman"/>
              </a:rPr>
              <a:t> </a:t>
            </a:r>
            <a:r>
              <a:rPr sz="2800" b="1" i="1" dirty="0">
                <a:latin typeface="+mj-lt"/>
                <a:cs typeface="Times New Roman"/>
              </a:rPr>
              <a:t>handwriting</a:t>
            </a:r>
            <a:r>
              <a:rPr sz="2800" b="1" i="1" spc="-55" dirty="0">
                <a:latin typeface="+mj-lt"/>
                <a:cs typeface="Times New Roman"/>
              </a:rPr>
              <a:t> </a:t>
            </a:r>
            <a:r>
              <a:rPr sz="2800" b="1" i="1" dirty="0">
                <a:latin typeface="+mj-lt"/>
                <a:cs typeface="Times New Roman"/>
              </a:rPr>
              <a:t>recognition</a:t>
            </a:r>
            <a:r>
              <a:rPr sz="2800" b="1" i="1" spc="-55" dirty="0">
                <a:latin typeface="+mj-lt"/>
                <a:cs typeface="Times New Roman"/>
              </a:rPr>
              <a:t> </a:t>
            </a:r>
            <a:r>
              <a:rPr sz="2800" b="1" i="1" dirty="0">
                <a:latin typeface="+mj-lt"/>
                <a:cs typeface="Times New Roman"/>
              </a:rPr>
              <a:t>learning</a:t>
            </a:r>
            <a:r>
              <a:rPr sz="2800" b="1" i="1" spc="-50" dirty="0">
                <a:latin typeface="+mj-lt"/>
                <a:cs typeface="Times New Roman"/>
              </a:rPr>
              <a:t> </a:t>
            </a:r>
            <a:r>
              <a:rPr sz="2800" b="1" i="1" spc="-10" dirty="0">
                <a:latin typeface="+mj-lt"/>
                <a:cs typeface="Times New Roman"/>
              </a:rPr>
              <a:t>problem</a:t>
            </a:r>
            <a:r>
              <a:rPr sz="2800" spc="-10" dirty="0">
                <a:latin typeface="+mj-lt"/>
                <a:cs typeface="Times New Roman"/>
              </a:rPr>
              <a:t>:</a:t>
            </a:r>
            <a:endParaRPr sz="2800" dirty="0">
              <a:latin typeface="+mj-lt"/>
              <a:cs typeface="Times New Roman"/>
            </a:endParaRPr>
          </a:p>
          <a:p>
            <a:pPr marL="355600" indent="-342900">
              <a:lnSpc>
                <a:spcPct val="100000"/>
              </a:lnSpc>
              <a:spcBef>
                <a:spcPts val="204"/>
              </a:spcBef>
              <a:buFont typeface="Symbol"/>
              <a:buChar char=""/>
              <a:tabLst>
                <a:tab pos="355600" algn="l"/>
              </a:tabLst>
            </a:pPr>
            <a:r>
              <a:rPr sz="2800" spc="-40" dirty="0">
                <a:latin typeface="+mj-lt"/>
                <a:cs typeface="Times New Roman"/>
              </a:rPr>
              <a:t>Task</a:t>
            </a:r>
            <a:r>
              <a:rPr sz="2800" spc="-75" dirty="0">
                <a:latin typeface="+mj-lt"/>
                <a:cs typeface="Times New Roman"/>
              </a:rPr>
              <a:t> </a:t>
            </a:r>
            <a:r>
              <a:rPr sz="2800" dirty="0">
                <a:latin typeface="+mj-lt"/>
                <a:cs typeface="Times New Roman"/>
              </a:rPr>
              <a:t>T:</a:t>
            </a:r>
            <a:r>
              <a:rPr sz="2800" spc="-35" dirty="0">
                <a:latin typeface="+mj-lt"/>
                <a:cs typeface="Times New Roman"/>
              </a:rPr>
              <a:t> </a:t>
            </a:r>
            <a:r>
              <a:rPr sz="2800" dirty="0">
                <a:latin typeface="+mj-lt"/>
                <a:cs typeface="Times New Roman"/>
              </a:rPr>
              <a:t>recognizing</a:t>
            </a:r>
            <a:r>
              <a:rPr sz="2800" spc="-65" dirty="0">
                <a:latin typeface="+mj-lt"/>
                <a:cs typeface="Times New Roman"/>
              </a:rPr>
              <a:t> </a:t>
            </a:r>
            <a:r>
              <a:rPr sz="2800" dirty="0">
                <a:latin typeface="+mj-lt"/>
                <a:cs typeface="Times New Roman"/>
              </a:rPr>
              <a:t>and</a:t>
            </a:r>
            <a:r>
              <a:rPr sz="2800" spc="-40" dirty="0">
                <a:latin typeface="+mj-lt"/>
                <a:cs typeface="Times New Roman"/>
              </a:rPr>
              <a:t> </a:t>
            </a:r>
            <a:r>
              <a:rPr sz="2800" dirty="0">
                <a:latin typeface="+mj-lt"/>
                <a:cs typeface="Times New Roman"/>
              </a:rPr>
              <a:t>classifying</a:t>
            </a:r>
            <a:r>
              <a:rPr sz="2800" spc="-55" dirty="0">
                <a:latin typeface="+mj-lt"/>
                <a:cs typeface="Times New Roman"/>
              </a:rPr>
              <a:t> </a:t>
            </a:r>
            <a:r>
              <a:rPr sz="2800" dirty="0">
                <a:latin typeface="+mj-lt"/>
                <a:cs typeface="Times New Roman"/>
              </a:rPr>
              <a:t>handwritten</a:t>
            </a:r>
            <a:r>
              <a:rPr sz="2800" spc="-65" dirty="0">
                <a:latin typeface="+mj-lt"/>
                <a:cs typeface="Times New Roman"/>
              </a:rPr>
              <a:t> </a:t>
            </a:r>
            <a:r>
              <a:rPr sz="2800" dirty="0">
                <a:latin typeface="+mj-lt"/>
                <a:cs typeface="Times New Roman"/>
              </a:rPr>
              <a:t>words</a:t>
            </a:r>
            <a:r>
              <a:rPr sz="2800" spc="-15" dirty="0">
                <a:latin typeface="+mj-lt"/>
                <a:cs typeface="Times New Roman"/>
              </a:rPr>
              <a:t> </a:t>
            </a:r>
            <a:r>
              <a:rPr sz="2800" dirty="0">
                <a:latin typeface="+mj-lt"/>
                <a:cs typeface="Times New Roman"/>
              </a:rPr>
              <a:t>within</a:t>
            </a:r>
            <a:r>
              <a:rPr sz="2800" spc="-55" dirty="0">
                <a:latin typeface="+mj-lt"/>
                <a:cs typeface="Times New Roman"/>
              </a:rPr>
              <a:t> </a:t>
            </a:r>
            <a:r>
              <a:rPr sz="2800" spc="-10" dirty="0">
                <a:latin typeface="+mj-lt"/>
                <a:cs typeface="Times New Roman"/>
              </a:rPr>
              <a:t>images</a:t>
            </a:r>
            <a:endParaRPr sz="2800" dirty="0">
              <a:latin typeface="+mj-lt"/>
              <a:cs typeface="Times New Roman"/>
            </a:endParaRPr>
          </a:p>
          <a:p>
            <a:pPr marL="355600" indent="-342900">
              <a:lnSpc>
                <a:spcPct val="100000"/>
              </a:lnSpc>
              <a:spcBef>
                <a:spcPts val="200"/>
              </a:spcBef>
              <a:buFont typeface="Symbol"/>
              <a:buChar char=""/>
              <a:tabLst>
                <a:tab pos="355600" algn="l"/>
              </a:tabLst>
            </a:pPr>
            <a:r>
              <a:rPr sz="2800" dirty="0">
                <a:latin typeface="+mj-lt"/>
                <a:cs typeface="Times New Roman"/>
              </a:rPr>
              <a:t>Performance</a:t>
            </a:r>
            <a:r>
              <a:rPr sz="2800" spc="-20" dirty="0">
                <a:latin typeface="+mj-lt"/>
                <a:cs typeface="Times New Roman"/>
              </a:rPr>
              <a:t> </a:t>
            </a:r>
            <a:r>
              <a:rPr sz="2800" dirty="0">
                <a:latin typeface="+mj-lt"/>
                <a:cs typeface="Times New Roman"/>
              </a:rPr>
              <a:t>measure</a:t>
            </a:r>
            <a:r>
              <a:rPr sz="2800" spc="-25" dirty="0">
                <a:latin typeface="+mj-lt"/>
                <a:cs typeface="Times New Roman"/>
              </a:rPr>
              <a:t> </a:t>
            </a:r>
            <a:r>
              <a:rPr sz="2800" dirty="0">
                <a:latin typeface="+mj-lt"/>
                <a:cs typeface="Times New Roman"/>
              </a:rPr>
              <a:t>P:</a:t>
            </a:r>
            <a:r>
              <a:rPr sz="2800" spc="-20" dirty="0">
                <a:latin typeface="+mj-lt"/>
                <a:cs typeface="Times New Roman"/>
              </a:rPr>
              <a:t> </a:t>
            </a:r>
            <a:r>
              <a:rPr sz="2800" dirty="0">
                <a:latin typeface="+mj-lt"/>
                <a:cs typeface="Times New Roman"/>
              </a:rPr>
              <a:t>percent</a:t>
            </a:r>
            <a:r>
              <a:rPr sz="2800" spc="-35" dirty="0">
                <a:latin typeface="+mj-lt"/>
                <a:cs typeface="Times New Roman"/>
              </a:rPr>
              <a:t> </a:t>
            </a:r>
            <a:r>
              <a:rPr sz="2800" dirty="0">
                <a:latin typeface="+mj-lt"/>
                <a:cs typeface="Times New Roman"/>
              </a:rPr>
              <a:t>of</a:t>
            </a:r>
            <a:r>
              <a:rPr sz="2800" spc="-25" dirty="0">
                <a:latin typeface="+mj-lt"/>
                <a:cs typeface="Times New Roman"/>
              </a:rPr>
              <a:t> </a:t>
            </a:r>
            <a:r>
              <a:rPr sz="2800" dirty="0">
                <a:latin typeface="+mj-lt"/>
                <a:cs typeface="Times New Roman"/>
              </a:rPr>
              <a:t>words</a:t>
            </a:r>
            <a:r>
              <a:rPr sz="2800" spc="-5" dirty="0">
                <a:latin typeface="+mj-lt"/>
                <a:cs typeface="Times New Roman"/>
              </a:rPr>
              <a:t> </a:t>
            </a:r>
            <a:r>
              <a:rPr sz="2800" dirty="0">
                <a:latin typeface="+mj-lt"/>
                <a:cs typeface="Times New Roman"/>
              </a:rPr>
              <a:t>correctly</a:t>
            </a:r>
            <a:r>
              <a:rPr sz="2800" spc="-55" dirty="0">
                <a:latin typeface="+mj-lt"/>
                <a:cs typeface="Times New Roman"/>
              </a:rPr>
              <a:t> </a:t>
            </a:r>
            <a:r>
              <a:rPr sz="2800" spc="-10" dirty="0">
                <a:latin typeface="+mj-lt"/>
                <a:cs typeface="Times New Roman"/>
              </a:rPr>
              <a:t>classified</a:t>
            </a:r>
            <a:endParaRPr sz="2800" dirty="0">
              <a:latin typeface="+mj-lt"/>
              <a:cs typeface="Times New Roman"/>
            </a:endParaRPr>
          </a:p>
          <a:p>
            <a:pPr marL="355600" marR="303530" indent="-343535">
              <a:lnSpc>
                <a:spcPct val="106700"/>
              </a:lnSpc>
              <a:spcBef>
                <a:spcPts val="15"/>
              </a:spcBef>
              <a:buFont typeface="Symbol"/>
              <a:buChar char=""/>
              <a:tabLst>
                <a:tab pos="355600" algn="l"/>
              </a:tabLst>
            </a:pPr>
            <a:r>
              <a:rPr sz="2800" dirty="0">
                <a:latin typeface="+mj-lt"/>
                <a:cs typeface="Times New Roman"/>
              </a:rPr>
              <a:t>Training</a:t>
            </a:r>
            <a:r>
              <a:rPr sz="2800" spc="-55" dirty="0">
                <a:latin typeface="+mj-lt"/>
                <a:cs typeface="Times New Roman"/>
              </a:rPr>
              <a:t> </a:t>
            </a:r>
            <a:r>
              <a:rPr sz="2800" dirty="0">
                <a:latin typeface="+mj-lt"/>
                <a:cs typeface="Times New Roman"/>
              </a:rPr>
              <a:t>experience</a:t>
            </a:r>
            <a:r>
              <a:rPr sz="2800" spc="-50" dirty="0">
                <a:latin typeface="+mj-lt"/>
                <a:cs typeface="Times New Roman"/>
              </a:rPr>
              <a:t> </a:t>
            </a:r>
            <a:r>
              <a:rPr sz="2800" dirty="0">
                <a:latin typeface="+mj-lt"/>
                <a:cs typeface="Times New Roman"/>
              </a:rPr>
              <a:t>E:</a:t>
            </a:r>
            <a:r>
              <a:rPr sz="2800" spc="-25" dirty="0">
                <a:latin typeface="+mj-lt"/>
                <a:cs typeface="Times New Roman"/>
              </a:rPr>
              <a:t> </a:t>
            </a:r>
            <a:r>
              <a:rPr sz="2800" dirty="0">
                <a:latin typeface="+mj-lt"/>
                <a:cs typeface="Times New Roman"/>
              </a:rPr>
              <a:t>a</a:t>
            </a:r>
            <a:r>
              <a:rPr sz="2800" spc="-15" dirty="0">
                <a:latin typeface="+mj-lt"/>
                <a:cs typeface="Times New Roman"/>
              </a:rPr>
              <a:t> </a:t>
            </a:r>
            <a:r>
              <a:rPr sz="2800" dirty="0">
                <a:latin typeface="+mj-lt"/>
                <a:cs typeface="Times New Roman"/>
              </a:rPr>
              <a:t>database</a:t>
            </a:r>
            <a:r>
              <a:rPr sz="2800" spc="-45" dirty="0">
                <a:latin typeface="+mj-lt"/>
                <a:cs typeface="Times New Roman"/>
              </a:rPr>
              <a:t> </a:t>
            </a:r>
            <a:r>
              <a:rPr sz="2800" dirty="0">
                <a:latin typeface="+mj-lt"/>
                <a:cs typeface="Times New Roman"/>
              </a:rPr>
              <a:t>of</a:t>
            </a:r>
            <a:r>
              <a:rPr sz="2800" spc="-20" dirty="0">
                <a:latin typeface="+mj-lt"/>
                <a:cs typeface="Times New Roman"/>
              </a:rPr>
              <a:t> </a:t>
            </a:r>
            <a:r>
              <a:rPr sz="2800" dirty="0">
                <a:latin typeface="+mj-lt"/>
                <a:cs typeface="Times New Roman"/>
              </a:rPr>
              <a:t>handwritten</a:t>
            </a:r>
            <a:r>
              <a:rPr sz="2800" spc="-45" dirty="0">
                <a:latin typeface="+mj-lt"/>
                <a:cs typeface="Times New Roman"/>
              </a:rPr>
              <a:t> </a:t>
            </a:r>
            <a:r>
              <a:rPr sz="2800" dirty="0">
                <a:latin typeface="+mj-lt"/>
                <a:cs typeface="Times New Roman"/>
              </a:rPr>
              <a:t>words</a:t>
            </a:r>
            <a:r>
              <a:rPr sz="2800" spc="-5" dirty="0">
                <a:latin typeface="+mj-lt"/>
                <a:cs typeface="Times New Roman"/>
              </a:rPr>
              <a:t> </a:t>
            </a:r>
            <a:r>
              <a:rPr sz="2800" dirty="0">
                <a:latin typeface="+mj-lt"/>
                <a:cs typeface="Times New Roman"/>
              </a:rPr>
              <a:t>with</a:t>
            </a:r>
            <a:r>
              <a:rPr sz="2800" spc="-25" dirty="0">
                <a:latin typeface="+mj-lt"/>
                <a:cs typeface="Times New Roman"/>
              </a:rPr>
              <a:t> </a:t>
            </a:r>
            <a:r>
              <a:rPr sz="2800" spc="-10" dirty="0">
                <a:latin typeface="+mj-lt"/>
                <a:cs typeface="Times New Roman"/>
              </a:rPr>
              <a:t>given classifications</a:t>
            </a:r>
            <a:endParaRPr sz="2800" dirty="0">
              <a:latin typeface="+mj-lt"/>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20</a:t>
            </a:fld>
            <a:endParaRPr spc="-25" dirty="0"/>
          </a:p>
        </p:txBody>
      </p:sp>
      <p:sp>
        <p:nvSpPr>
          <p:cNvPr id="2" name="object 2"/>
          <p:cNvSpPr txBox="1"/>
          <p:nvPr/>
        </p:nvSpPr>
        <p:spPr>
          <a:xfrm>
            <a:off x="945586" y="600047"/>
            <a:ext cx="10182225" cy="2748894"/>
          </a:xfrm>
          <a:prstGeom prst="rect">
            <a:avLst/>
          </a:prstGeom>
        </p:spPr>
        <p:txBody>
          <a:bodyPr vert="horz" wrap="square" lIns="0" tIns="37465" rIns="0" bIns="0" rtlCol="0">
            <a:spAutoFit/>
          </a:bodyPr>
          <a:lstStyle/>
          <a:p>
            <a:pPr marL="12700">
              <a:lnSpc>
                <a:spcPct val="100000"/>
              </a:lnSpc>
              <a:spcBef>
                <a:spcPts val="295"/>
              </a:spcBef>
            </a:pPr>
            <a:r>
              <a:rPr sz="2800" b="1" i="1" dirty="0">
                <a:latin typeface="+mj-lt"/>
                <a:cs typeface="Times New Roman"/>
              </a:rPr>
              <a:t>A</a:t>
            </a:r>
            <a:r>
              <a:rPr sz="2800" b="1" i="1" spc="-145" dirty="0">
                <a:latin typeface="+mj-lt"/>
                <a:cs typeface="Times New Roman"/>
              </a:rPr>
              <a:t> </a:t>
            </a:r>
            <a:r>
              <a:rPr sz="2800" b="1" i="1" dirty="0">
                <a:latin typeface="+mj-lt"/>
                <a:cs typeface="Times New Roman"/>
              </a:rPr>
              <a:t>robot</a:t>
            </a:r>
            <a:r>
              <a:rPr sz="2800" b="1" i="1" spc="-5" dirty="0">
                <a:latin typeface="+mj-lt"/>
                <a:cs typeface="Times New Roman"/>
              </a:rPr>
              <a:t> </a:t>
            </a:r>
            <a:r>
              <a:rPr sz="2800" b="1" i="1" dirty="0">
                <a:latin typeface="+mj-lt"/>
                <a:cs typeface="Times New Roman"/>
              </a:rPr>
              <a:t>driving</a:t>
            </a:r>
            <a:r>
              <a:rPr sz="2800" b="1" i="1" spc="-35" dirty="0">
                <a:latin typeface="+mj-lt"/>
                <a:cs typeface="Times New Roman"/>
              </a:rPr>
              <a:t> </a:t>
            </a:r>
            <a:r>
              <a:rPr sz="2800" b="1" i="1" dirty="0">
                <a:latin typeface="+mj-lt"/>
                <a:cs typeface="Times New Roman"/>
              </a:rPr>
              <a:t>learning</a:t>
            </a:r>
            <a:r>
              <a:rPr sz="2800" b="1" i="1" spc="-25" dirty="0">
                <a:latin typeface="+mj-lt"/>
                <a:cs typeface="Times New Roman"/>
              </a:rPr>
              <a:t> </a:t>
            </a:r>
            <a:r>
              <a:rPr sz="2800" b="1" i="1" spc="-10" dirty="0">
                <a:latin typeface="+mj-lt"/>
                <a:cs typeface="Times New Roman"/>
              </a:rPr>
              <a:t>problem</a:t>
            </a:r>
            <a:r>
              <a:rPr sz="2800" spc="-10" dirty="0">
                <a:latin typeface="+mj-lt"/>
                <a:cs typeface="Times New Roman"/>
              </a:rPr>
              <a:t>:</a:t>
            </a:r>
            <a:endParaRPr sz="2800" dirty="0">
              <a:latin typeface="+mj-lt"/>
              <a:cs typeface="Times New Roman"/>
            </a:endParaRPr>
          </a:p>
          <a:p>
            <a:pPr marL="355600" indent="-342900">
              <a:lnSpc>
                <a:spcPct val="100000"/>
              </a:lnSpc>
              <a:spcBef>
                <a:spcPts val="195"/>
              </a:spcBef>
              <a:buFont typeface="Symbol"/>
              <a:buChar char=""/>
              <a:tabLst>
                <a:tab pos="355600" algn="l"/>
              </a:tabLst>
            </a:pPr>
            <a:r>
              <a:rPr sz="2800" spc="-40" dirty="0">
                <a:latin typeface="+mj-lt"/>
                <a:cs typeface="Times New Roman"/>
              </a:rPr>
              <a:t>Task</a:t>
            </a:r>
            <a:r>
              <a:rPr sz="2800" spc="-60" dirty="0">
                <a:latin typeface="+mj-lt"/>
                <a:cs typeface="Times New Roman"/>
              </a:rPr>
              <a:t> </a:t>
            </a:r>
            <a:r>
              <a:rPr sz="2800" dirty="0">
                <a:latin typeface="+mj-lt"/>
                <a:cs typeface="Times New Roman"/>
              </a:rPr>
              <a:t>T:</a:t>
            </a:r>
            <a:r>
              <a:rPr sz="2800" spc="-20" dirty="0">
                <a:latin typeface="+mj-lt"/>
                <a:cs typeface="Times New Roman"/>
              </a:rPr>
              <a:t> </a:t>
            </a:r>
            <a:r>
              <a:rPr sz="2800" dirty="0">
                <a:latin typeface="+mj-lt"/>
                <a:cs typeface="Times New Roman"/>
              </a:rPr>
              <a:t>driving</a:t>
            </a:r>
            <a:r>
              <a:rPr sz="2800" spc="-35" dirty="0">
                <a:latin typeface="+mj-lt"/>
                <a:cs typeface="Times New Roman"/>
              </a:rPr>
              <a:t> </a:t>
            </a:r>
            <a:r>
              <a:rPr sz="2800" dirty="0">
                <a:latin typeface="+mj-lt"/>
                <a:cs typeface="Times New Roman"/>
              </a:rPr>
              <a:t>on</a:t>
            </a:r>
            <a:r>
              <a:rPr sz="2800" spc="-10" dirty="0">
                <a:latin typeface="+mj-lt"/>
                <a:cs typeface="Times New Roman"/>
              </a:rPr>
              <a:t> </a:t>
            </a:r>
            <a:r>
              <a:rPr sz="2800" dirty="0">
                <a:latin typeface="+mj-lt"/>
                <a:cs typeface="Times New Roman"/>
              </a:rPr>
              <a:t>public</a:t>
            </a:r>
            <a:r>
              <a:rPr sz="2800" spc="-40" dirty="0">
                <a:latin typeface="+mj-lt"/>
                <a:cs typeface="Times New Roman"/>
              </a:rPr>
              <a:t> </a:t>
            </a:r>
            <a:r>
              <a:rPr sz="2800" spc="-25" dirty="0">
                <a:latin typeface="+mj-lt"/>
                <a:cs typeface="Times New Roman"/>
              </a:rPr>
              <a:t>four-</a:t>
            </a:r>
            <a:r>
              <a:rPr sz="2800" dirty="0">
                <a:latin typeface="+mj-lt"/>
                <a:cs typeface="Times New Roman"/>
              </a:rPr>
              <a:t>lane</a:t>
            </a:r>
            <a:r>
              <a:rPr sz="2800" spc="-30" dirty="0">
                <a:latin typeface="+mj-lt"/>
                <a:cs typeface="Times New Roman"/>
              </a:rPr>
              <a:t> </a:t>
            </a:r>
            <a:r>
              <a:rPr sz="2800" dirty="0">
                <a:latin typeface="+mj-lt"/>
                <a:cs typeface="Times New Roman"/>
              </a:rPr>
              <a:t>highways</a:t>
            </a:r>
            <a:r>
              <a:rPr sz="2800" spc="-10" dirty="0">
                <a:latin typeface="+mj-lt"/>
                <a:cs typeface="Times New Roman"/>
              </a:rPr>
              <a:t> </a:t>
            </a:r>
            <a:r>
              <a:rPr sz="2800" dirty="0">
                <a:latin typeface="+mj-lt"/>
                <a:cs typeface="Times New Roman"/>
              </a:rPr>
              <a:t>using</a:t>
            </a:r>
            <a:r>
              <a:rPr sz="2800" spc="-30" dirty="0">
                <a:latin typeface="+mj-lt"/>
                <a:cs typeface="Times New Roman"/>
              </a:rPr>
              <a:t> </a:t>
            </a:r>
            <a:r>
              <a:rPr sz="2800" dirty="0">
                <a:latin typeface="+mj-lt"/>
                <a:cs typeface="Times New Roman"/>
              </a:rPr>
              <a:t>vision</a:t>
            </a:r>
            <a:r>
              <a:rPr sz="2800" spc="-25" dirty="0">
                <a:latin typeface="+mj-lt"/>
                <a:cs typeface="Times New Roman"/>
              </a:rPr>
              <a:t> </a:t>
            </a:r>
            <a:r>
              <a:rPr sz="2800" spc="-10" dirty="0">
                <a:latin typeface="+mj-lt"/>
                <a:cs typeface="Times New Roman"/>
              </a:rPr>
              <a:t>sensors</a:t>
            </a:r>
            <a:endParaRPr sz="2800" dirty="0">
              <a:latin typeface="+mj-lt"/>
              <a:cs typeface="Times New Roman"/>
            </a:endParaRPr>
          </a:p>
          <a:p>
            <a:pPr marL="355600" marR="5080" indent="-343535">
              <a:lnSpc>
                <a:spcPct val="107100"/>
              </a:lnSpc>
              <a:buFont typeface="Symbol"/>
              <a:buChar char=""/>
              <a:tabLst>
                <a:tab pos="355600" algn="l"/>
              </a:tabLst>
            </a:pPr>
            <a:r>
              <a:rPr sz="2800" dirty="0">
                <a:latin typeface="+mj-lt"/>
                <a:cs typeface="Times New Roman"/>
              </a:rPr>
              <a:t>Performance</a:t>
            </a:r>
            <a:r>
              <a:rPr sz="2800" spc="-10" dirty="0">
                <a:latin typeface="+mj-lt"/>
                <a:cs typeface="Times New Roman"/>
              </a:rPr>
              <a:t> </a:t>
            </a:r>
            <a:r>
              <a:rPr sz="2800" dirty="0">
                <a:latin typeface="+mj-lt"/>
                <a:cs typeface="Times New Roman"/>
              </a:rPr>
              <a:t>measure</a:t>
            </a:r>
            <a:r>
              <a:rPr sz="2800" spc="-15" dirty="0">
                <a:latin typeface="+mj-lt"/>
                <a:cs typeface="Times New Roman"/>
              </a:rPr>
              <a:t> </a:t>
            </a:r>
            <a:r>
              <a:rPr sz="2800" dirty="0">
                <a:latin typeface="+mj-lt"/>
                <a:cs typeface="Times New Roman"/>
              </a:rPr>
              <a:t>P:</a:t>
            </a:r>
            <a:r>
              <a:rPr sz="2800" spc="-5" dirty="0">
                <a:latin typeface="+mj-lt"/>
                <a:cs typeface="Times New Roman"/>
              </a:rPr>
              <a:t> </a:t>
            </a:r>
            <a:r>
              <a:rPr sz="2800" dirty="0">
                <a:latin typeface="+mj-lt"/>
                <a:cs typeface="Times New Roman"/>
              </a:rPr>
              <a:t>average</a:t>
            </a:r>
            <a:r>
              <a:rPr sz="2800" spc="-35" dirty="0">
                <a:latin typeface="+mj-lt"/>
                <a:cs typeface="Times New Roman"/>
              </a:rPr>
              <a:t> </a:t>
            </a:r>
            <a:r>
              <a:rPr sz="2800" dirty="0">
                <a:latin typeface="+mj-lt"/>
                <a:cs typeface="Times New Roman"/>
              </a:rPr>
              <a:t>distance</a:t>
            </a:r>
            <a:r>
              <a:rPr sz="2800" spc="-35" dirty="0">
                <a:latin typeface="+mj-lt"/>
                <a:cs typeface="Times New Roman"/>
              </a:rPr>
              <a:t> </a:t>
            </a:r>
            <a:r>
              <a:rPr sz="2800" dirty="0">
                <a:latin typeface="+mj-lt"/>
                <a:cs typeface="Times New Roman"/>
              </a:rPr>
              <a:t>travelled</a:t>
            </a:r>
            <a:r>
              <a:rPr sz="2800" spc="-50" dirty="0">
                <a:latin typeface="+mj-lt"/>
                <a:cs typeface="Times New Roman"/>
              </a:rPr>
              <a:t> </a:t>
            </a:r>
            <a:r>
              <a:rPr sz="2800" dirty="0">
                <a:latin typeface="+mj-lt"/>
                <a:cs typeface="Times New Roman"/>
              </a:rPr>
              <a:t>before</a:t>
            </a:r>
            <a:r>
              <a:rPr sz="2800" spc="-15" dirty="0">
                <a:latin typeface="+mj-lt"/>
                <a:cs typeface="Times New Roman"/>
              </a:rPr>
              <a:t> </a:t>
            </a:r>
            <a:r>
              <a:rPr sz="2800" dirty="0">
                <a:latin typeface="+mj-lt"/>
                <a:cs typeface="Times New Roman"/>
              </a:rPr>
              <a:t>an</a:t>
            </a:r>
            <a:r>
              <a:rPr sz="2800" spc="-10" dirty="0">
                <a:latin typeface="+mj-lt"/>
                <a:cs typeface="Times New Roman"/>
              </a:rPr>
              <a:t> </a:t>
            </a:r>
            <a:r>
              <a:rPr sz="2800" dirty="0">
                <a:latin typeface="+mj-lt"/>
                <a:cs typeface="Times New Roman"/>
              </a:rPr>
              <a:t>error</a:t>
            </a:r>
            <a:r>
              <a:rPr sz="2800" spc="-10" dirty="0">
                <a:latin typeface="+mj-lt"/>
                <a:cs typeface="Times New Roman"/>
              </a:rPr>
              <a:t> </a:t>
            </a:r>
            <a:r>
              <a:rPr sz="2800" dirty="0">
                <a:latin typeface="+mj-lt"/>
                <a:cs typeface="Times New Roman"/>
              </a:rPr>
              <a:t>(as</a:t>
            </a:r>
            <a:r>
              <a:rPr sz="2800" spc="-10" dirty="0">
                <a:latin typeface="+mj-lt"/>
                <a:cs typeface="Times New Roman"/>
              </a:rPr>
              <a:t> </a:t>
            </a:r>
            <a:r>
              <a:rPr sz="2800" dirty="0">
                <a:latin typeface="+mj-lt"/>
                <a:cs typeface="Times New Roman"/>
              </a:rPr>
              <a:t>judged</a:t>
            </a:r>
            <a:r>
              <a:rPr sz="2800" spc="-10" dirty="0">
                <a:latin typeface="+mj-lt"/>
                <a:cs typeface="Times New Roman"/>
              </a:rPr>
              <a:t> </a:t>
            </a:r>
            <a:r>
              <a:rPr sz="2800" spc="-25" dirty="0">
                <a:latin typeface="+mj-lt"/>
                <a:cs typeface="Times New Roman"/>
              </a:rPr>
              <a:t>by </a:t>
            </a:r>
            <a:r>
              <a:rPr sz="2800" dirty="0">
                <a:latin typeface="+mj-lt"/>
                <a:cs typeface="Times New Roman"/>
              </a:rPr>
              <a:t>human</a:t>
            </a:r>
            <a:r>
              <a:rPr sz="2800" spc="-15" dirty="0">
                <a:latin typeface="+mj-lt"/>
                <a:cs typeface="Times New Roman"/>
              </a:rPr>
              <a:t> </a:t>
            </a:r>
            <a:r>
              <a:rPr sz="2800" spc="-10" dirty="0">
                <a:latin typeface="+mj-lt"/>
                <a:cs typeface="Times New Roman"/>
              </a:rPr>
              <a:t>overseer)</a:t>
            </a:r>
            <a:endParaRPr sz="2800" dirty="0">
              <a:latin typeface="+mj-lt"/>
              <a:cs typeface="Times New Roman"/>
            </a:endParaRPr>
          </a:p>
          <a:p>
            <a:pPr marL="355600" marR="276860" indent="-343535">
              <a:lnSpc>
                <a:spcPct val="107100"/>
              </a:lnSpc>
              <a:buFont typeface="Symbol"/>
              <a:buChar char=""/>
              <a:tabLst>
                <a:tab pos="355600" algn="l"/>
              </a:tabLst>
            </a:pPr>
            <a:r>
              <a:rPr sz="2800" dirty="0">
                <a:latin typeface="+mj-lt"/>
                <a:cs typeface="Times New Roman"/>
              </a:rPr>
              <a:t>Training</a:t>
            </a:r>
            <a:r>
              <a:rPr sz="2800" spc="-55" dirty="0">
                <a:latin typeface="+mj-lt"/>
                <a:cs typeface="Times New Roman"/>
              </a:rPr>
              <a:t> </a:t>
            </a:r>
            <a:r>
              <a:rPr sz="2800" dirty="0">
                <a:latin typeface="+mj-lt"/>
                <a:cs typeface="Times New Roman"/>
              </a:rPr>
              <a:t>experience</a:t>
            </a:r>
            <a:r>
              <a:rPr sz="2800" spc="-55" dirty="0">
                <a:latin typeface="+mj-lt"/>
                <a:cs typeface="Times New Roman"/>
              </a:rPr>
              <a:t> </a:t>
            </a:r>
            <a:r>
              <a:rPr sz="2800" dirty="0">
                <a:latin typeface="+mj-lt"/>
                <a:cs typeface="Times New Roman"/>
              </a:rPr>
              <a:t>E:</a:t>
            </a:r>
            <a:r>
              <a:rPr sz="2800" spc="-25" dirty="0">
                <a:latin typeface="+mj-lt"/>
                <a:cs typeface="Times New Roman"/>
              </a:rPr>
              <a:t> </a:t>
            </a:r>
            <a:r>
              <a:rPr sz="2800" dirty="0">
                <a:latin typeface="+mj-lt"/>
                <a:cs typeface="Times New Roman"/>
              </a:rPr>
              <a:t>a</a:t>
            </a:r>
            <a:r>
              <a:rPr sz="2800" spc="-20" dirty="0">
                <a:latin typeface="+mj-lt"/>
                <a:cs typeface="Times New Roman"/>
              </a:rPr>
              <a:t> </a:t>
            </a:r>
            <a:r>
              <a:rPr sz="2800" dirty="0">
                <a:latin typeface="+mj-lt"/>
                <a:cs typeface="Times New Roman"/>
              </a:rPr>
              <a:t>sequence</a:t>
            </a:r>
            <a:r>
              <a:rPr sz="2800" spc="-40" dirty="0">
                <a:latin typeface="+mj-lt"/>
                <a:cs typeface="Times New Roman"/>
              </a:rPr>
              <a:t> </a:t>
            </a:r>
            <a:r>
              <a:rPr sz="2800" dirty="0">
                <a:latin typeface="+mj-lt"/>
                <a:cs typeface="Times New Roman"/>
              </a:rPr>
              <a:t>of</a:t>
            </a:r>
            <a:r>
              <a:rPr sz="2800" spc="-15" dirty="0">
                <a:latin typeface="+mj-lt"/>
                <a:cs typeface="Times New Roman"/>
              </a:rPr>
              <a:t> </a:t>
            </a:r>
            <a:r>
              <a:rPr sz="2800" dirty="0">
                <a:latin typeface="+mj-lt"/>
                <a:cs typeface="Times New Roman"/>
              </a:rPr>
              <a:t>images</a:t>
            </a:r>
            <a:r>
              <a:rPr sz="2800" spc="-20" dirty="0">
                <a:latin typeface="+mj-lt"/>
                <a:cs typeface="Times New Roman"/>
              </a:rPr>
              <a:t> </a:t>
            </a:r>
            <a:r>
              <a:rPr sz="2800" dirty="0">
                <a:latin typeface="+mj-lt"/>
                <a:cs typeface="Times New Roman"/>
              </a:rPr>
              <a:t>and</a:t>
            </a:r>
            <a:r>
              <a:rPr sz="2800" spc="-20" dirty="0">
                <a:latin typeface="+mj-lt"/>
                <a:cs typeface="Times New Roman"/>
              </a:rPr>
              <a:t> </a:t>
            </a:r>
            <a:r>
              <a:rPr sz="2800" dirty="0">
                <a:latin typeface="+mj-lt"/>
                <a:cs typeface="Times New Roman"/>
              </a:rPr>
              <a:t>steering</a:t>
            </a:r>
            <a:r>
              <a:rPr sz="2800" spc="-55" dirty="0">
                <a:latin typeface="+mj-lt"/>
                <a:cs typeface="Times New Roman"/>
              </a:rPr>
              <a:t> </a:t>
            </a:r>
            <a:r>
              <a:rPr sz="2800" dirty="0">
                <a:latin typeface="+mj-lt"/>
                <a:cs typeface="Times New Roman"/>
              </a:rPr>
              <a:t>commands</a:t>
            </a:r>
            <a:r>
              <a:rPr sz="2800" spc="5" dirty="0">
                <a:latin typeface="+mj-lt"/>
                <a:cs typeface="Times New Roman"/>
              </a:rPr>
              <a:t> </a:t>
            </a:r>
            <a:r>
              <a:rPr sz="2800" spc="-10" dirty="0">
                <a:latin typeface="+mj-lt"/>
                <a:cs typeface="Times New Roman"/>
              </a:rPr>
              <a:t>recorded </a:t>
            </a:r>
            <a:r>
              <a:rPr sz="2800" dirty="0">
                <a:latin typeface="+mj-lt"/>
                <a:cs typeface="Times New Roman"/>
              </a:rPr>
              <a:t>while</a:t>
            </a:r>
            <a:r>
              <a:rPr sz="2800" spc="-5" dirty="0">
                <a:latin typeface="+mj-lt"/>
                <a:cs typeface="Times New Roman"/>
              </a:rPr>
              <a:t> </a:t>
            </a:r>
            <a:r>
              <a:rPr sz="2800" dirty="0">
                <a:latin typeface="+mj-lt"/>
                <a:cs typeface="Times New Roman"/>
              </a:rPr>
              <a:t>observing</a:t>
            </a:r>
            <a:r>
              <a:rPr sz="2800" spc="-30"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human</a:t>
            </a:r>
            <a:r>
              <a:rPr sz="2800" spc="10" dirty="0">
                <a:latin typeface="+mj-lt"/>
                <a:cs typeface="Times New Roman"/>
              </a:rPr>
              <a:t> </a:t>
            </a:r>
            <a:r>
              <a:rPr sz="2800" spc="-10" dirty="0">
                <a:latin typeface="+mj-lt"/>
                <a:cs typeface="Times New Roman"/>
              </a:rPr>
              <a:t>driver</a:t>
            </a:r>
            <a:endParaRPr sz="2800" dirty="0">
              <a:latin typeface="+mj-lt"/>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21</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1727200">
              <a:lnSpc>
                <a:spcPct val="100000"/>
              </a:lnSpc>
              <a:spcBef>
                <a:spcPts val="105"/>
              </a:spcBef>
            </a:pPr>
            <a:r>
              <a:rPr sz="4400" spc="110" dirty="0"/>
              <a:t>Designing</a:t>
            </a:r>
            <a:r>
              <a:rPr sz="4400" b="0" spc="-180" dirty="0">
                <a:latin typeface="Times New Roman"/>
                <a:cs typeface="Times New Roman"/>
              </a:rPr>
              <a:t> </a:t>
            </a:r>
            <a:r>
              <a:rPr sz="4400" dirty="0"/>
              <a:t>a</a:t>
            </a:r>
            <a:r>
              <a:rPr sz="4400" b="0" spc="-145" dirty="0">
                <a:latin typeface="Times New Roman"/>
                <a:cs typeface="Times New Roman"/>
              </a:rPr>
              <a:t> </a:t>
            </a:r>
            <a:r>
              <a:rPr sz="4400" spc="105" dirty="0"/>
              <a:t>Learning</a:t>
            </a:r>
            <a:r>
              <a:rPr sz="4400" b="0" spc="-175" dirty="0">
                <a:latin typeface="Times New Roman"/>
                <a:cs typeface="Times New Roman"/>
              </a:rPr>
              <a:t> </a:t>
            </a:r>
            <a:r>
              <a:rPr sz="4400" spc="-10" dirty="0"/>
              <a:t>System</a:t>
            </a:r>
            <a:endParaRPr sz="4400" dirty="0">
              <a:latin typeface="Times New Roman"/>
              <a:cs typeface="Times New Roman"/>
            </a:endParaRPr>
          </a:p>
        </p:txBody>
      </p:sp>
      <p:sp>
        <p:nvSpPr>
          <p:cNvPr id="3" name="object 3"/>
          <p:cNvSpPr txBox="1"/>
          <p:nvPr/>
        </p:nvSpPr>
        <p:spPr>
          <a:xfrm>
            <a:off x="2368164" y="1752600"/>
            <a:ext cx="7455669" cy="4089581"/>
          </a:xfrm>
          <a:prstGeom prst="rect">
            <a:avLst/>
          </a:prstGeom>
        </p:spPr>
        <p:txBody>
          <a:bodyPr vert="horz" wrap="square" lIns="0" tIns="102870" rIns="0" bIns="0" rtlCol="0">
            <a:spAutoFit/>
          </a:bodyPr>
          <a:lstStyle/>
          <a:p>
            <a:pPr marL="316865" indent="-304165">
              <a:lnSpc>
                <a:spcPct val="100000"/>
              </a:lnSpc>
              <a:spcBef>
                <a:spcPts val="810"/>
              </a:spcBef>
              <a:buAutoNum type="arabicPeriod"/>
              <a:tabLst>
                <a:tab pos="316865" algn="l"/>
              </a:tabLst>
            </a:pPr>
            <a:r>
              <a:rPr sz="2800" dirty="0">
                <a:latin typeface="+mj-lt"/>
                <a:cs typeface="Times New Roman"/>
              </a:rPr>
              <a:t>Choosing</a:t>
            </a:r>
            <a:r>
              <a:rPr sz="2800" spc="-35" dirty="0">
                <a:latin typeface="+mj-lt"/>
                <a:cs typeface="Times New Roman"/>
              </a:rPr>
              <a:t> </a:t>
            </a:r>
            <a:r>
              <a:rPr sz="2800" dirty="0">
                <a:latin typeface="+mj-lt"/>
                <a:cs typeface="Times New Roman"/>
              </a:rPr>
              <a:t>the</a:t>
            </a:r>
            <a:r>
              <a:rPr sz="2800" spc="-90" dirty="0">
                <a:latin typeface="+mj-lt"/>
                <a:cs typeface="Times New Roman"/>
              </a:rPr>
              <a:t> </a:t>
            </a:r>
            <a:r>
              <a:rPr sz="2800" dirty="0">
                <a:latin typeface="+mj-lt"/>
                <a:cs typeface="Times New Roman"/>
              </a:rPr>
              <a:t>Training</a:t>
            </a:r>
            <a:r>
              <a:rPr sz="2800" spc="-70" dirty="0">
                <a:latin typeface="+mj-lt"/>
                <a:cs typeface="Times New Roman"/>
              </a:rPr>
              <a:t> </a:t>
            </a:r>
            <a:r>
              <a:rPr sz="2800" spc="-10" dirty="0">
                <a:latin typeface="+mj-lt"/>
                <a:cs typeface="Times New Roman"/>
              </a:rPr>
              <a:t>Experience</a:t>
            </a:r>
            <a:endParaRPr sz="2800" dirty="0">
              <a:latin typeface="+mj-lt"/>
              <a:cs typeface="Times New Roman"/>
            </a:endParaRPr>
          </a:p>
          <a:p>
            <a:pPr marL="317500" indent="-304800">
              <a:lnSpc>
                <a:spcPct val="100000"/>
              </a:lnSpc>
              <a:spcBef>
                <a:spcPts val="715"/>
              </a:spcBef>
              <a:buAutoNum type="arabicPeriod"/>
              <a:tabLst>
                <a:tab pos="317500" algn="l"/>
              </a:tabLst>
            </a:pPr>
            <a:r>
              <a:rPr sz="2800" dirty="0">
                <a:latin typeface="+mj-lt"/>
                <a:cs typeface="Times New Roman"/>
              </a:rPr>
              <a:t>Choosing</a:t>
            </a:r>
            <a:r>
              <a:rPr sz="2800" spc="-30" dirty="0">
                <a:latin typeface="+mj-lt"/>
                <a:cs typeface="Times New Roman"/>
              </a:rPr>
              <a:t> </a:t>
            </a:r>
            <a:r>
              <a:rPr sz="2800" dirty="0">
                <a:latin typeface="+mj-lt"/>
                <a:cs typeface="Times New Roman"/>
              </a:rPr>
              <a:t>the</a:t>
            </a:r>
            <a:r>
              <a:rPr sz="2800" spc="-85" dirty="0">
                <a:latin typeface="+mj-lt"/>
                <a:cs typeface="Times New Roman"/>
              </a:rPr>
              <a:t> </a:t>
            </a:r>
            <a:r>
              <a:rPr sz="2800" spc="-25" dirty="0">
                <a:latin typeface="+mj-lt"/>
                <a:cs typeface="Times New Roman"/>
              </a:rPr>
              <a:t>Target</a:t>
            </a:r>
            <a:r>
              <a:rPr sz="2800" spc="-45" dirty="0">
                <a:latin typeface="+mj-lt"/>
                <a:cs typeface="Times New Roman"/>
              </a:rPr>
              <a:t> </a:t>
            </a:r>
            <a:r>
              <a:rPr sz="2800" spc="-10" dirty="0">
                <a:latin typeface="+mj-lt"/>
                <a:cs typeface="Times New Roman"/>
              </a:rPr>
              <a:t>Function</a:t>
            </a:r>
            <a:endParaRPr sz="2800" dirty="0">
              <a:latin typeface="+mj-lt"/>
              <a:cs typeface="Times New Roman"/>
            </a:endParaRPr>
          </a:p>
          <a:p>
            <a:pPr marL="317500" indent="-304800">
              <a:lnSpc>
                <a:spcPct val="100000"/>
              </a:lnSpc>
              <a:spcBef>
                <a:spcPts val="720"/>
              </a:spcBef>
              <a:buAutoNum type="arabicPeriod"/>
              <a:tabLst>
                <a:tab pos="317500" algn="l"/>
              </a:tabLst>
            </a:pPr>
            <a:r>
              <a:rPr sz="2800" dirty="0">
                <a:latin typeface="+mj-lt"/>
                <a:cs typeface="Times New Roman"/>
              </a:rPr>
              <a:t>Choosing</a:t>
            </a:r>
            <a:r>
              <a:rPr sz="2800" spc="-20" dirty="0">
                <a:latin typeface="+mj-lt"/>
                <a:cs typeface="Times New Roman"/>
              </a:rPr>
              <a:t> </a:t>
            </a:r>
            <a:r>
              <a:rPr sz="2800" dirty="0">
                <a:latin typeface="+mj-lt"/>
                <a:cs typeface="Times New Roman"/>
              </a:rPr>
              <a:t>a</a:t>
            </a:r>
            <a:r>
              <a:rPr sz="2800" spc="-20" dirty="0">
                <a:latin typeface="+mj-lt"/>
                <a:cs typeface="Times New Roman"/>
              </a:rPr>
              <a:t> </a:t>
            </a:r>
            <a:r>
              <a:rPr sz="2800" dirty="0">
                <a:latin typeface="+mj-lt"/>
                <a:cs typeface="Times New Roman"/>
              </a:rPr>
              <a:t>Representation</a:t>
            </a:r>
            <a:r>
              <a:rPr sz="2800" spc="-60" dirty="0">
                <a:latin typeface="+mj-lt"/>
                <a:cs typeface="Times New Roman"/>
              </a:rPr>
              <a:t> </a:t>
            </a:r>
            <a:r>
              <a:rPr sz="2800" dirty="0">
                <a:latin typeface="+mj-lt"/>
                <a:cs typeface="Times New Roman"/>
              </a:rPr>
              <a:t>for</a:t>
            </a:r>
            <a:r>
              <a:rPr sz="2800" spc="-20" dirty="0">
                <a:latin typeface="+mj-lt"/>
                <a:cs typeface="Times New Roman"/>
              </a:rPr>
              <a:t> </a:t>
            </a:r>
            <a:r>
              <a:rPr sz="2800" dirty="0">
                <a:latin typeface="+mj-lt"/>
                <a:cs typeface="Times New Roman"/>
              </a:rPr>
              <a:t>the</a:t>
            </a:r>
            <a:r>
              <a:rPr sz="2800" spc="-65" dirty="0">
                <a:latin typeface="+mj-lt"/>
                <a:cs typeface="Times New Roman"/>
              </a:rPr>
              <a:t> </a:t>
            </a:r>
            <a:r>
              <a:rPr sz="2800" spc="-25" dirty="0">
                <a:latin typeface="+mj-lt"/>
                <a:cs typeface="Times New Roman"/>
              </a:rPr>
              <a:t>Target</a:t>
            </a:r>
            <a:r>
              <a:rPr sz="2800" spc="-40" dirty="0">
                <a:latin typeface="+mj-lt"/>
                <a:cs typeface="Times New Roman"/>
              </a:rPr>
              <a:t> </a:t>
            </a:r>
            <a:r>
              <a:rPr sz="2800" spc="-10" dirty="0">
                <a:latin typeface="+mj-lt"/>
                <a:cs typeface="Times New Roman"/>
              </a:rPr>
              <a:t>Function</a:t>
            </a:r>
            <a:endParaRPr sz="2800" dirty="0">
              <a:latin typeface="+mj-lt"/>
              <a:cs typeface="Times New Roman"/>
            </a:endParaRPr>
          </a:p>
          <a:p>
            <a:pPr marL="317500" indent="-304800">
              <a:lnSpc>
                <a:spcPct val="100000"/>
              </a:lnSpc>
              <a:spcBef>
                <a:spcPts val="705"/>
              </a:spcBef>
              <a:buAutoNum type="arabicPeriod"/>
              <a:tabLst>
                <a:tab pos="317500" algn="l"/>
              </a:tabLst>
            </a:pPr>
            <a:r>
              <a:rPr sz="2800" dirty="0">
                <a:latin typeface="+mj-lt"/>
                <a:cs typeface="Times New Roman"/>
              </a:rPr>
              <a:t>Choosing</a:t>
            </a:r>
            <a:r>
              <a:rPr sz="2800" spc="15"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Function</a:t>
            </a:r>
            <a:r>
              <a:rPr sz="2800" spc="-130" dirty="0">
                <a:latin typeface="+mj-lt"/>
                <a:cs typeface="Times New Roman"/>
              </a:rPr>
              <a:t> </a:t>
            </a:r>
            <a:r>
              <a:rPr sz="2800" spc="-10" dirty="0">
                <a:latin typeface="+mj-lt"/>
                <a:cs typeface="Times New Roman"/>
              </a:rPr>
              <a:t>Approximation</a:t>
            </a:r>
            <a:r>
              <a:rPr sz="2800" spc="-145" dirty="0">
                <a:latin typeface="+mj-lt"/>
                <a:cs typeface="Times New Roman"/>
              </a:rPr>
              <a:t> </a:t>
            </a:r>
            <a:r>
              <a:rPr sz="2800" spc="-10" dirty="0">
                <a:latin typeface="+mj-lt"/>
                <a:cs typeface="Times New Roman"/>
              </a:rPr>
              <a:t>Algorithm</a:t>
            </a:r>
            <a:endParaRPr sz="2800" dirty="0">
              <a:latin typeface="+mj-lt"/>
              <a:cs typeface="Times New Roman"/>
            </a:endParaRPr>
          </a:p>
          <a:p>
            <a:pPr marL="589915" lvl="1" indent="-304800">
              <a:lnSpc>
                <a:spcPct val="100000"/>
              </a:lnSpc>
              <a:spcBef>
                <a:spcPts val="710"/>
              </a:spcBef>
              <a:buAutoNum type="arabicPeriod"/>
              <a:tabLst>
                <a:tab pos="589915" algn="l"/>
              </a:tabLst>
            </a:pPr>
            <a:r>
              <a:rPr sz="2800" dirty="0">
                <a:latin typeface="+mj-lt"/>
                <a:cs typeface="Times New Roman"/>
              </a:rPr>
              <a:t>Estimating</a:t>
            </a:r>
            <a:r>
              <a:rPr sz="2800" spc="-30" dirty="0">
                <a:latin typeface="+mj-lt"/>
                <a:cs typeface="Times New Roman"/>
              </a:rPr>
              <a:t> </a:t>
            </a:r>
            <a:r>
              <a:rPr sz="2800" dirty="0">
                <a:latin typeface="+mj-lt"/>
                <a:cs typeface="Times New Roman"/>
              </a:rPr>
              <a:t>training</a:t>
            </a:r>
            <a:r>
              <a:rPr sz="2800" spc="-40" dirty="0">
                <a:latin typeface="+mj-lt"/>
                <a:cs typeface="Times New Roman"/>
              </a:rPr>
              <a:t> </a:t>
            </a:r>
            <a:r>
              <a:rPr sz="2800" spc="-10" dirty="0">
                <a:latin typeface="+mj-lt"/>
                <a:cs typeface="Times New Roman"/>
              </a:rPr>
              <a:t>values</a:t>
            </a:r>
            <a:endParaRPr sz="2800" dirty="0">
              <a:latin typeface="+mj-lt"/>
              <a:cs typeface="Times New Roman"/>
            </a:endParaRPr>
          </a:p>
          <a:p>
            <a:pPr marL="572770" lvl="1" indent="-287655">
              <a:lnSpc>
                <a:spcPct val="100000"/>
              </a:lnSpc>
              <a:spcBef>
                <a:spcPts val="720"/>
              </a:spcBef>
              <a:buAutoNum type="arabicPeriod"/>
              <a:tabLst>
                <a:tab pos="572770" algn="l"/>
              </a:tabLst>
            </a:pPr>
            <a:r>
              <a:rPr sz="2800" dirty="0">
                <a:latin typeface="+mj-lt"/>
                <a:cs typeface="Times New Roman"/>
              </a:rPr>
              <a:t>Adjusting</a:t>
            </a:r>
            <a:r>
              <a:rPr sz="2800" spc="-10" dirty="0">
                <a:latin typeface="+mj-lt"/>
                <a:cs typeface="Times New Roman"/>
              </a:rPr>
              <a:t> </a:t>
            </a:r>
            <a:r>
              <a:rPr sz="2800" dirty="0">
                <a:latin typeface="+mj-lt"/>
                <a:cs typeface="Times New Roman"/>
              </a:rPr>
              <a:t>the</a:t>
            </a:r>
            <a:r>
              <a:rPr sz="2800" spc="-20" dirty="0">
                <a:latin typeface="+mj-lt"/>
                <a:cs typeface="Times New Roman"/>
              </a:rPr>
              <a:t> </a:t>
            </a:r>
            <a:r>
              <a:rPr sz="2800" spc="-10" dirty="0">
                <a:latin typeface="+mj-lt"/>
                <a:cs typeface="Times New Roman"/>
              </a:rPr>
              <a:t>weights</a:t>
            </a:r>
            <a:endParaRPr sz="2800" dirty="0">
              <a:latin typeface="+mj-lt"/>
              <a:cs typeface="Times New Roman"/>
            </a:endParaRPr>
          </a:p>
          <a:p>
            <a:pPr marL="311150" indent="-298450">
              <a:lnSpc>
                <a:spcPct val="100000"/>
              </a:lnSpc>
              <a:spcBef>
                <a:spcPts val="710"/>
              </a:spcBef>
              <a:buAutoNum type="arabicPeriod"/>
              <a:tabLst>
                <a:tab pos="311150" algn="l"/>
              </a:tabLst>
            </a:pPr>
            <a:r>
              <a:rPr sz="2800" dirty="0">
                <a:latin typeface="+mj-lt"/>
                <a:cs typeface="Times New Roman"/>
              </a:rPr>
              <a:t>The Final</a:t>
            </a:r>
            <a:r>
              <a:rPr sz="2800" spc="-20" dirty="0">
                <a:latin typeface="+mj-lt"/>
                <a:cs typeface="Times New Roman"/>
              </a:rPr>
              <a:t> </a:t>
            </a:r>
            <a:r>
              <a:rPr sz="2800" spc="-10" dirty="0">
                <a:latin typeface="+mj-lt"/>
                <a:cs typeface="Times New Roman"/>
              </a:rPr>
              <a:t>Design</a:t>
            </a:r>
            <a:endParaRPr sz="2800" dirty="0">
              <a:latin typeface="+mj-lt"/>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22</a:t>
            </a:fld>
            <a:endParaRPr spc="-25" dirty="0"/>
          </a:p>
        </p:txBody>
      </p:sp>
      <p:sp>
        <p:nvSpPr>
          <p:cNvPr id="2" name="object 2"/>
          <p:cNvSpPr txBox="1"/>
          <p:nvPr/>
        </p:nvSpPr>
        <p:spPr>
          <a:xfrm>
            <a:off x="983678" y="541141"/>
            <a:ext cx="10358120" cy="1231363"/>
          </a:xfrm>
          <a:prstGeom prst="rect">
            <a:avLst/>
          </a:prstGeom>
        </p:spPr>
        <p:txBody>
          <a:bodyPr vert="horz" wrap="square" lIns="0" tIns="67310" rIns="0" bIns="0" rtlCol="0">
            <a:spAutoFit/>
          </a:bodyPr>
          <a:lstStyle/>
          <a:p>
            <a:pPr marL="12700" marR="5080" algn="just">
              <a:lnSpc>
                <a:spcPct val="90000"/>
              </a:lnSpc>
              <a:spcBef>
                <a:spcPts val="530"/>
              </a:spcBef>
            </a:pPr>
            <a:r>
              <a:rPr sz="2800" dirty="0">
                <a:latin typeface="+mj-lt"/>
                <a:cs typeface="Times New Roman"/>
              </a:rPr>
              <a:t>The</a:t>
            </a:r>
            <a:r>
              <a:rPr sz="2800" spc="65" dirty="0">
                <a:latin typeface="+mj-lt"/>
                <a:cs typeface="Times New Roman"/>
              </a:rPr>
              <a:t> </a:t>
            </a:r>
            <a:r>
              <a:rPr sz="2800" dirty="0">
                <a:latin typeface="+mj-lt"/>
                <a:cs typeface="Times New Roman"/>
              </a:rPr>
              <a:t>basic</a:t>
            </a:r>
            <a:r>
              <a:rPr sz="2800" spc="70" dirty="0">
                <a:latin typeface="+mj-lt"/>
                <a:cs typeface="Times New Roman"/>
              </a:rPr>
              <a:t> </a:t>
            </a:r>
            <a:r>
              <a:rPr sz="2800" dirty="0">
                <a:latin typeface="+mj-lt"/>
                <a:cs typeface="Times New Roman"/>
              </a:rPr>
              <a:t>design</a:t>
            </a:r>
            <a:r>
              <a:rPr lang="en-US" sz="2800" spc="75" dirty="0">
                <a:latin typeface="+mj-lt"/>
                <a:cs typeface="Times New Roman"/>
              </a:rPr>
              <a:t> </a:t>
            </a:r>
            <a:r>
              <a:rPr sz="2800" dirty="0">
                <a:latin typeface="+mj-lt"/>
                <a:cs typeface="Times New Roman"/>
              </a:rPr>
              <a:t>issues</a:t>
            </a:r>
            <a:r>
              <a:rPr sz="2800" spc="75" dirty="0">
                <a:latin typeface="+mj-lt"/>
                <a:cs typeface="Times New Roman"/>
              </a:rPr>
              <a:t> </a:t>
            </a:r>
            <a:r>
              <a:rPr sz="2800" dirty="0">
                <a:latin typeface="+mj-lt"/>
                <a:cs typeface="Times New Roman"/>
              </a:rPr>
              <a:t>and</a:t>
            </a:r>
            <a:r>
              <a:rPr sz="2800" spc="70" dirty="0">
                <a:latin typeface="+mj-lt"/>
                <a:cs typeface="Times New Roman"/>
              </a:rPr>
              <a:t> </a:t>
            </a:r>
            <a:r>
              <a:rPr sz="2800" dirty="0">
                <a:latin typeface="+mj-lt"/>
                <a:cs typeface="Times New Roman"/>
              </a:rPr>
              <a:t>approaches</a:t>
            </a:r>
            <a:r>
              <a:rPr sz="2800" spc="70" dirty="0">
                <a:latin typeface="+mj-lt"/>
                <a:cs typeface="Times New Roman"/>
              </a:rPr>
              <a:t> </a:t>
            </a:r>
            <a:r>
              <a:rPr sz="2800" dirty="0">
                <a:latin typeface="+mj-lt"/>
                <a:cs typeface="Times New Roman"/>
              </a:rPr>
              <a:t>to</a:t>
            </a:r>
            <a:r>
              <a:rPr sz="2800" spc="75" dirty="0">
                <a:latin typeface="+mj-lt"/>
                <a:cs typeface="Times New Roman"/>
              </a:rPr>
              <a:t> </a:t>
            </a:r>
            <a:r>
              <a:rPr sz="2800" spc="-10" dirty="0">
                <a:latin typeface="+mj-lt"/>
                <a:cs typeface="Times New Roman"/>
              </a:rPr>
              <a:t>machine </a:t>
            </a:r>
            <a:r>
              <a:rPr sz="2800" dirty="0">
                <a:latin typeface="+mj-lt"/>
                <a:cs typeface="Times New Roman"/>
              </a:rPr>
              <a:t>learning</a:t>
            </a:r>
            <a:r>
              <a:rPr sz="2800" spc="470" dirty="0">
                <a:latin typeface="+mj-lt"/>
                <a:cs typeface="Times New Roman"/>
              </a:rPr>
              <a:t> </a:t>
            </a:r>
            <a:r>
              <a:rPr sz="2800" dirty="0">
                <a:latin typeface="+mj-lt"/>
                <a:cs typeface="Times New Roman"/>
              </a:rPr>
              <a:t>is</a:t>
            </a:r>
            <a:r>
              <a:rPr sz="2800" spc="465" dirty="0">
                <a:latin typeface="+mj-lt"/>
                <a:cs typeface="Times New Roman"/>
              </a:rPr>
              <a:t>  </a:t>
            </a:r>
            <a:r>
              <a:rPr sz="2800" dirty="0">
                <a:latin typeface="+mj-lt"/>
                <a:cs typeface="Times New Roman"/>
              </a:rPr>
              <a:t>illustrated</a:t>
            </a:r>
            <a:r>
              <a:rPr lang="en-US" sz="2800" spc="465" dirty="0">
                <a:latin typeface="+mj-lt"/>
                <a:cs typeface="Times New Roman"/>
              </a:rPr>
              <a:t> </a:t>
            </a:r>
            <a:r>
              <a:rPr sz="2800" dirty="0">
                <a:latin typeface="+mj-lt"/>
                <a:cs typeface="Times New Roman"/>
              </a:rPr>
              <a:t>by</a:t>
            </a:r>
            <a:r>
              <a:rPr sz="2800" spc="465" dirty="0">
                <a:latin typeface="+mj-lt"/>
                <a:cs typeface="Times New Roman"/>
              </a:rPr>
              <a:t> </a:t>
            </a:r>
            <a:r>
              <a:rPr sz="2800" dirty="0">
                <a:latin typeface="+mj-lt"/>
                <a:cs typeface="Times New Roman"/>
              </a:rPr>
              <a:t>considering</a:t>
            </a:r>
            <a:r>
              <a:rPr sz="2800" spc="465" dirty="0">
                <a:latin typeface="+mj-lt"/>
                <a:cs typeface="Times New Roman"/>
              </a:rPr>
              <a:t> </a:t>
            </a:r>
            <a:r>
              <a:rPr sz="2800" dirty="0">
                <a:latin typeface="+mj-lt"/>
                <a:cs typeface="Times New Roman"/>
              </a:rPr>
              <a:t>designing</a:t>
            </a:r>
            <a:r>
              <a:rPr lang="en-US" sz="2800" spc="459" dirty="0">
                <a:latin typeface="+mj-lt"/>
                <a:cs typeface="Times New Roman"/>
              </a:rPr>
              <a:t> </a:t>
            </a:r>
            <a:r>
              <a:rPr sz="2800" spc="-50" dirty="0">
                <a:latin typeface="+mj-lt"/>
                <a:cs typeface="Times New Roman"/>
              </a:rPr>
              <a:t>a </a:t>
            </a:r>
            <a:r>
              <a:rPr sz="2800" dirty="0">
                <a:latin typeface="+mj-lt"/>
                <a:cs typeface="Times New Roman"/>
              </a:rPr>
              <a:t>program</a:t>
            </a:r>
            <a:r>
              <a:rPr lang="en-US" sz="2800" spc="20" dirty="0">
                <a:latin typeface="+mj-lt"/>
                <a:cs typeface="Times New Roman"/>
              </a:rPr>
              <a:t> </a:t>
            </a:r>
            <a:r>
              <a:rPr sz="2800" dirty="0">
                <a:latin typeface="+mj-lt"/>
                <a:cs typeface="Times New Roman"/>
              </a:rPr>
              <a:t>to</a:t>
            </a:r>
            <a:r>
              <a:rPr lang="en-US" sz="2800" spc="20" dirty="0">
                <a:latin typeface="+mj-lt"/>
                <a:cs typeface="Times New Roman"/>
              </a:rPr>
              <a:t> </a:t>
            </a:r>
            <a:r>
              <a:rPr sz="2800" dirty="0">
                <a:latin typeface="+mj-lt"/>
                <a:cs typeface="Times New Roman"/>
              </a:rPr>
              <a:t>learn</a:t>
            </a:r>
            <a:r>
              <a:rPr sz="2800" spc="25" dirty="0">
                <a:latin typeface="+mj-lt"/>
                <a:cs typeface="Times New Roman"/>
              </a:rPr>
              <a:t> </a:t>
            </a:r>
            <a:r>
              <a:rPr sz="2800" dirty="0">
                <a:latin typeface="+mj-lt"/>
                <a:cs typeface="Times New Roman"/>
              </a:rPr>
              <a:t>to</a:t>
            </a:r>
            <a:r>
              <a:rPr sz="2800" spc="20" dirty="0">
                <a:latin typeface="+mj-lt"/>
                <a:cs typeface="Times New Roman"/>
              </a:rPr>
              <a:t> </a:t>
            </a:r>
            <a:r>
              <a:rPr sz="2800" dirty="0">
                <a:latin typeface="+mj-lt"/>
                <a:cs typeface="Times New Roman"/>
              </a:rPr>
              <a:t>play</a:t>
            </a:r>
            <a:r>
              <a:rPr sz="2800" spc="25" dirty="0">
                <a:latin typeface="+mj-lt"/>
                <a:cs typeface="Times New Roman"/>
              </a:rPr>
              <a:t>  </a:t>
            </a:r>
            <a:r>
              <a:rPr sz="2800" dirty="0">
                <a:latin typeface="+mj-lt"/>
                <a:cs typeface="Times New Roman"/>
              </a:rPr>
              <a:t>checkers,</a:t>
            </a:r>
            <a:r>
              <a:rPr sz="2800" spc="20" dirty="0">
                <a:latin typeface="+mj-lt"/>
                <a:cs typeface="Times New Roman"/>
              </a:rPr>
              <a:t> </a:t>
            </a:r>
            <a:r>
              <a:rPr sz="2800" dirty="0">
                <a:latin typeface="+mj-lt"/>
                <a:cs typeface="Times New Roman"/>
              </a:rPr>
              <a:t>with</a:t>
            </a:r>
            <a:r>
              <a:rPr lang="en-US" sz="2800" spc="15" dirty="0">
                <a:latin typeface="+mj-lt"/>
                <a:cs typeface="Times New Roman"/>
              </a:rPr>
              <a:t> </a:t>
            </a:r>
            <a:r>
              <a:rPr sz="2800" dirty="0">
                <a:latin typeface="+mj-lt"/>
                <a:cs typeface="Times New Roman"/>
              </a:rPr>
              <a:t>the</a:t>
            </a:r>
            <a:r>
              <a:rPr lang="en-US" sz="2800" spc="30" dirty="0">
                <a:latin typeface="+mj-lt"/>
                <a:cs typeface="Times New Roman"/>
              </a:rPr>
              <a:t> </a:t>
            </a:r>
            <a:r>
              <a:rPr sz="2800" dirty="0">
                <a:latin typeface="+mj-lt"/>
                <a:cs typeface="Times New Roman"/>
              </a:rPr>
              <a:t>goal</a:t>
            </a:r>
            <a:r>
              <a:rPr sz="2800" spc="20" dirty="0">
                <a:latin typeface="+mj-lt"/>
                <a:cs typeface="Times New Roman"/>
              </a:rPr>
              <a:t>  </a:t>
            </a:r>
            <a:r>
              <a:rPr sz="2800" spc="-25" dirty="0">
                <a:latin typeface="+mj-lt"/>
                <a:cs typeface="Times New Roman"/>
              </a:rPr>
              <a:t>of </a:t>
            </a:r>
            <a:r>
              <a:rPr sz="2800" dirty="0">
                <a:latin typeface="+mj-lt"/>
                <a:cs typeface="Times New Roman"/>
              </a:rPr>
              <a:t>entering</a:t>
            </a:r>
            <a:r>
              <a:rPr sz="2800" spc="-50" dirty="0">
                <a:latin typeface="+mj-lt"/>
                <a:cs typeface="Times New Roman"/>
              </a:rPr>
              <a:t> </a:t>
            </a:r>
            <a:r>
              <a:rPr sz="2800" dirty="0">
                <a:latin typeface="+mj-lt"/>
                <a:cs typeface="Times New Roman"/>
              </a:rPr>
              <a:t>it</a:t>
            </a:r>
            <a:r>
              <a:rPr sz="2800" spc="-55" dirty="0">
                <a:latin typeface="+mj-lt"/>
                <a:cs typeface="Times New Roman"/>
              </a:rPr>
              <a:t> </a:t>
            </a:r>
            <a:r>
              <a:rPr sz="2800" dirty="0">
                <a:latin typeface="+mj-lt"/>
                <a:cs typeface="Times New Roman"/>
              </a:rPr>
              <a:t>in</a:t>
            </a:r>
            <a:r>
              <a:rPr sz="2800" spc="-60" dirty="0">
                <a:latin typeface="+mj-lt"/>
                <a:cs typeface="Times New Roman"/>
              </a:rPr>
              <a:t> </a:t>
            </a:r>
            <a:r>
              <a:rPr sz="2800" dirty="0">
                <a:latin typeface="+mj-lt"/>
                <a:cs typeface="Times New Roman"/>
              </a:rPr>
              <a:t>the</a:t>
            </a:r>
            <a:r>
              <a:rPr sz="2800" spc="-60" dirty="0">
                <a:latin typeface="+mj-lt"/>
                <a:cs typeface="Times New Roman"/>
              </a:rPr>
              <a:t> </a:t>
            </a:r>
            <a:r>
              <a:rPr sz="2800" dirty="0">
                <a:latin typeface="+mj-lt"/>
                <a:cs typeface="Times New Roman"/>
              </a:rPr>
              <a:t>world</a:t>
            </a:r>
            <a:r>
              <a:rPr sz="2800" spc="-60" dirty="0">
                <a:latin typeface="+mj-lt"/>
                <a:cs typeface="Times New Roman"/>
              </a:rPr>
              <a:t> </a:t>
            </a:r>
            <a:r>
              <a:rPr sz="2800" dirty="0">
                <a:latin typeface="+mj-lt"/>
                <a:cs typeface="Times New Roman"/>
              </a:rPr>
              <a:t>checkers</a:t>
            </a:r>
            <a:r>
              <a:rPr sz="2800" spc="-50" dirty="0">
                <a:latin typeface="+mj-lt"/>
                <a:cs typeface="Times New Roman"/>
              </a:rPr>
              <a:t> </a:t>
            </a:r>
            <a:r>
              <a:rPr sz="2800" spc="-10" dirty="0">
                <a:latin typeface="+mj-lt"/>
                <a:cs typeface="Times New Roman"/>
              </a:rPr>
              <a:t>tournament</a:t>
            </a:r>
            <a:endParaRPr sz="2800" dirty="0">
              <a:latin typeface="+mj-lt"/>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23</a:t>
            </a:fld>
            <a:endParaRPr spc="-25" dirty="0"/>
          </a:p>
        </p:txBody>
      </p:sp>
      <p:sp>
        <p:nvSpPr>
          <p:cNvPr id="2" name="object 2"/>
          <p:cNvSpPr txBox="1">
            <a:spLocks noGrp="1"/>
          </p:cNvSpPr>
          <p:nvPr>
            <p:ph type="title"/>
          </p:nvPr>
        </p:nvSpPr>
        <p:spPr>
          <a:xfrm>
            <a:off x="1780222" y="228600"/>
            <a:ext cx="8631555" cy="696595"/>
          </a:xfrm>
          <a:prstGeom prst="rect">
            <a:avLst/>
          </a:prstGeom>
        </p:spPr>
        <p:txBody>
          <a:bodyPr vert="horz" wrap="square" lIns="0" tIns="13335" rIns="0" bIns="0" rtlCol="0">
            <a:spAutoFit/>
          </a:bodyPr>
          <a:lstStyle/>
          <a:p>
            <a:pPr marL="12700">
              <a:lnSpc>
                <a:spcPct val="100000"/>
              </a:lnSpc>
              <a:spcBef>
                <a:spcPts val="105"/>
              </a:spcBef>
            </a:pPr>
            <a:r>
              <a:rPr sz="4400" spc="-430" dirty="0"/>
              <a:t>1.</a:t>
            </a:r>
            <a:r>
              <a:rPr sz="4400" b="0" spc="-105" dirty="0">
                <a:latin typeface="Times New Roman"/>
                <a:cs typeface="Times New Roman"/>
              </a:rPr>
              <a:t> </a:t>
            </a:r>
            <a:r>
              <a:rPr sz="4400" spc="140" dirty="0"/>
              <a:t>Choosing</a:t>
            </a:r>
            <a:r>
              <a:rPr sz="4400" b="0" spc="-130" dirty="0">
                <a:latin typeface="Times New Roman"/>
                <a:cs typeface="Times New Roman"/>
              </a:rPr>
              <a:t> </a:t>
            </a:r>
            <a:r>
              <a:rPr sz="4400" dirty="0"/>
              <a:t>the</a:t>
            </a:r>
            <a:r>
              <a:rPr sz="4400" b="0" spc="-120" dirty="0">
                <a:latin typeface="Times New Roman"/>
                <a:cs typeface="Times New Roman"/>
              </a:rPr>
              <a:t> </a:t>
            </a:r>
            <a:r>
              <a:rPr sz="4400" spc="160" dirty="0"/>
              <a:t>Training</a:t>
            </a:r>
            <a:r>
              <a:rPr sz="4400" b="0" spc="-125" dirty="0">
                <a:latin typeface="Times New Roman"/>
                <a:cs typeface="Times New Roman"/>
              </a:rPr>
              <a:t> </a:t>
            </a:r>
            <a:r>
              <a:rPr sz="4400" spc="85" dirty="0"/>
              <a:t>Experience</a:t>
            </a:r>
            <a:endParaRPr sz="4400">
              <a:latin typeface="Times New Roman"/>
              <a:cs typeface="Times New Roman"/>
            </a:endParaRPr>
          </a:p>
        </p:txBody>
      </p:sp>
      <p:sp>
        <p:nvSpPr>
          <p:cNvPr id="3" name="object 3"/>
          <p:cNvSpPr txBox="1"/>
          <p:nvPr/>
        </p:nvSpPr>
        <p:spPr>
          <a:xfrm>
            <a:off x="962976" y="1066800"/>
            <a:ext cx="10266045" cy="5627181"/>
          </a:xfrm>
          <a:prstGeom prst="rect">
            <a:avLst/>
          </a:prstGeom>
        </p:spPr>
        <p:txBody>
          <a:bodyPr vert="horz" wrap="square" lIns="0" tIns="12700" rIns="0" bIns="0" rtlCol="0">
            <a:spAutoFit/>
          </a:bodyPr>
          <a:lstStyle/>
          <a:p>
            <a:pPr marL="355600" indent="-342900">
              <a:lnSpc>
                <a:spcPct val="100000"/>
              </a:lnSpc>
              <a:spcBef>
                <a:spcPts val="100"/>
              </a:spcBef>
              <a:buFont typeface="Arial MT"/>
              <a:buChar char="•"/>
              <a:tabLst>
                <a:tab pos="355600" algn="l"/>
              </a:tabLst>
            </a:pPr>
            <a:r>
              <a:rPr sz="2800" dirty="0">
                <a:latin typeface="+mj-lt"/>
                <a:cs typeface="Times New Roman"/>
              </a:rPr>
              <a:t>The</a:t>
            </a:r>
            <a:r>
              <a:rPr sz="2800" spc="175" dirty="0">
                <a:latin typeface="+mj-lt"/>
                <a:cs typeface="Times New Roman"/>
              </a:rPr>
              <a:t> </a:t>
            </a:r>
            <a:r>
              <a:rPr sz="2800" dirty="0">
                <a:latin typeface="+mj-lt"/>
                <a:cs typeface="Times New Roman"/>
              </a:rPr>
              <a:t>first</a:t>
            </a:r>
            <a:r>
              <a:rPr sz="2800" spc="180" dirty="0">
                <a:latin typeface="+mj-lt"/>
                <a:cs typeface="Times New Roman"/>
              </a:rPr>
              <a:t> </a:t>
            </a:r>
            <a:r>
              <a:rPr sz="2800" dirty="0">
                <a:latin typeface="+mj-lt"/>
                <a:cs typeface="Times New Roman"/>
              </a:rPr>
              <a:t>design</a:t>
            </a:r>
            <a:r>
              <a:rPr sz="2800" spc="175" dirty="0">
                <a:latin typeface="+mj-lt"/>
                <a:cs typeface="Times New Roman"/>
              </a:rPr>
              <a:t> </a:t>
            </a:r>
            <a:r>
              <a:rPr sz="2800" dirty="0">
                <a:latin typeface="+mj-lt"/>
                <a:cs typeface="Times New Roman"/>
              </a:rPr>
              <a:t>choice</a:t>
            </a:r>
            <a:r>
              <a:rPr sz="2800" spc="170" dirty="0">
                <a:latin typeface="+mj-lt"/>
                <a:cs typeface="Times New Roman"/>
              </a:rPr>
              <a:t> </a:t>
            </a:r>
            <a:r>
              <a:rPr sz="2800" dirty="0">
                <a:latin typeface="+mj-lt"/>
                <a:cs typeface="Times New Roman"/>
              </a:rPr>
              <a:t>is</a:t>
            </a:r>
            <a:r>
              <a:rPr sz="2800" spc="165" dirty="0">
                <a:latin typeface="+mj-lt"/>
                <a:cs typeface="Times New Roman"/>
              </a:rPr>
              <a:t> </a:t>
            </a:r>
            <a:r>
              <a:rPr sz="2800" dirty="0">
                <a:latin typeface="+mj-lt"/>
                <a:cs typeface="Times New Roman"/>
              </a:rPr>
              <a:t>to</a:t>
            </a:r>
            <a:r>
              <a:rPr sz="2800" spc="175" dirty="0">
                <a:latin typeface="+mj-lt"/>
                <a:cs typeface="Times New Roman"/>
              </a:rPr>
              <a:t> </a:t>
            </a:r>
            <a:r>
              <a:rPr sz="2800" dirty="0">
                <a:latin typeface="+mj-lt"/>
                <a:cs typeface="Times New Roman"/>
              </a:rPr>
              <a:t>choose</a:t>
            </a:r>
            <a:r>
              <a:rPr sz="2800" spc="170" dirty="0">
                <a:latin typeface="+mj-lt"/>
                <a:cs typeface="Times New Roman"/>
              </a:rPr>
              <a:t> </a:t>
            </a:r>
            <a:r>
              <a:rPr sz="2800" dirty="0">
                <a:latin typeface="+mj-lt"/>
                <a:cs typeface="Times New Roman"/>
              </a:rPr>
              <a:t>the</a:t>
            </a:r>
            <a:r>
              <a:rPr sz="2800" spc="165" dirty="0">
                <a:latin typeface="+mj-lt"/>
                <a:cs typeface="Times New Roman"/>
              </a:rPr>
              <a:t> </a:t>
            </a:r>
            <a:r>
              <a:rPr sz="2800" dirty="0">
                <a:latin typeface="+mj-lt"/>
                <a:cs typeface="Times New Roman"/>
              </a:rPr>
              <a:t>type</a:t>
            </a:r>
            <a:r>
              <a:rPr sz="2800" spc="180" dirty="0">
                <a:latin typeface="+mj-lt"/>
                <a:cs typeface="Times New Roman"/>
              </a:rPr>
              <a:t> </a:t>
            </a:r>
            <a:r>
              <a:rPr sz="2800" dirty="0">
                <a:latin typeface="+mj-lt"/>
                <a:cs typeface="Times New Roman"/>
              </a:rPr>
              <a:t>of</a:t>
            </a:r>
            <a:r>
              <a:rPr sz="2800" spc="170" dirty="0">
                <a:latin typeface="+mj-lt"/>
                <a:cs typeface="Times New Roman"/>
              </a:rPr>
              <a:t> </a:t>
            </a:r>
            <a:r>
              <a:rPr sz="2800" dirty="0">
                <a:latin typeface="+mj-lt"/>
                <a:cs typeface="Times New Roman"/>
              </a:rPr>
              <a:t>training</a:t>
            </a:r>
            <a:r>
              <a:rPr sz="2800" spc="165" dirty="0">
                <a:latin typeface="+mj-lt"/>
                <a:cs typeface="Times New Roman"/>
              </a:rPr>
              <a:t> </a:t>
            </a:r>
            <a:r>
              <a:rPr sz="2800" dirty="0">
                <a:latin typeface="+mj-lt"/>
                <a:cs typeface="Times New Roman"/>
              </a:rPr>
              <a:t>experience</a:t>
            </a:r>
            <a:r>
              <a:rPr sz="2800" spc="180" dirty="0">
                <a:latin typeface="+mj-lt"/>
                <a:cs typeface="Times New Roman"/>
              </a:rPr>
              <a:t> </a:t>
            </a:r>
            <a:r>
              <a:rPr sz="2800" dirty="0">
                <a:latin typeface="+mj-lt"/>
                <a:cs typeface="Times New Roman"/>
              </a:rPr>
              <a:t>from</a:t>
            </a:r>
            <a:r>
              <a:rPr lang="en-US" sz="2800" spc="170" dirty="0">
                <a:latin typeface="+mj-lt"/>
                <a:cs typeface="Times New Roman"/>
              </a:rPr>
              <a:t> </a:t>
            </a:r>
            <a:r>
              <a:rPr sz="2800" spc="-10" dirty="0">
                <a:latin typeface="+mj-lt"/>
                <a:cs typeface="Times New Roman"/>
              </a:rPr>
              <a:t>which</a:t>
            </a:r>
            <a:r>
              <a:rPr lang="en-US" sz="2800" spc="-10" dirty="0">
                <a:latin typeface="+mj-lt"/>
                <a:cs typeface="Times New Roman"/>
              </a:rPr>
              <a:t> </a:t>
            </a:r>
            <a:r>
              <a:rPr sz="2800" dirty="0">
                <a:latin typeface="+mj-lt"/>
                <a:cs typeface="Times New Roman"/>
              </a:rPr>
              <a:t>the</a:t>
            </a:r>
            <a:r>
              <a:rPr sz="2800" spc="-20" dirty="0">
                <a:latin typeface="+mj-lt"/>
                <a:cs typeface="Times New Roman"/>
              </a:rPr>
              <a:t> </a:t>
            </a:r>
            <a:r>
              <a:rPr sz="2800" dirty="0">
                <a:latin typeface="+mj-lt"/>
                <a:cs typeface="Times New Roman"/>
              </a:rPr>
              <a:t>system</a:t>
            </a:r>
            <a:r>
              <a:rPr sz="2800" spc="-25" dirty="0">
                <a:latin typeface="+mj-lt"/>
                <a:cs typeface="Times New Roman"/>
              </a:rPr>
              <a:t> </a:t>
            </a:r>
            <a:r>
              <a:rPr sz="2800" dirty="0">
                <a:latin typeface="+mj-lt"/>
                <a:cs typeface="Times New Roman"/>
              </a:rPr>
              <a:t>will</a:t>
            </a:r>
            <a:r>
              <a:rPr sz="2800" spc="-25" dirty="0">
                <a:latin typeface="+mj-lt"/>
                <a:cs typeface="Times New Roman"/>
              </a:rPr>
              <a:t> </a:t>
            </a:r>
            <a:r>
              <a:rPr sz="2800" spc="-10" dirty="0">
                <a:latin typeface="+mj-lt"/>
                <a:cs typeface="Times New Roman"/>
              </a:rPr>
              <a:t>learn.</a:t>
            </a:r>
            <a:endParaRPr sz="2800" dirty="0">
              <a:latin typeface="+mj-lt"/>
              <a:cs typeface="Times New Roman"/>
            </a:endParaRPr>
          </a:p>
          <a:p>
            <a:pPr marL="355600" marR="6985" indent="-343535">
              <a:lnSpc>
                <a:spcPct val="100000"/>
              </a:lnSpc>
              <a:buFont typeface="Arial MT"/>
              <a:buChar char="•"/>
              <a:tabLst>
                <a:tab pos="355600" algn="l"/>
                <a:tab pos="986790" algn="l"/>
                <a:tab pos="1669414" algn="l"/>
                <a:tab pos="2077720" algn="l"/>
                <a:tab pos="3183890" algn="l"/>
                <a:tab pos="4659630" algn="l"/>
                <a:tab pos="5914390" algn="l"/>
                <a:tab pos="6493510" algn="l"/>
                <a:tab pos="7226300" algn="l"/>
                <a:tab pos="7519034" algn="l"/>
                <a:tab pos="8961120" algn="l"/>
                <a:tab pos="9945370" algn="l"/>
              </a:tabLst>
            </a:pPr>
            <a:r>
              <a:rPr sz="2800" spc="-25" dirty="0">
                <a:latin typeface="+mj-lt"/>
                <a:cs typeface="Times New Roman"/>
              </a:rPr>
              <a:t>The</a:t>
            </a:r>
            <a:r>
              <a:rPr sz="2800" dirty="0">
                <a:latin typeface="+mj-lt"/>
                <a:cs typeface="Times New Roman"/>
              </a:rPr>
              <a:t>	</a:t>
            </a:r>
            <a:r>
              <a:rPr sz="2800" spc="-20" dirty="0">
                <a:latin typeface="+mj-lt"/>
                <a:cs typeface="Times New Roman"/>
              </a:rPr>
              <a:t>type</a:t>
            </a:r>
            <a:r>
              <a:rPr sz="2800" dirty="0">
                <a:latin typeface="+mj-lt"/>
                <a:cs typeface="Times New Roman"/>
              </a:rPr>
              <a:t>	</a:t>
            </a:r>
            <a:r>
              <a:rPr sz="2800" spc="-25" dirty="0">
                <a:latin typeface="+mj-lt"/>
                <a:cs typeface="Times New Roman"/>
              </a:rPr>
              <a:t>of</a:t>
            </a:r>
            <a:r>
              <a:rPr sz="2800" dirty="0">
                <a:latin typeface="+mj-lt"/>
                <a:cs typeface="Times New Roman"/>
              </a:rPr>
              <a:t>	</a:t>
            </a:r>
            <a:r>
              <a:rPr sz="2800" spc="-10" dirty="0">
                <a:latin typeface="+mj-lt"/>
                <a:cs typeface="Times New Roman"/>
              </a:rPr>
              <a:t>training</a:t>
            </a:r>
            <a:r>
              <a:rPr sz="2800" dirty="0">
                <a:latin typeface="+mj-lt"/>
                <a:cs typeface="Times New Roman"/>
              </a:rPr>
              <a:t>	</a:t>
            </a:r>
            <a:r>
              <a:rPr lang="en-US" sz="2800" dirty="0">
                <a:latin typeface="+mj-lt"/>
                <a:cs typeface="Times New Roman"/>
              </a:rPr>
              <a:t> </a:t>
            </a:r>
            <a:r>
              <a:rPr sz="2800" spc="-10" dirty="0">
                <a:latin typeface="+mj-lt"/>
                <a:cs typeface="Times New Roman"/>
              </a:rPr>
              <a:t>experience</a:t>
            </a:r>
            <a:r>
              <a:rPr lang="en-US" sz="2800" spc="-10" dirty="0">
                <a:latin typeface="+mj-lt"/>
                <a:cs typeface="Times New Roman"/>
              </a:rPr>
              <a:t> </a:t>
            </a:r>
            <a:r>
              <a:rPr sz="2800" spc="-10" dirty="0">
                <a:latin typeface="+mj-lt"/>
                <a:cs typeface="Times New Roman"/>
              </a:rPr>
              <a:t>available</a:t>
            </a:r>
            <a:r>
              <a:rPr lang="en-US" sz="2800" spc="-10" dirty="0">
                <a:latin typeface="+mj-lt"/>
                <a:cs typeface="Times New Roman"/>
              </a:rPr>
              <a:t> </a:t>
            </a:r>
            <a:r>
              <a:rPr sz="2800" spc="-25" dirty="0">
                <a:latin typeface="+mj-lt"/>
                <a:cs typeface="Times New Roman"/>
              </a:rPr>
              <a:t>can</a:t>
            </a:r>
            <a:r>
              <a:rPr lang="en-US" sz="2800" spc="-25" dirty="0">
                <a:latin typeface="+mj-lt"/>
                <a:cs typeface="Times New Roman"/>
              </a:rPr>
              <a:t> </a:t>
            </a:r>
            <a:r>
              <a:rPr sz="2800" spc="-20" dirty="0">
                <a:latin typeface="+mj-lt"/>
                <a:cs typeface="Times New Roman"/>
              </a:rPr>
              <a:t>have</a:t>
            </a:r>
            <a:r>
              <a:rPr lang="en-US" sz="2800" spc="-20" dirty="0">
                <a:latin typeface="+mj-lt"/>
                <a:cs typeface="Times New Roman"/>
              </a:rPr>
              <a:t> </a:t>
            </a:r>
            <a:r>
              <a:rPr lang="en-IN" sz="2800" spc="-50" dirty="0">
                <a:latin typeface="+mj-lt"/>
                <a:cs typeface="Times New Roman"/>
              </a:rPr>
              <a:t>a </a:t>
            </a:r>
            <a:r>
              <a:rPr sz="2800" spc="-10" dirty="0">
                <a:latin typeface="+mj-lt"/>
                <a:cs typeface="Times New Roman"/>
              </a:rPr>
              <a:t>significant</a:t>
            </a:r>
            <a:r>
              <a:rPr lang="en-US" sz="2800" spc="-10" dirty="0">
                <a:latin typeface="+mj-lt"/>
                <a:cs typeface="Times New Roman"/>
              </a:rPr>
              <a:t> </a:t>
            </a:r>
            <a:r>
              <a:rPr sz="2800" spc="-10" dirty="0">
                <a:latin typeface="+mj-lt"/>
                <a:cs typeface="Times New Roman"/>
              </a:rPr>
              <a:t>impact</a:t>
            </a:r>
            <a:r>
              <a:rPr lang="en-US" sz="2800" spc="-10" dirty="0">
                <a:latin typeface="+mj-lt"/>
                <a:cs typeface="Times New Roman"/>
              </a:rPr>
              <a:t> </a:t>
            </a:r>
            <a:r>
              <a:rPr sz="2800" spc="-25" dirty="0">
                <a:latin typeface="+mj-lt"/>
                <a:cs typeface="Times New Roman"/>
              </a:rPr>
              <a:t>on </a:t>
            </a:r>
            <a:r>
              <a:rPr sz="2800" dirty="0">
                <a:latin typeface="+mj-lt"/>
                <a:cs typeface="Times New Roman"/>
              </a:rPr>
              <a:t>success</a:t>
            </a:r>
            <a:r>
              <a:rPr sz="2800" spc="-15" dirty="0">
                <a:latin typeface="+mj-lt"/>
                <a:cs typeface="Times New Roman"/>
              </a:rPr>
              <a:t> </a:t>
            </a:r>
            <a:r>
              <a:rPr sz="2800" dirty="0">
                <a:latin typeface="+mj-lt"/>
                <a:cs typeface="Times New Roman"/>
              </a:rPr>
              <a:t>or</a:t>
            </a:r>
            <a:r>
              <a:rPr sz="2800" spc="-10" dirty="0">
                <a:latin typeface="+mj-lt"/>
                <a:cs typeface="Times New Roman"/>
              </a:rPr>
              <a:t> </a:t>
            </a:r>
            <a:r>
              <a:rPr sz="2800" dirty="0">
                <a:latin typeface="+mj-lt"/>
                <a:cs typeface="Times New Roman"/>
              </a:rPr>
              <a:t>failure</a:t>
            </a:r>
            <a:r>
              <a:rPr sz="2800" spc="-30" dirty="0">
                <a:latin typeface="+mj-lt"/>
                <a:cs typeface="Times New Roman"/>
              </a:rPr>
              <a:t> </a:t>
            </a:r>
            <a:r>
              <a:rPr sz="2800" dirty="0">
                <a:latin typeface="+mj-lt"/>
                <a:cs typeface="Times New Roman"/>
              </a:rPr>
              <a:t>of</a:t>
            </a:r>
            <a:r>
              <a:rPr sz="2800" spc="-20" dirty="0">
                <a:latin typeface="+mj-lt"/>
                <a:cs typeface="Times New Roman"/>
              </a:rPr>
              <a:t> </a:t>
            </a:r>
            <a:r>
              <a:rPr sz="2800" dirty="0">
                <a:latin typeface="+mj-lt"/>
                <a:cs typeface="Times New Roman"/>
              </a:rPr>
              <a:t>the</a:t>
            </a:r>
            <a:r>
              <a:rPr sz="2800" spc="-15" dirty="0">
                <a:latin typeface="+mj-lt"/>
                <a:cs typeface="Times New Roman"/>
              </a:rPr>
              <a:t> </a:t>
            </a:r>
            <a:r>
              <a:rPr sz="2800" spc="-10" dirty="0">
                <a:latin typeface="+mj-lt"/>
                <a:cs typeface="Times New Roman"/>
              </a:rPr>
              <a:t>learner.</a:t>
            </a:r>
            <a:endParaRPr sz="2800" dirty="0">
              <a:latin typeface="+mj-lt"/>
              <a:cs typeface="Times New Roman"/>
            </a:endParaRPr>
          </a:p>
          <a:p>
            <a:pPr>
              <a:lnSpc>
                <a:spcPct val="100000"/>
              </a:lnSpc>
              <a:spcBef>
                <a:spcPts val="120"/>
              </a:spcBef>
            </a:pPr>
            <a:endParaRPr sz="2800" dirty="0">
              <a:latin typeface="+mj-lt"/>
              <a:cs typeface="Times New Roman"/>
            </a:endParaRPr>
          </a:p>
          <a:p>
            <a:pPr marL="12700">
              <a:lnSpc>
                <a:spcPct val="100000"/>
              </a:lnSpc>
            </a:pPr>
            <a:r>
              <a:rPr sz="2800" dirty="0">
                <a:uFill>
                  <a:solidFill>
                    <a:srgbClr val="000000"/>
                  </a:solidFill>
                </a:uFill>
                <a:latin typeface="+mj-lt"/>
                <a:cs typeface="Times New Roman"/>
              </a:rPr>
              <a:t>There</a:t>
            </a:r>
            <a:r>
              <a:rPr sz="2800" spc="-10" dirty="0">
                <a:uFill>
                  <a:solidFill>
                    <a:srgbClr val="000000"/>
                  </a:solidFill>
                </a:uFill>
                <a:latin typeface="+mj-lt"/>
                <a:cs typeface="Times New Roman"/>
              </a:rPr>
              <a:t> </a:t>
            </a:r>
            <a:r>
              <a:rPr sz="2800" dirty="0">
                <a:uFill>
                  <a:solidFill>
                    <a:srgbClr val="000000"/>
                  </a:solidFill>
                </a:uFill>
                <a:latin typeface="+mj-lt"/>
                <a:cs typeface="Times New Roman"/>
              </a:rPr>
              <a:t>are</a:t>
            </a:r>
            <a:r>
              <a:rPr sz="2800" spc="-20" dirty="0">
                <a:uFill>
                  <a:solidFill>
                    <a:srgbClr val="000000"/>
                  </a:solidFill>
                </a:uFill>
                <a:latin typeface="+mj-lt"/>
                <a:cs typeface="Times New Roman"/>
              </a:rPr>
              <a:t> </a:t>
            </a:r>
            <a:r>
              <a:rPr sz="2800" dirty="0">
                <a:uFill>
                  <a:solidFill>
                    <a:srgbClr val="000000"/>
                  </a:solidFill>
                </a:uFill>
                <a:latin typeface="+mj-lt"/>
                <a:cs typeface="Times New Roman"/>
              </a:rPr>
              <a:t>three</a:t>
            </a:r>
            <a:r>
              <a:rPr sz="2800" spc="-25" dirty="0">
                <a:uFill>
                  <a:solidFill>
                    <a:srgbClr val="000000"/>
                  </a:solidFill>
                </a:uFill>
                <a:latin typeface="+mj-lt"/>
                <a:cs typeface="Times New Roman"/>
              </a:rPr>
              <a:t> </a:t>
            </a:r>
            <a:r>
              <a:rPr sz="2800" dirty="0">
                <a:uFill>
                  <a:solidFill>
                    <a:srgbClr val="000000"/>
                  </a:solidFill>
                </a:uFill>
                <a:latin typeface="+mj-lt"/>
                <a:cs typeface="Times New Roman"/>
              </a:rPr>
              <a:t>attributes</a:t>
            </a:r>
            <a:r>
              <a:rPr sz="2800" spc="-30" dirty="0">
                <a:uFill>
                  <a:solidFill>
                    <a:srgbClr val="000000"/>
                  </a:solidFill>
                </a:uFill>
                <a:latin typeface="+mj-lt"/>
                <a:cs typeface="Times New Roman"/>
              </a:rPr>
              <a:t> </a:t>
            </a:r>
            <a:r>
              <a:rPr sz="2800" dirty="0">
                <a:uFill>
                  <a:solidFill>
                    <a:srgbClr val="000000"/>
                  </a:solidFill>
                </a:uFill>
                <a:latin typeface="+mj-lt"/>
                <a:cs typeface="Times New Roman"/>
              </a:rPr>
              <a:t>which</a:t>
            </a:r>
            <a:r>
              <a:rPr sz="2800" spc="-5" dirty="0">
                <a:uFill>
                  <a:solidFill>
                    <a:srgbClr val="000000"/>
                  </a:solidFill>
                </a:uFill>
                <a:latin typeface="+mj-lt"/>
                <a:cs typeface="Times New Roman"/>
              </a:rPr>
              <a:t> </a:t>
            </a:r>
            <a:r>
              <a:rPr sz="2800" dirty="0">
                <a:uFill>
                  <a:solidFill>
                    <a:srgbClr val="000000"/>
                  </a:solidFill>
                </a:uFill>
                <a:latin typeface="+mj-lt"/>
                <a:cs typeface="Times New Roman"/>
              </a:rPr>
              <a:t>impact</a:t>
            </a:r>
            <a:r>
              <a:rPr sz="2800" spc="-20" dirty="0">
                <a:uFill>
                  <a:solidFill>
                    <a:srgbClr val="000000"/>
                  </a:solidFill>
                </a:uFill>
                <a:latin typeface="+mj-lt"/>
                <a:cs typeface="Times New Roman"/>
              </a:rPr>
              <a:t> </a:t>
            </a:r>
            <a:r>
              <a:rPr sz="2800" dirty="0">
                <a:uFill>
                  <a:solidFill>
                    <a:srgbClr val="000000"/>
                  </a:solidFill>
                </a:uFill>
                <a:latin typeface="+mj-lt"/>
                <a:cs typeface="Times New Roman"/>
              </a:rPr>
              <a:t>on</a:t>
            </a:r>
            <a:r>
              <a:rPr sz="2800" spc="-5" dirty="0">
                <a:uFill>
                  <a:solidFill>
                    <a:srgbClr val="000000"/>
                  </a:solidFill>
                </a:uFill>
                <a:latin typeface="+mj-lt"/>
                <a:cs typeface="Times New Roman"/>
              </a:rPr>
              <a:t> </a:t>
            </a:r>
            <a:r>
              <a:rPr sz="2800" dirty="0">
                <a:uFill>
                  <a:solidFill>
                    <a:srgbClr val="000000"/>
                  </a:solidFill>
                </a:uFill>
                <a:latin typeface="+mj-lt"/>
                <a:cs typeface="Times New Roman"/>
              </a:rPr>
              <a:t>success</a:t>
            </a:r>
            <a:r>
              <a:rPr sz="2800" spc="-5" dirty="0">
                <a:uFill>
                  <a:solidFill>
                    <a:srgbClr val="000000"/>
                  </a:solidFill>
                </a:uFill>
                <a:latin typeface="+mj-lt"/>
                <a:cs typeface="Times New Roman"/>
              </a:rPr>
              <a:t> </a:t>
            </a:r>
            <a:r>
              <a:rPr sz="2800" dirty="0">
                <a:uFill>
                  <a:solidFill>
                    <a:srgbClr val="000000"/>
                  </a:solidFill>
                </a:uFill>
                <a:latin typeface="+mj-lt"/>
                <a:cs typeface="Times New Roman"/>
              </a:rPr>
              <a:t>or</a:t>
            </a:r>
            <a:r>
              <a:rPr sz="2800" spc="-5" dirty="0">
                <a:uFill>
                  <a:solidFill>
                    <a:srgbClr val="000000"/>
                  </a:solidFill>
                </a:uFill>
                <a:latin typeface="+mj-lt"/>
                <a:cs typeface="Times New Roman"/>
              </a:rPr>
              <a:t> </a:t>
            </a:r>
            <a:r>
              <a:rPr sz="2800" dirty="0">
                <a:uFill>
                  <a:solidFill>
                    <a:srgbClr val="000000"/>
                  </a:solidFill>
                </a:uFill>
                <a:latin typeface="+mj-lt"/>
                <a:cs typeface="Times New Roman"/>
              </a:rPr>
              <a:t>failure</a:t>
            </a:r>
            <a:r>
              <a:rPr sz="2800" spc="-25" dirty="0">
                <a:uFill>
                  <a:solidFill>
                    <a:srgbClr val="000000"/>
                  </a:solidFill>
                </a:uFill>
                <a:latin typeface="+mj-lt"/>
                <a:cs typeface="Times New Roman"/>
              </a:rPr>
              <a:t> </a:t>
            </a:r>
            <a:r>
              <a:rPr sz="2800" dirty="0">
                <a:uFill>
                  <a:solidFill>
                    <a:srgbClr val="000000"/>
                  </a:solidFill>
                </a:uFill>
                <a:latin typeface="+mj-lt"/>
                <a:cs typeface="Times New Roman"/>
              </a:rPr>
              <a:t>of</a:t>
            </a:r>
            <a:r>
              <a:rPr sz="2800" spc="-15" dirty="0">
                <a:uFill>
                  <a:solidFill>
                    <a:srgbClr val="000000"/>
                  </a:solidFill>
                </a:uFill>
                <a:latin typeface="+mj-lt"/>
                <a:cs typeface="Times New Roman"/>
              </a:rPr>
              <a:t> </a:t>
            </a:r>
            <a:r>
              <a:rPr sz="2800" dirty="0">
                <a:uFill>
                  <a:solidFill>
                    <a:srgbClr val="000000"/>
                  </a:solidFill>
                </a:uFill>
                <a:latin typeface="+mj-lt"/>
                <a:cs typeface="Times New Roman"/>
              </a:rPr>
              <a:t>the</a:t>
            </a:r>
            <a:r>
              <a:rPr sz="2800" spc="-5" dirty="0">
                <a:uFill>
                  <a:solidFill>
                    <a:srgbClr val="000000"/>
                  </a:solidFill>
                </a:uFill>
                <a:latin typeface="+mj-lt"/>
                <a:cs typeface="Times New Roman"/>
              </a:rPr>
              <a:t> </a:t>
            </a:r>
            <a:r>
              <a:rPr sz="2800" spc="-10" dirty="0">
                <a:uFill>
                  <a:solidFill>
                    <a:srgbClr val="000000"/>
                  </a:solidFill>
                </a:uFill>
                <a:latin typeface="+mj-lt"/>
                <a:cs typeface="Times New Roman"/>
              </a:rPr>
              <a:t>learner</a:t>
            </a:r>
            <a:endParaRPr sz="2800" dirty="0">
              <a:latin typeface="+mj-lt"/>
              <a:cs typeface="Times New Roman"/>
            </a:endParaRPr>
          </a:p>
          <a:p>
            <a:pPr marL="469900" indent="-457200">
              <a:lnSpc>
                <a:spcPct val="100000"/>
              </a:lnSpc>
              <a:buAutoNum type="arabicPeriod"/>
              <a:tabLst>
                <a:tab pos="469900" algn="l"/>
              </a:tabLst>
            </a:pPr>
            <a:r>
              <a:rPr sz="2800" dirty="0">
                <a:latin typeface="+mj-lt"/>
                <a:cs typeface="Times New Roman"/>
              </a:rPr>
              <a:t>Whether</a:t>
            </a:r>
            <a:r>
              <a:rPr sz="2800" spc="165" dirty="0">
                <a:latin typeface="+mj-lt"/>
                <a:cs typeface="Times New Roman"/>
              </a:rPr>
              <a:t> </a:t>
            </a:r>
            <a:r>
              <a:rPr sz="2800" dirty="0">
                <a:latin typeface="+mj-lt"/>
                <a:cs typeface="Times New Roman"/>
              </a:rPr>
              <a:t>the</a:t>
            </a:r>
            <a:r>
              <a:rPr sz="2800" spc="160" dirty="0">
                <a:latin typeface="+mj-lt"/>
                <a:cs typeface="Times New Roman"/>
              </a:rPr>
              <a:t> </a:t>
            </a:r>
            <a:r>
              <a:rPr sz="2800" dirty="0">
                <a:latin typeface="+mj-lt"/>
                <a:cs typeface="Times New Roman"/>
              </a:rPr>
              <a:t>training</a:t>
            </a:r>
            <a:r>
              <a:rPr sz="2800" spc="170" dirty="0">
                <a:latin typeface="+mj-lt"/>
                <a:cs typeface="Times New Roman"/>
              </a:rPr>
              <a:t> </a:t>
            </a:r>
            <a:r>
              <a:rPr sz="2800" dirty="0">
                <a:latin typeface="+mj-lt"/>
                <a:cs typeface="Times New Roman"/>
              </a:rPr>
              <a:t>experience</a:t>
            </a:r>
            <a:r>
              <a:rPr sz="2800" spc="175" dirty="0">
                <a:latin typeface="+mj-lt"/>
                <a:cs typeface="Times New Roman"/>
              </a:rPr>
              <a:t> </a:t>
            </a:r>
            <a:r>
              <a:rPr sz="2800" dirty="0">
                <a:latin typeface="+mj-lt"/>
                <a:cs typeface="Times New Roman"/>
              </a:rPr>
              <a:t>provides</a:t>
            </a:r>
            <a:r>
              <a:rPr sz="2800" spc="175" dirty="0">
                <a:latin typeface="+mj-lt"/>
                <a:cs typeface="Times New Roman"/>
              </a:rPr>
              <a:t> </a:t>
            </a:r>
            <a:r>
              <a:rPr sz="2800" dirty="0">
                <a:latin typeface="+mj-lt"/>
                <a:cs typeface="Times New Roman"/>
              </a:rPr>
              <a:t>direct</a:t>
            </a:r>
            <a:r>
              <a:rPr sz="2800" spc="160" dirty="0">
                <a:latin typeface="+mj-lt"/>
                <a:cs typeface="Times New Roman"/>
              </a:rPr>
              <a:t> </a:t>
            </a:r>
            <a:r>
              <a:rPr sz="2800" dirty="0">
                <a:latin typeface="+mj-lt"/>
                <a:cs typeface="Times New Roman"/>
              </a:rPr>
              <a:t>or</a:t>
            </a:r>
            <a:r>
              <a:rPr sz="2800" spc="175" dirty="0">
                <a:latin typeface="+mj-lt"/>
                <a:cs typeface="Times New Roman"/>
              </a:rPr>
              <a:t> </a:t>
            </a:r>
            <a:r>
              <a:rPr sz="2800" dirty="0">
                <a:latin typeface="+mj-lt"/>
                <a:cs typeface="Times New Roman"/>
              </a:rPr>
              <a:t>indirect</a:t>
            </a:r>
            <a:r>
              <a:rPr lang="en-US" sz="2800" spc="170" dirty="0">
                <a:latin typeface="+mj-lt"/>
                <a:cs typeface="Times New Roman"/>
              </a:rPr>
              <a:t> </a:t>
            </a:r>
            <a:r>
              <a:rPr sz="2800" dirty="0">
                <a:latin typeface="+mj-lt"/>
                <a:cs typeface="Times New Roman"/>
              </a:rPr>
              <a:t>feedback</a:t>
            </a:r>
            <a:r>
              <a:rPr sz="2800" spc="175" dirty="0">
                <a:latin typeface="+mj-lt"/>
                <a:cs typeface="Times New Roman"/>
              </a:rPr>
              <a:t> </a:t>
            </a:r>
            <a:r>
              <a:rPr sz="2800" spc="-10" dirty="0">
                <a:latin typeface="+mj-lt"/>
                <a:cs typeface="Times New Roman"/>
              </a:rPr>
              <a:t>regarding</a:t>
            </a:r>
            <a:r>
              <a:rPr lang="en-US" sz="2800" spc="-10" dirty="0">
                <a:latin typeface="+mj-lt"/>
                <a:cs typeface="Times New Roman"/>
              </a:rPr>
              <a:t> </a:t>
            </a:r>
            <a:r>
              <a:rPr sz="2800" dirty="0">
                <a:latin typeface="+mj-lt"/>
                <a:cs typeface="Times New Roman"/>
              </a:rPr>
              <a:t>the</a:t>
            </a:r>
            <a:r>
              <a:rPr sz="2800" spc="-25" dirty="0">
                <a:latin typeface="+mj-lt"/>
                <a:cs typeface="Times New Roman"/>
              </a:rPr>
              <a:t> </a:t>
            </a:r>
            <a:r>
              <a:rPr sz="2800" dirty="0">
                <a:latin typeface="+mj-lt"/>
                <a:cs typeface="Times New Roman"/>
              </a:rPr>
              <a:t>choices</a:t>
            </a:r>
            <a:r>
              <a:rPr sz="2800" spc="-30" dirty="0">
                <a:latin typeface="+mj-lt"/>
                <a:cs typeface="Times New Roman"/>
              </a:rPr>
              <a:t> </a:t>
            </a:r>
            <a:r>
              <a:rPr sz="2800" dirty="0">
                <a:latin typeface="+mj-lt"/>
                <a:cs typeface="Times New Roman"/>
              </a:rPr>
              <a:t>made</a:t>
            </a:r>
            <a:r>
              <a:rPr sz="2800" spc="-10" dirty="0">
                <a:latin typeface="+mj-lt"/>
                <a:cs typeface="Times New Roman"/>
              </a:rPr>
              <a:t> </a:t>
            </a:r>
            <a:r>
              <a:rPr sz="2800" dirty="0">
                <a:latin typeface="+mj-lt"/>
                <a:cs typeface="Times New Roman"/>
              </a:rPr>
              <a:t>by</a:t>
            </a:r>
            <a:r>
              <a:rPr sz="2800" spc="-10" dirty="0">
                <a:latin typeface="+mj-lt"/>
                <a:cs typeface="Times New Roman"/>
              </a:rPr>
              <a:t> </a:t>
            </a:r>
            <a:r>
              <a:rPr sz="2800" dirty="0">
                <a:latin typeface="+mj-lt"/>
                <a:cs typeface="Times New Roman"/>
              </a:rPr>
              <a:t>the</a:t>
            </a:r>
            <a:r>
              <a:rPr sz="2800" spc="-15" dirty="0">
                <a:latin typeface="+mj-lt"/>
                <a:cs typeface="Times New Roman"/>
              </a:rPr>
              <a:t> </a:t>
            </a:r>
            <a:r>
              <a:rPr sz="2800" dirty="0">
                <a:latin typeface="+mj-lt"/>
                <a:cs typeface="Times New Roman"/>
              </a:rPr>
              <a:t>performance</a:t>
            </a:r>
            <a:r>
              <a:rPr sz="2800" spc="-15" dirty="0">
                <a:latin typeface="+mj-lt"/>
                <a:cs typeface="Times New Roman"/>
              </a:rPr>
              <a:t> </a:t>
            </a:r>
            <a:r>
              <a:rPr sz="2800" spc="-10" dirty="0">
                <a:latin typeface="+mj-lt"/>
                <a:cs typeface="Times New Roman"/>
              </a:rPr>
              <a:t>system.</a:t>
            </a:r>
            <a:endParaRPr sz="2800" dirty="0">
              <a:latin typeface="+mj-lt"/>
              <a:cs typeface="Times New Roman"/>
            </a:endParaRPr>
          </a:p>
          <a:p>
            <a:pPr marL="469900" indent="-457200">
              <a:lnSpc>
                <a:spcPct val="100000"/>
              </a:lnSpc>
              <a:buAutoNum type="arabicPeriod" startAt="2"/>
              <a:tabLst>
                <a:tab pos="469900" algn="l"/>
              </a:tabLst>
            </a:pPr>
            <a:r>
              <a:rPr sz="2800" dirty="0">
                <a:latin typeface="+mj-lt"/>
                <a:cs typeface="Times New Roman"/>
              </a:rPr>
              <a:t>The</a:t>
            </a:r>
            <a:r>
              <a:rPr sz="2800" spc="-15" dirty="0">
                <a:latin typeface="+mj-lt"/>
                <a:cs typeface="Times New Roman"/>
              </a:rPr>
              <a:t> </a:t>
            </a:r>
            <a:r>
              <a:rPr sz="2800" dirty="0">
                <a:latin typeface="+mj-lt"/>
                <a:cs typeface="Times New Roman"/>
              </a:rPr>
              <a:t>degree</a:t>
            </a:r>
            <a:r>
              <a:rPr sz="2800" spc="-5" dirty="0">
                <a:latin typeface="+mj-lt"/>
                <a:cs typeface="Times New Roman"/>
              </a:rPr>
              <a:t> </a:t>
            </a:r>
            <a:r>
              <a:rPr sz="2800" dirty="0">
                <a:latin typeface="+mj-lt"/>
                <a:cs typeface="Times New Roman"/>
              </a:rPr>
              <a:t>to</a:t>
            </a:r>
            <a:r>
              <a:rPr sz="2800" spc="-15" dirty="0">
                <a:latin typeface="+mj-lt"/>
                <a:cs typeface="Times New Roman"/>
              </a:rPr>
              <a:t> </a:t>
            </a:r>
            <a:r>
              <a:rPr sz="2800" dirty="0">
                <a:latin typeface="+mj-lt"/>
                <a:cs typeface="Times New Roman"/>
              </a:rPr>
              <a:t>which</a:t>
            </a:r>
            <a:r>
              <a:rPr sz="2800" spc="-10" dirty="0">
                <a:latin typeface="+mj-lt"/>
                <a:cs typeface="Times New Roman"/>
              </a:rPr>
              <a:t> </a:t>
            </a:r>
            <a:r>
              <a:rPr sz="2800" dirty="0">
                <a:latin typeface="+mj-lt"/>
                <a:cs typeface="Times New Roman"/>
              </a:rPr>
              <a:t>the</a:t>
            </a:r>
            <a:r>
              <a:rPr sz="2800" spc="-5" dirty="0">
                <a:latin typeface="+mj-lt"/>
                <a:cs typeface="Times New Roman"/>
              </a:rPr>
              <a:t> </a:t>
            </a:r>
            <a:r>
              <a:rPr sz="2800" dirty="0">
                <a:latin typeface="+mj-lt"/>
                <a:cs typeface="Times New Roman"/>
              </a:rPr>
              <a:t>learner</a:t>
            </a:r>
            <a:r>
              <a:rPr sz="2800" spc="-30" dirty="0">
                <a:latin typeface="+mj-lt"/>
                <a:cs typeface="Times New Roman"/>
              </a:rPr>
              <a:t> </a:t>
            </a:r>
            <a:r>
              <a:rPr sz="2800" dirty="0">
                <a:latin typeface="+mj-lt"/>
                <a:cs typeface="Times New Roman"/>
              </a:rPr>
              <a:t>controls</a:t>
            </a:r>
            <a:r>
              <a:rPr sz="2800" spc="-20" dirty="0">
                <a:latin typeface="+mj-lt"/>
                <a:cs typeface="Times New Roman"/>
              </a:rPr>
              <a:t> </a:t>
            </a:r>
            <a:r>
              <a:rPr sz="2800" dirty="0">
                <a:latin typeface="+mj-lt"/>
                <a:cs typeface="Times New Roman"/>
              </a:rPr>
              <a:t>the</a:t>
            </a:r>
            <a:r>
              <a:rPr sz="2800" spc="-5" dirty="0">
                <a:latin typeface="+mj-lt"/>
                <a:cs typeface="Times New Roman"/>
              </a:rPr>
              <a:t> </a:t>
            </a:r>
            <a:r>
              <a:rPr sz="2800" dirty="0">
                <a:latin typeface="+mj-lt"/>
                <a:cs typeface="Times New Roman"/>
              </a:rPr>
              <a:t>sequence</a:t>
            </a:r>
            <a:r>
              <a:rPr sz="2800" spc="-20" dirty="0">
                <a:latin typeface="+mj-lt"/>
                <a:cs typeface="Times New Roman"/>
              </a:rPr>
              <a:t> </a:t>
            </a:r>
            <a:r>
              <a:rPr sz="2800" dirty="0">
                <a:latin typeface="+mj-lt"/>
                <a:cs typeface="Times New Roman"/>
              </a:rPr>
              <a:t>of training</a:t>
            </a:r>
            <a:r>
              <a:rPr sz="2800" spc="-30" dirty="0">
                <a:latin typeface="+mj-lt"/>
                <a:cs typeface="Times New Roman"/>
              </a:rPr>
              <a:t> </a:t>
            </a:r>
            <a:r>
              <a:rPr sz="2800" spc="-10" dirty="0">
                <a:latin typeface="+mj-lt"/>
                <a:cs typeface="Times New Roman"/>
              </a:rPr>
              <a:t>examples</a:t>
            </a:r>
            <a:r>
              <a:rPr lang="en-US" sz="2800" spc="-10" dirty="0">
                <a:latin typeface="+mj-lt"/>
                <a:cs typeface="Times New Roman"/>
              </a:rPr>
              <a:t>.</a:t>
            </a:r>
            <a:endParaRPr sz="2800" dirty="0">
              <a:latin typeface="+mj-lt"/>
              <a:cs typeface="Times New Roman"/>
            </a:endParaRPr>
          </a:p>
          <a:p>
            <a:pPr marL="469900" marR="5080" indent="-457834">
              <a:lnSpc>
                <a:spcPct val="100000"/>
              </a:lnSpc>
              <a:buAutoNum type="arabicPeriod" startAt="2"/>
              <a:tabLst>
                <a:tab pos="469900" algn="l"/>
              </a:tabLst>
            </a:pPr>
            <a:r>
              <a:rPr sz="2800" dirty="0">
                <a:latin typeface="+mj-lt"/>
                <a:cs typeface="Times New Roman"/>
              </a:rPr>
              <a:t>How</a:t>
            </a:r>
            <a:r>
              <a:rPr sz="2800" spc="45" dirty="0">
                <a:latin typeface="+mj-lt"/>
                <a:cs typeface="Times New Roman"/>
              </a:rPr>
              <a:t> </a:t>
            </a:r>
            <a:r>
              <a:rPr sz="2800" dirty="0">
                <a:latin typeface="+mj-lt"/>
                <a:cs typeface="Times New Roman"/>
              </a:rPr>
              <a:t>well</a:t>
            </a:r>
            <a:r>
              <a:rPr sz="2800" spc="50" dirty="0">
                <a:latin typeface="+mj-lt"/>
                <a:cs typeface="Times New Roman"/>
              </a:rPr>
              <a:t> </a:t>
            </a:r>
            <a:r>
              <a:rPr sz="2800" dirty="0">
                <a:latin typeface="+mj-lt"/>
                <a:cs typeface="Times New Roman"/>
              </a:rPr>
              <a:t>it</a:t>
            </a:r>
            <a:r>
              <a:rPr sz="2800" spc="45" dirty="0">
                <a:latin typeface="+mj-lt"/>
                <a:cs typeface="Times New Roman"/>
              </a:rPr>
              <a:t> </a:t>
            </a:r>
            <a:r>
              <a:rPr sz="2800" dirty="0">
                <a:latin typeface="+mj-lt"/>
                <a:cs typeface="Times New Roman"/>
              </a:rPr>
              <a:t>represents</a:t>
            </a:r>
            <a:r>
              <a:rPr sz="2800" spc="50" dirty="0">
                <a:latin typeface="+mj-lt"/>
                <a:cs typeface="Times New Roman"/>
              </a:rPr>
              <a:t> </a:t>
            </a:r>
            <a:r>
              <a:rPr sz="2800" dirty="0">
                <a:latin typeface="+mj-lt"/>
                <a:cs typeface="Times New Roman"/>
              </a:rPr>
              <a:t>the</a:t>
            </a:r>
            <a:r>
              <a:rPr sz="2800" spc="60" dirty="0">
                <a:latin typeface="+mj-lt"/>
                <a:cs typeface="Times New Roman"/>
              </a:rPr>
              <a:t> </a:t>
            </a:r>
            <a:r>
              <a:rPr sz="2800" dirty="0">
                <a:latin typeface="+mj-lt"/>
                <a:cs typeface="Times New Roman"/>
              </a:rPr>
              <a:t>distribution</a:t>
            </a:r>
            <a:r>
              <a:rPr sz="2800" spc="55" dirty="0">
                <a:latin typeface="+mj-lt"/>
                <a:cs typeface="Times New Roman"/>
              </a:rPr>
              <a:t> </a:t>
            </a:r>
            <a:r>
              <a:rPr sz="2800" dirty="0">
                <a:latin typeface="+mj-lt"/>
                <a:cs typeface="Times New Roman"/>
              </a:rPr>
              <a:t>of</a:t>
            </a:r>
            <a:r>
              <a:rPr sz="2800" spc="45" dirty="0">
                <a:latin typeface="+mj-lt"/>
                <a:cs typeface="Times New Roman"/>
              </a:rPr>
              <a:t> </a:t>
            </a:r>
            <a:r>
              <a:rPr sz="2800" dirty="0">
                <a:latin typeface="+mj-lt"/>
                <a:cs typeface="Times New Roman"/>
              </a:rPr>
              <a:t>examples</a:t>
            </a:r>
            <a:r>
              <a:rPr sz="2800" spc="65" dirty="0">
                <a:latin typeface="+mj-lt"/>
                <a:cs typeface="Times New Roman"/>
              </a:rPr>
              <a:t> </a:t>
            </a:r>
            <a:r>
              <a:rPr sz="2800" dirty="0">
                <a:latin typeface="+mj-lt"/>
                <a:cs typeface="Times New Roman"/>
              </a:rPr>
              <a:t>over</a:t>
            </a:r>
            <a:r>
              <a:rPr sz="2800" spc="50" dirty="0">
                <a:latin typeface="+mj-lt"/>
                <a:cs typeface="Times New Roman"/>
              </a:rPr>
              <a:t> </a:t>
            </a:r>
            <a:r>
              <a:rPr sz="2800" dirty="0">
                <a:latin typeface="+mj-lt"/>
                <a:cs typeface="Times New Roman"/>
              </a:rPr>
              <a:t>which</a:t>
            </a:r>
            <a:r>
              <a:rPr sz="2800" spc="50" dirty="0">
                <a:latin typeface="+mj-lt"/>
                <a:cs typeface="Times New Roman"/>
              </a:rPr>
              <a:t> </a:t>
            </a:r>
            <a:r>
              <a:rPr sz="2800" dirty="0">
                <a:latin typeface="+mj-lt"/>
                <a:cs typeface="Times New Roman"/>
              </a:rPr>
              <a:t>the</a:t>
            </a:r>
            <a:r>
              <a:rPr sz="2800" spc="60" dirty="0">
                <a:latin typeface="+mj-lt"/>
                <a:cs typeface="Times New Roman"/>
              </a:rPr>
              <a:t> </a:t>
            </a:r>
            <a:r>
              <a:rPr sz="2800" dirty="0">
                <a:latin typeface="+mj-lt"/>
                <a:cs typeface="Times New Roman"/>
              </a:rPr>
              <a:t>final</a:t>
            </a:r>
            <a:r>
              <a:rPr sz="2800" spc="60" dirty="0">
                <a:latin typeface="+mj-lt"/>
                <a:cs typeface="Times New Roman"/>
              </a:rPr>
              <a:t> </a:t>
            </a:r>
            <a:r>
              <a:rPr sz="2800" spc="-10" dirty="0">
                <a:latin typeface="+mj-lt"/>
                <a:cs typeface="Times New Roman"/>
              </a:rPr>
              <a:t>system </a:t>
            </a:r>
            <a:r>
              <a:rPr sz="2800" dirty="0">
                <a:latin typeface="+mj-lt"/>
                <a:cs typeface="Times New Roman"/>
              </a:rPr>
              <a:t>performance</a:t>
            </a:r>
            <a:r>
              <a:rPr sz="2800" spc="-20" dirty="0">
                <a:latin typeface="+mj-lt"/>
                <a:cs typeface="Times New Roman"/>
              </a:rPr>
              <a:t> </a:t>
            </a:r>
            <a:r>
              <a:rPr sz="2800" dirty="0">
                <a:latin typeface="+mj-lt"/>
                <a:cs typeface="Times New Roman"/>
              </a:rPr>
              <a:t>P</a:t>
            </a:r>
            <a:r>
              <a:rPr sz="2800" spc="-105" dirty="0">
                <a:latin typeface="+mj-lt"/>
                <a:cs typeface="Times New Roman"/>
              </a:rPr>
              <a:t> </a:t>
            </a:r>
            <a:r>
              <a:rPr sz="2800" dirty="0">
                <a:latin typeface="+mj-lt"/>
                <a:cs typeface="Times New Roman"/>
              </a:rPr>
              <a:t>must be</a:t>
            </a:r>
            <a:r>
              <a:rPr sz="2800" spc="-15" dirty="0">
                <a:latin typeface="+mj-lt"/>
                <a:cs typeface="Times New Roman"/>
              </a:rPr>
              <a:t> </a:t>
            </a:r>
            <a:r>
              <a:rPr sz="2800" spc="-10" dirty="0">
                <a:latin typeface="+mj-lt"/>
                <a:cs typeface="Times New Roman"/>
              </a:rPr>
              <a:t>measured.</a:t>
            </a:r>
            <a:endParaRPr sz="2800" dirty="0">
              <a:latin typeface="+mj-lt"/>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24</a:t>
            </a:fld>
            <a:endParaRPr spc="-25" dirty="0"/>
          </a:p>
        </p:txBody>
      </p:sp>
      <p:sp>
        <p:nvSpPr>
          <p:cNvPr id="2" name="object 2"/>
          <p:cNvSpPr txBox="1">
            <a:spLocks noGrp="1"/>
          </p:cNvSpPr>
          <p:nvPr>
            <p:ph type="title"/>
          </p:nvPr>
        </p:nvSpPr>
        <p:spPr>
          <a:xfrm>
            <a:off x="950235" y="320876"/>
            <a:ext cx="10320473" cy="756919"/>
          </a:xfrm>
          <a:prstGeom prst="rect">
            <a:avLst/>
          </a:prstGeom>
        </p:spPr>
        <p:txBody>
          <a:bodyPr vert="horz" wrap="square" lIns="0" tIns="12700" rIns="0" bIns="0" rtlCol="0">
            <a:spAutoFit/>
          </a:bodyPr>
          <a:lstStyle/>
          <a:p>
            <a:pPr marL="41275" marR="5080">
              <a:lnSpc>
                <a:spcPct val="100000"/>
              </a:lnSpc>
              <a:spcBef>
                <a:spcPts val="100"/>
              </a:spcBef>
            </a:pPr>
            <a:r>
              <a:rPr sz="2400" i="1" dirty="0">
                <a:latin typeface="+mj-lt"/>
                <a:cs typeface="Times New Roman"/>
              </a:rPr>
              <a:t>1.</a:t>
            </a:r>
            <a:r>
              <a:rPr sz="2400" i="1" spc="305" dirty="0">
                <a:latin typeface="+mj-lt"/>
                <a:cs typeface="Times New Roman"/>
              </a:rPr>
              <a:t> </a:t>
            </a:r>
            <a:r>
              <a:rPr sz="2400" i="1" dirty="0">
                <a:latin typeface="+mj-lt"/>
                <a:cs typeface="Times New Roman"/>
              </a:rPr>
              <a:t>Whether</a:t>
            </a:r>
            <a:r>
              <a:rPr sz="2400" i="1" spc="290" dirty="0">
                <a:latin typeface="+mj-lt"/>
                <a:cs typeface="Times New Roman"/>
              </a:rPr>
              <a:t> </a:t>
            </a:r>
            <a:r>
              <a:rPr sz="2400" i="1" dirty="0">
                <a:latin typeface="+mj-lt"/>
                <a:cs typeface="Times New Roman"/>
              </a:rPr>
              <a:t>the</a:t>
            </a:r>
            <a:r>
              <a:rPr sz="2400" i="1" spc="290" dirty="0">
                <a:latin typeface="+mj-lt"/>
                <a:cs typeface="Times New Roman"/>
              </a:rPr>
              <a:t> </a:t>
            </a:r>
            <a:r>
              <a:rPr sz="2400" i="1" dirty="0">
                <a:latin typeface="+mj-lt"/>
                <a:cs typeface="Times New Roman"/>
              </a:rPr>
              <a:t>training</a:t>
            </a:r>
            <a:r>
              <a:rPr sz="2400" i="1" spc="290" dirty="0">
                <a:latin typeface="+mj-lt"/>
                <a:cs typeface="Times New Roman"/>
              </a:rPr>
              <a:t> </a:t>
            </a:r>
            <a:r>
              <a:rPr sz="2400" i="1" dirty="0">
                <a:latin typeface="+mj-lt"/>
                <a:cs typeface="Times New Roman"/>
              </a:rPr>
              <a:t>experience</a:t>
            </a:r>
            <a:r>
              <a:rPr sz="2400" i="1" spc="290" dirty="0">
                <a:latin typeface="+mj-lt"/>
                <a:cs typeface="Times New Roman"/>
              </a:rPr>
              <a:t> </a:t>
            </a:r>
            <a:r>
              <a:rPr sz="2400" i="1" dirty="0">
                <a:latin typeface="+mj-lt"/>
                <a:cs typeface="Times New Roman"/>
              </a:rPr>
              <a:t>provides</a:t>
            </a:r>
            <a:r>
              <a:rPr sz="2400" i="1" spc="305" dirty="0">
                <a:latin typeface="+mj-lt"/>
                <a:cs typeface="Times New Roman"/>
              </a:rPr>
              <a:t> </a:t>
            </a:r>
            <a:r>
              <a:rPr sz="2400" i="1" dirty="0">
                <a:latin typeface="+mj-lt"/>
                <a:cs typeface="Times New Roman"/>
              </a:rPr>
              <a:t>direct</a:t>
            </a:r>
            <a:r>
              <a:rPr sz="2400" i="1" spc="300" dirty="0">
                <a:latin typeface="+mj-lt"/>
                <a:cs typeface="Times New Roman"/>
              </a:rPr>
              <a:t> </a:t>
            </a:r>
            <a:r>
              <a:rPr sz="2400" i="1" dirty="0">
                <a:latin typeface="+mj-lt"/>
                <a:cs typeface="Times New Roman"/>
              </a:rPr>
              <a:t>or</a:t>
            </a:r>
            <a:r>
              <a:rPr sz="2400" i="1" spc="300" dirty="0">
                <a:latin typeface="+mj-lt"/>
                <a:cs typeface="Times New Roman"/>
              </a:rPr>
              <a:t> </a:t>
            </a:r>
            <a:r>
              <a:rPr sz="2400" i="1" dirty="0">
                <a:latin typeface="+mj-lt"/>
                <a:cs typeface="Times New Roman"/>
              </a:rPr>
              <a:t>indirect</a:t>
            </a:r>
            <a:r>
              <a:rPr sz="2400" i="1" spc="305" dirty="0">
                <a:latin typeface="+mj-lt"/>
                <a:cs typeface="Times New Roman"/>
              </a:rPr>
              <a:t> </a:t>
            </a:r>
            <a:r>
              <a:rPr sz="2400" i="1" dirty="0">
                <a:latin typeface="+mj-lt"/>
                <a:cs typeface="Times New Roman"/>
              </a:rPr>
              <a:t>feedback</a:t>
            </a:r>
            <a:r>
              <a:rPr lang="en-US" sz="2400" i="1" spc="285" dirty="0">
                <a:latin typeface="+mj-lt"/>
                <a:cs typeface="Times New Roman"/>
              </a:rPr>
              <a:t> </a:t>
            </a:r>
            <a:r>
              <a:rPr sz="2400" i="1" spc="-10" dirty="0">
                <a:latin typeface="+mj-lt"/>
                <a:cs typeface="Times New Roman"/>
              </a:rPr>
              <a:t>regarding </a:t>
            </a:r>
            <a:r>
              <a:rPr sz="2400" i="1" dirty="0">
                <a:latin typeface="+mj-lt"/>
                <a:cs typeface="Times New Roman"/>
              </a:rPr>
              <a:t>the</a:t>
            </a:r>
            <a:r>
              <a:rPr sz="2400" i="1" spc="-25" dirty="0">
                <a:latin typeface="+mj-lt"/>
                <a:cs typeface="Times New Roman"/>
              </a:rPr>
              <a:t> </a:t>
            </a:r>
            <a:r>
              <a:rPr sz="2400" i="1" dirty="0">
                <a:latin typeface="+mj-lt"/>
                <a:cs typeface="Times New Roman"/>
              </a:rPr>
              <a:t>choices</a:t>
            </a:r>
            <a:r>
              <a:rPr sz="2400" i="1" spc="-30" dirty="0">
                <a:latin typeface="+mj-lt"/>
                <a:cs typeface="Times New Roman"/>
              </a:rPr>
              <a:t> </a:t>
            </a:r>
            <a:r>
              <a:rPr sz="2400" i="1" dirty="0">
                <a:latin typeface="+mj-lt"/>
                <a:cs typeface="Times New Roman"/>
              </a:rPr>
              <a:t>made</a:t>
            </a:r>
            <a:r>
              <a:rPr sz="2400" i="1" spc="-5" dirty="0">
                <a:latin typeface="+mj-lt"/>
                <a:cs typeface="Times New Roman"/>
              </a:rPr>
              <a:t> </a:t>
            </a:r>
            <a:r>
              <a:rPr sz="2400" i="1" dirty="0">
                <a:latin typeface="+mj-lt"/>
                <a:cs typeface="Times New Roman"/>
              </a:rPr>
              <a:t>by</a:t>
            </a:r>
            <a:r>
              <a:rPr sz="2400" i="1" spc="-10" dirty="0">
                <a:latin typeface="+mj-lt"/>
                <a:cs typeface="Times New Roman"/>
              </a:rPr>
              <a:t> </a:t>
            </a:r>
            <a:r>
              <a:rPr sz="2400" i="1" dirty="0">
                <a:latin typeface="+mj-lt"/>
                <a:cs typeface="Times New Roman"/>
              </a:rPr>
              <a:t>the</a:t>
            </a:r>
            <a:r>
              <a:rPr sz="2400" i="1" spc="-15" dirty="0">
                <a:latin typeface="+mj-lt"/>
                <a:cs typeface="Times New Roman"/>
              </a:rPr>
              <a:t> </a:t>
            </a:r>
            <a:r>
              <a:rPr sz="2400" i="1" dirty="0">
                <a:latin typeface="+mj-lt"/>
                <a:cs typeface="Times New Roman"/>
              </a:rPr>
              <a:t>performance</a:t>
            </a:r>
            <a:r>
              <a:rPr sz="2400" i="1" spc="-10" dirty="0">
                <a:latin typeface="+mj-lt"/>
                <a:cs typeface="Times New Roman"/>
              </a:rPr>
              <a:t> system.</a:t>
            </a:r>
            <a:endParaRPr sz="2400" i="1" dirty="0">
              <a:latin typeface="+mj-lt"/>
              <a:cs typeface="Times New Roman"/>
            </a:endParaRPr>
          </a:p>
        </p:txBody>
      </p:sp>
      <p:sp>
        <p:nvSpPr>
          <p:cNvPr id="3" name="object 3"/>
          <p:cNvSpPr txBox="1"/>
          <p:nvPr/>
        </p:nvSpPr>
        <p:spPr>
          <a:xfrm>
            <a:off x="949379" y="1219200"/>
            <a:ext cx="10292715" cy="5565626"/>
          </a:xfrm>
          <a:prstGeom prst="rect">
            <a:avLst/>
          </a:prstGeom>
        </p:spPr>
        <p:txBody>
          <a:bodyPr vert="horz" wrap="square" lIns="0" tIns="12700" rIns="0" bIns="0" rtlCol="0">
            <a:spAutoFit/>
          </a:bodyPr>
          <a:lstStyle/>
          <a:p>
            <a:pPr marL="12700">
              <a:lnSpc>
                <a:spcPct val="100000"/>
              </a:lnSpc>
              <a:spcBef>
                <a:spcPts val="100"/>
              </a:spcBef>
            </a:pPr>
            <a:r>
              <a:rPr sz="2000" b="1" dirty="0">
                <a:latin typeface="+mj-lt"/>
                <a:cs typeface="Times New Roman"/>
              </a:rPr>
              <a:t>For</a:t>
            </a:r>
            <a:r>
              <a:rPr sz="2000" b="1" spc="-70" dirty="0">
                <a:latin typeface="+mj-lt"/>
                <a:cs typeface="Times New Roman"/>
              </a:rPr>
              <a:t> </a:t>
            </a:r>
            <a:r>
              <a:rPr sz="2000" b="1" dirty="0">
                <a:latin typeface="+mj-lt"/>
                <a:cs typeface="Times New Roman"/>
              </a:rPr>
              <a:t>example,</a:t>
            </a:r>
            <a:r>
              <a:rPr sz="2000" b="1" spc="-40" dirty="0">
                <a:latin typeface="+mj-lt"/>
                <a:cs typeface="Times New Roman"/>
              </a:rPr>
              <a:t> </a:t>
            </a:r>
            <a:r>
              <a:rPr sz="2000" b="1" dirty="0">
                <a:latin typeface="+mj-lt"/>
                <a:cs typeface="Times New Roman"/>
              </a:rPr>
              <a:t>in</a:t>
            </a:r>
            <a:r>
              <a:rPr sz="2000" b="1" spc="-35" dirty="0">
                <a:latin typeface="+mj-lt"/>
                <a:cs typeface="Times New Roman"/>
              </a:rPr>
              <a:t> </a:t>
            </a:r>
            <a:r>
              <a:rPr sz="2000" b="1" dirty="0">
                <a:latin typeface="+mj-lt"/>
                <a:cs typeface="Times New Roman"/>
              </a:rPr>
              <a:t>checkers</a:t>
            </a:r>
            <a:r>
              <a:rPr sz="2000" b="1" spc="-40" dirty="0">
                <a:latin typeface="+mj-lt"/>
                <a:cs typeface="Times New Roman"/>
              </a:rPr>
              <a:t> </a:t>
            </a:r>
            <a:r>
              <a:rPr sz="2000" b="1" spc="-10" dirty="0">
                <a:latin typeface="+mj-lt"/>
                <a:cs typeface="Times New Roman"/>
              </a:rPr>
              <a:t>game</a:t>
            </a:r>
            <a:r>
              <a:rPr sz="2000" spc="-10" dirty="0">
                <a:latin typeface="+mj-lt"/>
                <a:cs typeface="Times New Roman"/>
              </a:rPr>
              <a:t>:</a:t>
            </a:r>
            <a:endParaRPr sz="2000" dirty="0">
              <a:latin typeface="+mj-lt"/>
              <a:cs typeface="Times New Roman"/>
            </a:endParaRPr>
          </a:p>
          <a:p>
            <a:pPr marL="299085" indent="-286385">
              <a:lnSpc>
                <a:spcPct val="100000"/>
              </a:lnSpc>
              <a:buFont typeface="Arial MT"/>
              <a:buChar char="•"/>
              <a:tabLst>
                <a:tab pos="299085" algn="l"/>
              </a:tabLst>
            </a:pPr>
            <a:r>
              <a:rPr sz="2000" dirty="0">
                <a:latin typeface="+mj-lt"/>
                <a:cs typeface="Times New Roman"/>
              </a:rPr>
              <a:t>In</a:t>
            </a:r>
            <a:r>
              <a:rPr sz="2000" spc="105" dirty="0">
                <a:latin typeface="+mj-lt"/>
                <a:cs typeface="Times New Roman"/>
              </a:rPr>
              <a:t> </a:t>
            </a:r>
            <a:r>
              <a:rPr sz="2000" dirty="0">
                <a:latin typeface="+mj-lt"/>
                <a:cs typeface="Times New Roman"/>
              </a:rPr>
              <a:t>learning</a:t>
            </a:r>
            <a:r>
              <a:rPr sz="2000" spc="100" dirty="0">
                <a:latin typeface="+mj-lt"/>
                <a:cs typeface="Times New Roman"/>
              </a:rPr>
              <a:t> </a:t>
            </a:r>
            <a:r>
              <a:rPr sz="2000" dirty="0">
                <a:latin typeface="+mj-lt"/>
                <a:cs typeface="Times New Roman"/>
              </a:rPr>
              <a:t>to</a:t>
            </a:r>
            <a:r>
              <a:rPr sz="2000" spc="105" dirty="0">
                <a:latin typeface="+mj-lt"/>
                <a:cs typeface="Times New Roman"/>
              </a:rPr>
              <a:t> </a:t>
            </a:r>
            <a:r>
              <a:rPr sz="2000" dirty="0">
                <a:latin typeface="+mj-lt"/>
                <a:cs typeface="Times New Roman"/>
              </a:rPr>
              <a:t>play</a:t>
            </a:r>
            <a:r>
              <a:rPr sz="2000" spc="125" dirty="0">
                <a:latin typeface="+mj-lt"/>
                <a:cs typeface="Times New Roman"/>
              </a:rPr>
              <a:t> </a:t>
            </a:r>
            <a:r>
              <a:rPr sz="2000" dirty="0">
                <a:latin typeface="+mj-lt"/>
                <a:cs typeface="Times New Roman"/>
              </a:rPr>
              <a:t>checkers,</a:t>
            </a:r>
            <a:r>
              <a:rPr sz="2000" spc="114" dirty="0">
                <a:latin typeface="+mj-lt"/>
                <a:cs typeface="Times New Roman"/>
              </a:rPr>
              <a:t> </a:t>
            </a:r>
            <a:r>
              <a:rPr sz="2000" dirty="0">
                <a:latin typeface="+mj-lt"/>
                <a:cs typeface="Times New Roman"/>
              </a:rPr>
              <a:t>the</a:t>
            </a:r>
            <a:r>
              <a:rPr sz="2000" spc="110" dirty="0">
                <a:latin typeface="+mj-lt"/>
                <a:cs typeface="Times New Roman"/>
              </a:rPr>
              <a:t> </a:t>
            </a:r>
            <a:r>
              <a:rPr sz="2000" dirty="0">
                <a:latin typeface="+mj-lt"/>
                <a:cs typeface="Times New Roman"/>
              </a:rPr>
              <a:t>system</a:t>
            </a:r>
            <a:r>
              <a:rPr sz="2000" spc="114" dirty="0">
                <a:latin typeface="+mj-lt"/>
                <a:cs typeface="Times New Roman"/>
              </a:rPr>
              <a:t> </a:t>
            </a:r>
            <a:r>
              <a:rPr sz="2000" dirty="0">
                <a:latin typeface="+mj-lt"/>
                <a:cs typeface="Times New Roman"/>
              </a:rPr>
              <a:t>might</a:t>
            </a:r>
            <a:r>
              <a:rPr sz="2000" spc="110" dirty="0">
                <a:latin typeface="+mj-lt"/>
                <a:cs typeface="Times New Roman"/>
              </a:rPr>
              <a:t> </a:t>
            </a:r>
            <a:r>
              <a:rPr sz="2000" dirty="0">
                <a:latin typeface="+mj-lt"/>
                <a:cs typeface="Times New Roman"/>
              </a:rPr>
              <a:t>learn</a:t>
            </a:r>
            <a:r>
              <a:rPr sz="2000" spc="120" dirty="0">
                <a:latin typeface="+mj-lt"/>
                <a:cs typeface="Times New Roman"/>
              </a:rPr>
              <a:t> </a:t>
            </a:r>
            <a:r>
              <a:rPr sz="2000" dirty="0">
                <a:latin typeface="+mj-lt"/>
                <a:cs typeface="Times New Roman"/>
              </a:rPr>
              <a:t>from</a:t>
            </a:r>
            <a:r>
              <a:rPr sz="2000" spc="95" dirty="0">
                <a:latin typeface="+mj-lt"/>
                <a:cs typeface="Times New Roman"/>
              </a:rPr>
              <a:t> </a:t>
            </a:r>
            <a:r>
              <a:rPr sz="2000" dirty="0">
                <a:latin typeface="+mj-lt"/>
                <a:cs typeface="Times New Roman"/>
              </a:rPr>
              <a:t>direct</a:t>
            </a:r>
            <a:r>
              <a:rPr sz="2000" spc="110" dirty="0">
                <a:latin typeface="+mj-lt"/>
                <a:cs typeface="Times New Roman"/>
              </a:rPr>
              <a:t> </a:t>
            </a:r>
            <a:r>
              <a:rPr sz="2000" dirty="0">
                <a:latin typeface="+mj-lt"/>
                <a:cs typeface="Times New Roman"/>
              </a:rPr>
              <a:t>training</a:t>
            </a:r>
            <a:r>
              <a:rPr sz="2000" spc="120" dirty="0">
                <a:latin typeface="+mj-lt"/>
                <a:cs typeface="Times New Roman"/>
              </a:rPr>
              <a:t> </a:t>
            </a:r>
            <a:r>
              <a:rPr sz="2000" dirty="0">
                <a:latin typeface="+mj-lt"/>
                <a:cs typeface="Times New Roman"/>
              </a:rPr>
              <a:t>examples</a:t>
            </a:r>
            <a:r>
              <a:rPr sz="2000" spc="114" dirty="0">
                <a:latin typeface="+mj-lt"/>
                <a:cs typeface="Times New Roman"/>
              </a:rPr>
              <a:t> </a:t>
            </a:r>
            <a:r>
              <a:rPr sz="2000" dirty="0">
                <a:latin typeface="+mj-lt"/>
                <a:cs typeface="Times New Roman"/>
              </a:rPr>
              <a:t>consisting</a:t>
            </a:r>
            <a:r>
              <a:rPr sz="2000" spc="105" dirty="0">
                <a:latin typeface="+mj-lt"/>
                <a:cs typeface="Times New Roman"/>
              </a:rPr>
              <a:t> </a:t>
            </a:r>
            <a:r>
              <a:rPr sz="2000" dirty="0">
                <a:latin typeface="+mj-lt"/>
                <a:cs typeface="Times New Roman"/>
              </a:rPr>
              <a:t>of</a:t>
            </a:r>
            <a:r>
              <a:rPr sz="2000" spc="100" dirty="0">
                <a:latin typeface="+mj-lt"/>
                <a:cs typeface="Times New Roman"/>
              </a:rPr>
              <a:t> </a:t>
            </a:r>
            <a:r>
              <a:rPr sz="2000" spc="-10" dirty="0">
                <a:latin typeface="+mj-lt"/>
                <a:cs typeface="Times New Roman"/>
              </a:rPr>
              <a:t>individual</a:t>
            </a:r>
            <a:r>
              <a:rPr lang="en-US" sz="2000" spc="-10" dirty="0">
                <a:latin typeface="+mj-lt"/>
                <a:cs typeface="Times New Roman"/>
              </a:rPr>
              <a:t> </a:t>
            </a:r>
            <a:r>
              <a:rPr sz="2000" b="1" i="1" dirty="0">
                <a:latin typeface="+mj-lt"/>
                <a:cs typeface="Times New Roman"/>
              </a:rPr>
              <a:t>checkers</a:t>
            </a:r>
            <a:r>
              <a:rPr sz="2000" b="1" i="1" spc="-30" dirty="0">
                <a:latin typeface="+mj-lt"/>
                <a:cs typeface="Times New Roman"/>
              </a:rPr>
              <a:t> </a:t>
            </a:r>
            <a:r>
              <a:rPr sz="2000" b="1" i="1" dirty="0">
                <a:latin typeface="+mj-lt"/>
                <a:cs typeface="Times New Roman"/>
              </a:rPr>
              <a:t>board</a:t>
            </a:r>
            <a:r>
              <a:rPr sz="2000" b="1" i="1" spc="-20" dirty="0">
                <a:latin typeface="+mj-lt"/>
                <a:cs typeface="Times New Roman"/>
              </a:rPr>
              <a:t> </a:t>
            </a:r>
            <a:r>
              <a:rPr sz="2000" b="1" i="1" dirty="0">
                <a:latin typeface="+mj-lt"/>
                <a:cs typeface="Times New Roman"/>
              </a:rPr>
              <a:t>states</a:t>
            </a:r>
            <a:r>
              <a:rPr sz="2000" b="1" i="1" spc="-30" dirty="0">
                <a:latin typeface="+mj-lt"/>
                <a:cs typeface="Times New Roman"/>
              </a:rPr>
              <a:t> </a:t>
            </a:r>
            <a:r>
              <a:rPr sz="2000" b="1" i="1" dirty="0">
                <a:latin typeface="+mj-lt"/>
                <a:cs typeface="Times New Roman"/>
              </a:rPr>
              <a:t>and</a:t>
            </a:r>
            <a:r>
              <a:rPr sz="2000" b="1" i="1" spc="-20" dirty="0">
                <a:latin typeface="+mj-lt"/>
                <a:cs typeface="Times New Roman"/>
              </a:rPr>
              <a:t> </a:t>
            </a:r>
            <a:r>
              <a:rPr sz="2000" b="1" i="1" dirty="0">
                <a:latin typeface="+mj-lt"/>
                <a:cs typeface="Times New Roman"/>
              </a:rPr>
              <a:t>the</a:t>
            </a:r>
            <a:r>
              <a:rPr sz="2000" b="1" i="1" spc="-25" dirty="0">
                <a:latin typeface="+mj-lt"/>
                <a:cs typeface="Times New Roman"/>
              </a:rPr>
              <a:t> </a:t>
            </a:r>
            <a:r>
              <a:rPr sz="2000" b="1" i="1" dirty="0">
                <a:latin typeface="+mj-lt"/>
                <a:cs typeface="Times New Roman"/>
              </a:rPr>
              <a:t>correct</a:t>
            </a:r>
            <a:r>
              <a:rPr sz="2000" b="1" i="1" spc="-20" dirty="0">
                <a:latin typeface="+mj-lt"/>
                <a:cs typeface="Times New Roman"/>
              </a:rPr>
              <a:t> </a:t>
            </a:r>
            <a:r>
              <a:rPr sz="2000" b="1" i="1" dirty="0">
                <a:latin typeface="+mj-lt"/>
                <a:cs typeface="Times New Roman"/>
              </a:rPr>
              <a:t>move</a:t>
            </a:r>
            <a:r>
              <a:rPr sz="2000" b="1" i="1" spc="-20" dirty="0">
                <a:latin typeface="+mj-lt"/>
                <a:cs typeface="Times New Roman"/>
              </a:rPr>
              <a:t> </a:t>
            </a:r>
            <a:r>
              <a:rPr sz="2000" b="1" i="1" dirty="0">
                <a:latin typeface="+mj-lt"/>
                <a:cs typeface="Times New Roman"/>
              </a:rPr>
              <a:t>for</a:t>
            </a:r>
            <a:r>
              <a:rPr sz="2000" b="1" i="1" spc="-30" dirty="0">
                <a:latin typeface="+mj-lt"/>
                <a:cs typeface="Times New Roman"/>
              </a:rPr>
              <a:t> </a:t>
            </a:r>
            <a:r>
              <a:rPr sz="2000" b="1" i="1" spc="-10" dirty="0">
                <a:latin typeface="+mj-lt"/>
                <a:cs typeface="Times New Roman"/>
              </a:rPr>
              <a:t>each</a:t>
            </a:r>
            <a:r>
              <a:rPr sz="2000" spc="-10" dirty="0">
                <a:latin typeface="+mj-lt"/>
                <a:cs typeface="Times New Roman"/>
              </a:rPr>
              <a:t>.</a:t>
            </a:r>
            <a:endParaRPr sz="2000" dirty="0">
              <a:latin typeface="+mj-lt"/>
              <a:cs typeface="Times New Roman"/>
            </a:endParaRPr>
          </a:p>
          <a:p>
            <a:pPr>
              <a:lnSpc>
                <a:spcPct val="100000"/>
              </a:lnSpc>
              <a:spcBef>
                <a:spcPts val="90"/>
              </a:spcBef>
            </a:pPr>
            <a:endParaRPr sz="2000" dirty="0">
              <a:latin typeface="+mj-lt"/>
              <a:cs typeface="Times New Roman"/>
            </a:endParaRPr>
          </a:p>
          <a:p>
            <a:pPr marL="299085" indent="-286385">
              <a:lnSpc>
                <a:spcPct val="100000"/>
              </a:lnSpc>
              <a:buFont typeface="Arial MT"/>
              <a:buChar char="•"/>
              <a:tabLst>
                <a:tab pos="299085" algn="l"/>
              </a:tabLst>
            </a:pPr>
            <a:r>
              <a:rPr sz="2000" dirty="0">
                <a:latin typeface="+mj-lt"/>
                <a:cs typeface="Times New Roman"/>
              </a:rPr>
              <a:t>Indirect</a:t>
            </a:r>
            <a:r>
              <a:rPr sz="2000" spc="-30" dirty="0">
                <a:latin typeface="+mj-lt"/>
                <a:cs typeface="Times New Roman"/>
              </a:rPr>
              <a:t> </a:t>
            </a:r>
            <a:r>
              <a:rPr sz="2000" dirty="0">
                <a:latin typeface="+mj-lt"/>
                <a:cs typeface="Times New Roman"/>
              </a:rPr>
              <a:t>training</a:t>
            </a:r>
            <a:r>
              <a:rPr sz="2000" spc="-20" dirty="0">
                <a:latin typeface="+mj-lt"/>
                <a:cs typeface="Times New Roman"/>
              </a:rPr>
              <a:t> </a:t>
            </a:r>
            <a:r>
              <a:rPr sz="2000" dirty="0">
                <a:latin typeface="+mj-lt"/>
                <a:cs typeface="Times New Roman"/>
              </a:rPr>
              <a:t>examples consisting</a:t>
            </a:r>
            <a:r>
              <a:rPr sz="2000" spc="-25" dirty="0">
                <a:latin typeface="+mj-lt"/>
                <a:cs typeface="Times New Roman"/>
              </a:rPr>
              <a:t> </a:t>
            </a:r>
            <a:r>
              <a:rPr sz="2000" dirty="0">
                <a:latin typeface="+mj-lt"/>
                <a:cs typeface="Times New Roman"/>
              </a:rPr>
              <a:t>of the</a:t>
            </a:r>
            <a:r>
              <a:rPr sz="2000" spc="-10" dirty="0">
                <a:latin typeface="+mj-lt"/>
                <a:cs typeface="Times New Roman"/>
              </a:rPr>
              <a:t> </a:t>
            </a:r>
            <a:r>
              <a:rPr sz="2000" b="1" i="1" dirty="0">
                <a:latin typeface="+mj-lt"/>
                <a:cs typeface="Times New Roman"/>
              </a:rPr>
              <a:t>move</a:t>
            </a:r>
            <a:r>
              <a:rPr sz="2000" b="1" i="1" spc="-10" dirty="0">
                <a:latin typeface="+mj-lt"/>
                <a:cs typeface="Times New Roman"/>
              </a:rPr>
              <a:t> </a:t>
            </a:r>
            <a:r>
              <a:rPr sz="2000" b="1" i="1" dirty="0">
                <a:latin typeface="+mj-lt"/>
                <a:cs typeface="Times New Roman"/>
              </a:rPr>
              <a:t>sequences and</a:t>
            </a:r>
            <a:r>
              <a:rPr sz="2000" b="1" i="1" spc="-5" dirty="0">
                <a:latin typeface="+mj-lt"/>
                <a:cs typeface="Times New Roman"/>
              </a:rPr>
              <a:t> </a:t>
            </a:r>
            <a:r>
              <a:rPr sz="2000" b="1" i="1" dirty="0">
                <a:latin typeface="+mj-lt"/>
                <a:cs typeface="Times New Roman"/>
              </a:rPr>
              <a:t>final</a:t>
            </a:r>
            <a:r>
              <a:rPr sz="2000" b="1" i="1" spc="-15" dirty="0">
                <a:latin typeface="+mj-lt"/>
                <a:cs typeface="Times New Roman"/>
              </a:rPr>
              <a:t> </a:t>
            </a:r>
            <a:r>
              <a:rPr sz="2000" b="1" i="1" dirty="0">
                <a:latin typeface="+mj-lt"/>
                <a:cs typeface="Times New Roman"/>
              </a:rPr>
              <a:t>outcomes</a:t>
            </a:r>
            <a:r>
              <a:rPr sz="2000" b="1" i="1" spc="-10" dirty="0">
                <a:latin typeface="+mj-lt"/>
                <a:cs typeface="Times New Roman"/>
              </a:rPr>
              <a:t> </a:t>
            </a:r>
            <a:r>
              <a:rPr sz="2000" b="1" i="1" dirty="0">
                <a:latin typeface="+mj-lt"/>
                <a:cs typeface="Times New Roman"/>
              </a:rPr>
              <a:t>of</a:t>
            </a:r>
            <a:r>
              <a:rPr sz="2000" b="1" i="1" spc="-15" dirty="0">
                <a:latin typeface="+mj-lt"/>
                <a:cs typeface="Times New Roman"/>
              </a:rPr>
              <a:t> </a:t>
            </a:r>
            <a:r>
              <a:rPr sz="2000" b="1" i="1" dirty="0">
                <a:latin typeface="+mj-lt"/>
                <a:cs typeface="Times New Roman"/>
              </a:rPr>
              <a:t>various</a:t>
            </a:r>
            <a:r>
              <a:rPr sz="2000" b="1" i="1" spc="-5" dirty="0">
                <a:latin typeface="+mj-lt"/>
                <a:cs typeface="Times New Roman"/>
              </a:rPr>
              <a:t> </a:t>
            </a:r>
            <a:r>
              <a:rPr sz="2000" b="1" i="1" dirty="0">
                <a:latin typeface="+mj-lt"/>
                <a:cs typeface="Times New Roman"/>
              </a:rPr>
              <a:t>games</a:t>
            </a:r>
            <a:r>
              <a:rPr sz="2000" b="1" i="1" spc="-10" dirty="0">
                <a:latin typeface="+mj-lt"/>
                <a:cs typeface="Times New Roman"/>
              </a:rPr>
              <a:t> played</a:t>
            </a:r>
            <a:r>
              <a:rPr sz="2000" spc="-10" dirty="0">
                <a:latin typeface="+mj-lt"/>
                <a:cs typeface="Times New Roman"/>
              </a:rPr>
              <a:t>.</a:t>
            </a:r>
            <a:endParaRPr lang="en-US" sz="2000" spc="-10" dirty="0">
              <a:latin typeface="+mj-lt"/>
              <a:cs typeface="Times New Roman"/>
            </a:endParaRPr>
          </a:p>
          <a:p>
            <a:pPr marL="299085" indent="-286385">
              <a:lnSpc>
                <a:spcPct val="100000"/>
              </a:lnSpc>
              <a:buFont typeface="Arial MT"/>
              <a:buChar char="•"/>
              <a:tabLst>
                <a:tab pos="299085" algn="l"/>
              </a:tabLst>
            </a:pPr>
            <a:endParaRPr sz="2000" dirty="0">
              <a:latin typeface="+mj-lt"/>
              <a:cs typeface="Times New Roman"/>
            </a:endParaRPr>
          </a:p>
          <a:p>
            <a:pPr marL="299085" marR="5080" indent="-287020">
              <a:lnSpc>
                <a:spcPct val="100000"/>
              </a:lnSpc>
              <a:buFont typeface="Arial MT"/>
              <a:buChar char="•"/>
              <a:tabLst>
                <a:tab pos="299085" algn="l"/>
              </a:tabLst>
            </a:pPr>
            <a:r>
              <a:rPr sz="2000" dirty="0">
                <a:latin typeface="+mj-lt"/>
                <a:cs typeface="Times New Roman"/>
              </a:rPr>
              <a:t>The</a:t>
            </a:r>
            <a:r>
              <a:rPr sz="2000" spc="70" dirty="0">
                <a:latin typeface="+mj-lt"/>
                <a:cs typeface="Times New Roman"/>
              </a:rPr>
              <a:t> </a:t>
            </a:r>
            <a:r>
              <a:rPr sz="2000" dirty="0">
                <a:latin typeface="+mj-lt"/>
                <a:cs typeface="Times New Roman"/>
              </a:rPr>
              <a:t>information</a:t>
            </a:r>
            <a:r>
              <a:rPr sz="2000" spc="55" dirty="0">
                <a:latin typeface="+mj-lt"/>
                <a:cs typeface="Times New Roman"/>
              </a:rPr>
              <a:t> </a:t>
            </a:r>
            <a:r>
              <a:rPr sz="2000" dirty="0">
                <a:latin typeface="+mj-lt"/>
                <a:cs typeface="Times New Roman"/>
              </a:rPr>
              <a:t>about</a:t>
            </a:r>
            <a:r>
              <a:rPr sz="2000" spc="65" dirty="0">
                <a:latin typeface="+mj-lt"/>
                <a:cs typeface="Times New Roman"/>
              </a:rPr>
              <a:t> </a:t>
            </a:r>
            <a:r>
              <a:rPr sz="2000" dirty="0">
                <a:latin typeface="+mj-lt"/>
                <a:cs typeface="Times New Roman"/>
              </a:rPr>
              <a:t>the</a:t>
            </a:r>
            <a:r>
              <a:rPr sz="2000" spc="60" dirty="0">
                <a:latin typeface="+mj-lt"/>
                <a:cs typeface="Times New Roman"/>
              </a:rPr>
              <a:t> </a:t>
            </a:r>
            <a:r>
              <a:rPr sz="2000" dirty="0">
                <a:latin typeface="+mj-lt"/>
                <a:cs typeface="Times New Roman"/>
              </a:rPr>
              <a:t>correctness</a:t>
            </a:r>
            <a:r>
              <a:rPr sz="2000" spc="65" dirty="0">
                <a:latin typeface="+mj-lt"/>
                <a:cs typeface="Times New Roman"/>
              </a:rPr>
              <a:t> </a:t>
            </a:r>
            <a:r>
              <a:rPr sz="2000" dirty="0">
                <a:latin typeface="+mj-lt"/>
                <a:cs typeface="Times New Roman"/>
              </a:rPr>
              <a:t>of</a:t>
            </a:r>
            <a:r>
              <a:rPr sz="2000" spc="65" dirty="0">
                <a:latin typeface="+mj-lt"/>
                <a:cs typeface="Times New Roman"/>
              </a:rPr>
              <a:t> </a:t>
            </a:r>
            <a:r>
              <a:rPr sz="2000" dirty="0">
                <a:latin typeface="+mj-lt"/>
                <a:cs typeface="Times New Roman"/>
              </a:rPr>
              <a:t>specific</a:t>
            </a:r>
            <a:r>
              <a:rPr sz="2000" spc="70" dirty="0">
                <a:latin typeface="+mj-lt"/>
                <a:cs typeface="Times New Roman"/>
              </a:rPr>
              <a:t> </a:t>
            </a:r>
            <a:r>
              <a:rPr sz="2000" dirty="0">
                <a:latin typeface="+mj-lt"/>
                <a:cs typeface="Times New Roman"/>
              </a:rPr>
              <a:t>moves</a:t>
            </a:r>
            <a:r>
              <a:rPr sz="2000" spc="65" dirty="0">
                <a:latin typeface="+mj-lt"/>
                <a:cs typeface="Times New Roman"/>
              </a:rPr>
              <a:t> </a:t>
            </a:r>
            <a:r>
              <a:rPr sz="2000" dirty="0">
                <a:latin typeface="+mj-lt"/>
                <a:cs typeface="Times New Roman"/>
              </a:rPr>
              <a:t>early</a:t>
            </a:r>
            <a:r>
              <a:rPr sz="2000" spc="65" dirty="0">
                <a:latin typeface="+mj-lt"/>
                <a:cs typeface="Times New Roman"/>
              </a:rPr>
              <a:t> </a:t>
            </a:r>
            <a:r>
              <a:rPr sz="2000" dirty="0">
                <a:latin typeface="+mj-lt"/>
                <a:cs typeface="Times New Roman"/>
              </a:rPr>
              <a:t>in</a:t>
            </a:r>
            <a:r>
              <a:rPr sz="2000" spc="55" dirty="0">
                <a:latin typeface="+mj-lt"/>
                <a:cs typeface="Times New Roman"/>
              </a:rPr>
              <a:t> </a:t>
            </a:r>
            <a:r>
              <a:rPr sz="2000" dirty="0">
                <a:latin typeface="+mj-lt"/>
                <a:cs typeface="Times New Roman"/>
              </a:rPr>
              <a:t>the</a:t>
            </a:r>
            <a:r>
              <a:rPr sz="2000" spc="75" dirty="0">
                <a:latin typeface="+mj-lt"/>
                <a:cs typeface="Times New Roman"/>
              </a:rPr>
              <a:t> </a:t>
            </a:r>
            <a:r>
              <a:rPr sz="2000" dirty="0">
                <a:latin typeface="+mj-lt"/>
                <a:cs typeface="Times New Roman"/>
              </a:rPr>
              <a:t>game</a:t>
            </a:r>
            <a:r>
              <a:rPr sz="2000" spc="70" dirty="0">
                <a:latin typeface="+mj-lt"/>
                <a:cs typeface="Times New Roman"/>
              </a:rPr>
              <a:t> </a:t>
            </a:r>
            <a:r>
              <a:rPr sz="2000" dirty="0">
                <a:latin typeface="+mj-lt"/>
                <a:cs typeface="Times New Roman"/>
              </a:rPr>
              <a:t>must</a:t>
            </a:r>
            <a:r>
              <a:rPr sz="2000" spc="60" dirty="0">
                <a:latin typeface="+mj-lt"/>
                <a:cs typeface="Times New Roman"/>
              </a:rPr>
              <a:t> </a:t>
            </a:r>
            <a:r>
              <a:rPr sz="2000" dirty="0">
                <a:latin typeface="+mj-lt"/>
                <a:cs typeface="Times New Roman"/>
              </a:rPr>
              <a:t>be</a:t>
            </a:r>
            <a:r>
              <a:rPr sz="2000" spc="70" dirty="0">
                <a:latin typeface="+mj-lt"/>
                <a:cs typeface="Times New Roman"/>
              </a:rPr>
              <a:t> </a:t>
            </a:r>
            <a:r>
              <a:rPr sz="2000" dirty="0">
                <a:latin typeface="+mj-lt"/>
                <a:cs typeface="Times New Roman"/>
              </a:rPr>
              <a:t>inferred</a:t>
            </a:r>
            <a:r>
              <a:rPr sz="2000" spc="70" dirty="0">
                <a:latin typeface="+mj-lt"/>
                <a:cs typeface="Times New Roman"/>
              </a:rPr>
              <a:t> </a:t>
            </a:r>
            <a:r>
              <a:rPr sz="2000" dirty="0">
                <a:latin typeface="+mj-lt"/>
                <a:cs typeface="Times New Roman"/>
              </a:rPr>
              <a:t>indirectly</a:t>
            </a:r>
            <a:r>
              <a:rPr sz="2000" spc="65" dirty="0">
                <a:latin typeface="+mj-lt"/>
                <a:cs typeface="Times New Roman"/>
              </a:rPr>
              <a:t> </a:t>
            </a:r>
            <a:r>
              <a:rPr sz="2000" spc="-20" dirty="0">
                <a:latin typeface="+mj-lt"/>
                <a:cs typeface="Times New Roman"/>
              </a:rPr>
              <a:t>from </a:t>
            </a:r>
            <a:r>
              <a:rPr sz="2000" dirty="0">
                <a:latin typeface="+mj-lt"/>
                <a:cs typeface="Times New Roman"/>
              </a:rPr>
              <a:t>the</a:t>
            </a:r>
            <a:r>
              <a:rPr sz="2000" spc="-30" dirty="0">
                <a:latin typeface="+mj-lt"/>
                <a:cs typeface="Times New Roman"/>
              </a:rPr>
              <a:t> </a:t>
            </a:r>
            <a:r>
              <a:rPr sz="2000" dirty="0">
                <a:latin typeface="+mj-lt"/>
                <a:cs typeface="Times New Roman"/>
              </a:rPr>
              <a:t>fact</a:t>
            </a:r>
            <a:r>
              <a:rPr sz="2000" spc="-40" dirty="0">
                <a:latin typeface="+mj-lt"/>
                <a:cs typeface="Times New Roman"/>
              </a:rPr>
              <a:t> </a:t>
            </a:r>
            <a:r>
              <a:rPr sz="2000" dirty="0">
                <a:latin typeface="+mj-lt"/>
                <a:cs typeface="Times New Roman"/>
              </a:rPr>
              <a:t>that</a:t>
            </a:r>
            <a:r>
              <a:rPr sz="2000" spc="-30" dirty="0">
                <a:latin typeface="+mj-lt"/>
                <a:cs typeface="Times New Roman"/>
              </a:rPr>
              <a:t> </a:t>
            </a:r>
            <a:r>
              <a:rPr sz="2000" dirty="0">
                <a:latin typeface="+mj-lt"/>
                <a:cs typeface="Times New Roman"/>
              </a:rPr>
              <a:t>the</a:t>
            </a:r>
            <a:r>
              <a:rPr sz="2000" spc="-25" dirty="0">
                <a:latin typeface="+mj-lt"/>
                <a:cs typeface="Times New Roman"/>
              </a:rPr>
              <a:t> </a:t>
            </a:r>
            <a:r>
              <a:rPr sz="2000" dirty="0">
                <a:latin typeface="+mj-lt"/>
                <a:cs typeface="Times New Roman"/>
              </a:rPr>
              <a:t>game</a:t>
            </a:r>
            <a:r>
              <a:rPr sz="2000" spc="-30" dirty="0">
                <a:latin typeface="+mj-lt"/>
                <a:cs typeface="Times New Roman"/>
              </a:rPr>
              <a:t> </a:t>
            </a:r>
            <a:r>
              <a:rPr sz="2000" dirty="0">
                <a:latin typeface="+mj-lt"/>
                <a:cs typeface="Times New Roman"/>
              </a:rPr>
              <a:t>was</a:t>
            </a:r>
            <a:r>
              <a:rPr sz="2000" spc="-25" dirty="0">
                <a:latin typeface="+mj-lt"/>
                <a:cs typeface="Times New Roman"/>
              </a:rPr>
              <a:t> </a:t>
            </a:r>
            <a:r>
              <a:rPr sz="2000" dirty="0">
                <a:latin typeface="+mj-lt"/>
                <a:cs typeface="Times New Roman"/>
              </a:rPr>
              <a:t>eventually</a:t>
            </a:r>
            <a:r>
              <a:rPr sz="2000" spc="-45" dirty="0">
                <a:latin typeface="+mj-lt"/>
                <a:cs typeface="Times New Roman"/>
              </a:rPr>
              <a:t> </a:t>
            </a:r>
            <a:r>
              <a:rPr sz="2000" dirty="0">
                <a:latin typeface="+mj-lt"/>
                <a:cs typeface="Times New Roman"/>
              </a:rPr>
              <a:t>won</a:t>
            </a:r>
            <a:r>
              <a:rPr sz="2000" spc="-35" dirty="0">
                <a:latin typeface="+mj-lt"/>
                <a:cs typeface="Times New Roman"/>
              </a:rPr>
              <a:t> </a:t>
            </a:r>
            <a:r>
              <a:rPr sz="2000" dirty="0">
                <a:latin typeface="+mj-lt"/>
                <a:cs typeface="Times New Roman"/>
              </a:rPr>
              <a:t>or</a:t>
            </a:r>
            <a:r>
              <a:rPr sz="2000" spc="-20" dirty="0">
                <a:latin typeface="+mj-lt"/>
                <a:cs typeface="Times New Roman"/>
              </a:rPr>
              <a:t> </a:t>
            </a:r>
            <a:r>
              <a:rPr sz="2000" spc="-10" dirty="0">
                <a:latin typeface="+mj-lt"/>
                <a:cs typeface="Times New Roman"/>
              </a:rPr>
              <a:t>lost.</a:t>
            </a:r>
            <a:endParaRPr lang="en-US" sz="2000" spc="-10" dirty="0">
              <a:latin typeface="+mj-lt"/>
              <a:cs typeface="Times New Roman"/>
            </a:endParaRPr>
          </a:p>
          <a:p>
            <a:pPr marL="299085" marR="5080" indent="-287020">
              <a:lnSpc>
                <a:spcPct val="100000"/>
              </a:lnSpc>
              <a:buFont typeface="Arial MT"/>
              <a:buChar char="•"/>
              <a:tabLst>
                <a:tab pos="299085" algn="l"/>
              </a:tabLst>
            </a:pPr>
            <a:endParaRPr sz="2000" dirty="0">
              <a:latin typeface="+mj-lt"/>
              <a:cs typeface="Times New Roman"/>
            </a:endParaRPr>
          </a:p>
          <a:p>
            <a:pPr marL="299085" marR="5080" indent="-287020">
              <a:lnSpc>
                <a:spcPct val="100000"/>
              </a:lnSpc>
              <a:buFont typeface="Arial MT"/>
              <a:buChar char="•"/>
              <a:tabLst>
                <a:tab pos="299085" algn="l"/>
              </a:tabLst>
            </a:pPr>
            <a:r>
              <a:rPr sz="2000" dirty="0">
                <a:latin typeface="+mj-lt"/>
                <a:cs typeface="Times New Roman"/>
              </a:rPr>
              <a:t>Here</a:t>
            </a:r>
            <a:r>
              <a:rPr sz="2000" spc="45" dirty="0">
                <a:latin typeface="+mj-lt"/>
                <a:cs typeface="Times New Roman"/>
              </a:rPr>
              <a:t> </a:t>
            </a:r>
            <a:r>
              <a:rPr sz="2000" dirty="0">
                <a:latin typeface="+mj-lt"/>
                <a:cs typeface="Times New Roman"/>
              </a:rPr>
              <a:t>the</a:t>
            </a:r>
            <a:r>
              <a:rPr sz="2000" spc="35" dirty="0">
                <a:latin typeface="+mj-lt"/>
                <a:cs typeface="Times New Roman"/>
              </a:rPr>
              <a:t> </a:t>
            </a:r>
            <a:r>
              <a:rPr sz="2000" dirty="0">
                <a:latin typeface="+mj-lt"/>
                <a:cs typeface="Times New Roman"/>
              </a:rPr>
              <a:t>learner</a:t>
            </a:r>
            <a:r>
              <a:rPr sz="2000" spc="35" dirty="0">
                <a:latin typeface="+mj-lt"/>
                <a:cs typeface="Times New Roman"/>
              </a:rPr>
              <a:t> </a:t>
            </a:r>
            <a:r>
              <a:rPr sz="2000" dirty="0">
                <a:latin typeface="+mj-lt"/>
                <a:cs typeface="Times New Roman"/>
              </a:rPr>
              <a:t>faces</a:t>
            </a:r>
            <a:r>
              <a:rPr sz="2000" spc="50" dirty="0">
                <a:latin typeface="+mj-lt"/>
                <a:cs typeface="Times New Roman"/>
              </a:rPr>
              <a:t> </a:t>
            </a:r>
            <a:r>
              <a:rPr sz="2000" dirty="0">
                <a:latin typeface="+mj-lt"/>
                <a:cs typeface="Times New Roman"/>
              </a:rPr>
              <a:t>an</a:t>
            </a:r>
            <a:r>
              <a:rPr sz="2000" spc="30" dirty="0">
                <a:latin typeface="+mj-lt"/>
                <a:cs typeface="Times New Roman"/>
              </a:rPr>
              <a:t> </a:t>
            </a:r>
            <a:r>
              <a:rPr sz="2000" dirty="0">
                <a:latin typeface="+mj-lt"/>
                <a:cs typeface="Times New Roman"/>
              </a:rPr>
              <a:t>additional</a:t>
            </a:r>
            <a:r>
              <a:rPr sz="2000" spc="50" dirty="0">
                <a:latin typeface="+mj-lt"/>
                <a:cs typeface="Times New Roman"/>
              </a:rPr>
              <a:t> </a:t>
            </a:r>
            <a:r>
              <a:rPr sz="2000" dirty="0">
                <a:latin typeface="+mj-lt"/>
                <a:cs typeface="Times New Roman"/>
              </a:rPr>
              <a:t>problem</a:t>
            </a:r>
            <a:r>
              <a:rPr sz="2000" spc="35" dirty="0">
                <a:latin typeface="+mj-lt"/>
                <a:cs typeface="Times New Roman"/>
              </a:rPr>
              <a:t> </a:t>
            </a:r>
            <a:r>
              <a:rPr sz="2000" dirty="0">
                <a:latin typeface="+mj-lt"/>
                <a:cs typeface="Times New Roman"/>
              </a:rPr>
              <a:t>of</a:t>
            </a:r>
            <a:r>
              <a:rPr sz="2000" spc="50" dirty="0">
                <a:latin typeface="+mj-lt"/>
                <a:cs typeface="Times New Roman"/>
              </a:rPr>
              <a:t> </a:t>
            </a:r>
            <a:r>
              <a:rPr sz="2000" b="1" i="1" dirty="0">
                <a:uFill>
                  <a:solidFill>
                    <a:srgbClr val="000000"/>
                  </a:solidFill>
                </a:uFill>
                <a:latin typeface="+mj-lt"/>
                <a:cs typeface="Times New Roman"/>
              </a:rPr>
              <a:t>credit</a:t>
            </a:r>
            <a:r>
              <a:rPr sz="2000" b="1" i="1" spc="50" dirty="0">
                <a:uFill>
                  <a:solidFill>
                    <a:srgbClr val="000000"/>
                  </a:solidFill>
                </a:uFill>
                <a:latin typeface="+mj-lt"/>
                <a:cs typeface="Times New Roman"/>
              </a:rPr>
              <a:t> </a:t>
            </a:r>
            <a:r>
              <a:rPr sz="2000" b="1" i="1" dirty="0">
                <a:uFill>
                  <a:solidFill>
                    <a:srgbClr val="000000"/>
                  </a:solidFill>
                </a:uFill>
                <a:latin typeface="+mj-lt"/>
                <a:cs typeface="Times New Roman"/>
              </a:rPr>
              <a:t>assignment</a:t>
            </a:r>
            <a:r>
              <a:rPr sz="2000" dirty="0">
                <a:latin typeface="+mj-lt"/>
                <a:cs typeface="Times New Roman"/>
              </a:rPr>
              <a:t>,</a:t>
            </a:r>
            <a:r>
              <a:rPr sz="2000" spc="45" dirty="0">
                <a:latin typeface="+mj-lt"/>
                <a:cs typeface="Times New Roman"/>
              </a:rPr>
              <a:t> </a:t>
            </a:r>
            <a:r>
              <a:rPr sz="2000" dirty="0">
                <a:latin typeface="+mj-lt"/>
                <a:cs typeface="Times New Roman"/>
              </a:rPr>
              <a:t>or</a:t>
            </a:r>
            <a:r>
              <a:rPr sz="2000" spc="40" dirty="0">
                <a:latin typeface="+mj-lt"/>
                <a:cs typeface="Times New Roman"/>
              </a:rPr>
              <a:t> </a:t>
            </a:r>
            <a:r>
              <a:rPr sz="2000" dirty="0">
                <a:latin typeface="+mj-lt"/>
                <a:cs typeface="Times New Roman"/>
              </a:rPr>
              <a:t>determining</a:t>
            </a:r>
            <a:r>
              <a:rPr sz="2000" spc="35" dirty="0">
                <a:latin typeface="+mj-lt"/>
                <a:cs typeface="Times New Roman"/>
              </a:rPr>
              <a:t> </a:t>
            </a:r>
            <a:r>
              <a:rPr sz="2000" dirty="0">
                <a:latin typeface="+mj-lt"/>
                <a:cs typeface="Times New Roman"/>
              </a:rPr>
              <a:t>the</a:t>
            </a:r>
            <a:r>
              <a:rPr sz="2000" spc="55" dirty="0">
                <a:latin typeface="+mj-lt"/>
                <a:cs typeface="Times New Roman"/>
              </a:rPr>
              <a:t> </a:t>
            </a:r>
            <a:r>
              <a:rPr sz="2000" dirty="0">
                <a:latin typeface="+mj-lt"/>
                <a:cs typeface="Times New Roman"/>
              </a:rPr>
              <a:t>degree</a:t>
            </a:r>
            <a:r>
              <a:rPr lang="en-US" sz="2000" spc="50" dirty="0">
                <a:latin typeface="+mj-lt"/>
                <a:cs typeface="Times New Roman"/>
              </a:rPr>
              <a:t> </a:t>
            </a:r>
            <a:r>
              <a:rPr sz="2000" dirty="0">
                <a:latin typeface="+mj-lt"/>
                <a:cs typeface="Times New Roman"/>
              </a:rPr>
              <a:t>to</a:t>
            </a:r>
            <a:r>
              <a:rPr sz="2000" spc="40" dirty="0">
                <a:latin typeface="+mj-lt"/>
                <a:cs typeface="Times New Roman"/>
              </a:rPr>
              <a:t> </a:t>
            </a:r>
            <a:r>
              <a:rPr sz="2000" dirty="0">
                <a:latin typeface="+mj-lt"/>
                <a:cs typeface="Times New Roman"/>
              </a:rPr>
              <a:t>which</a:t>
            </a:r>
            <a:r>
              <a:rPr sz="2000" spc="45" dirty="0">
                <a:latin typeface="+mj-lt"/>
                <a:cs typeface="Times New Roman"/>
              </a:rPr>
              <a:t> </a:t>
            </a:r>
            <a:r>
              <a:rPr sz="2000" spc="-20" dirty="0">
                <a:latin typeface="+mj-lt"/>
                <a:cs typeface="Times New Roman"/>
              </a:rPr>
              <a:t>each </a:t>
            </a:r>
            <a:r>
              <a:rPr sz="2000" dirty="0">
                <a:latin typeface="+mj-lt"/>
                <a:cs typeface="Times New Roman"/>
              </a:rPr>
              <a:t>move</a:t>
            </a:r>
            <a:r>
              <a:rPr sz="2000" spc="-20" dirty="0">
                <a:latin typeface="+mj-lt"/>
                <a:cs typeface="Times New Roman"/>
              </a:rPr>
              <a:t> </a:t>
            </a:r>
            <a:r>
              <a:rPr sz="2000" dirty="0">
                <a:latin typeface="+mj-lt"/>
                <a:cs typeface="Times New Roman"/>
              </a:rPr>
              <a:t>in</a:t>
            </a:r>
            <a:r>
              <a:rPr sz="2000" spc="-40" dirty="0">
                <a:latin typeface="+mj-lt"/>
                <a:cs typeface="Times New Roman"/>
              </a:rPr>
              <a:t> </a:t>
            </a:r>
            <a:r>
              <a:rPr sz="2000" dirty="0">
                <a:latin typeface="+mj-lt"/>
                <a:cs typeface="Times New Roman"/>
              </a:rPr>
              <a:t>the</a:t>
            </a:r>
            <a:r>
              <a:rPr sz="2000" spc="-30" dirty="0">
                <a:latin typeface="+mj-lt"/>
                <a:cs typeface="Times New Roman"/>
              </a:rPr>
              <a:t> </a:t>
            </a:r>
            <a:r>
              <a:rPr sz="2000" dirty="0">
                <a:latin typeface="+mj-lt"/>
                <a:cs typeface="Times New Roman"/>
              </a:rPr>
              <a:t>sequence</a:t>
            </a:r>
            <a:r>
              <a:rPr sz="2000" spc="-30" dirty="0">
                <a:latin typeface="+mj-lt"/>
                <a:cs typeface="Times New Roman"/>
              </a:rPr>
              <a:t> </a:t>
            </a:r>
            <a:r>
              <a:rPr sz="2000" dirty="0">
                <a:latin typeface="+mj-lt"/>
                <a:cs typeface="Times New Roman"/>
              </a:rPr>
              <a:t>deserves</a:t>
            </a:r>
            <a:r>
              <a:rPr sz="2000" spc="-25" dirty="0">
                <a:latin typeface="+mj-lt"/>
                <a:cs typeface="Times New Roman"/>
              </a:rPr>
              <a:t> </a:t>
            </a:r>
            <a:r>
              <a:rPr sz="2000" dirty="0">
                <a:latin typeface="+mj-lt"/>
                <a:cs typeface="Times New Roman"/>
              </a:rPr>
              <a:t>credit</a:t>
            </a:r>
            <a:r>
              <a:rPr sz="2000" spc="-40" dirty="0">
                <a:latin typeface="+mj-lt"/>
                <a:cs typeface="Times New Roman"/>
              </a:rPr>
              <a:t> </a:t>
            </a:r>
            <a:r>
              <a:rPr sz="2000" dirty="0">
                <a:latin typeface="+mj-lt"/>
                <a:cs typeface="Times New Roman"/>
              </a:rPr>
              <a:t>or</a:t>
            </a:r>
            <a:r>
              <a:rPr sz="2000" spc="-35" dirty="0">
                <a:latin typeface="+mj-lt"/>
                <a:cs typeface="Times New Roman"/>
              </a:rPr>
              <a:t> </a:t>
            </a:r>
            <a:r>
              <a:rPr sz="2000" dirty="0">
                <a:latin typeface="+mj-lt"/>
                <a:cs typeface="Times New Roman"/>
              </a:rPr>
              <a:t>blame</a:t>
            </a:r>
            <a:r>
              <a:rPr sz="2000" spc="-30" dirty="0">
                <a:latin typeface="+mj-lt"/>
                <a:cs typeface="Times New Roman"/>
              </a:rPr>
              <a:t> </a:t>
            </a:r>
            <a:r>
              <a:rPr sz="2000" dirty="0">
                <a:latin typeface="+mj-lt"/>
                <a:cs typeface="Times New Roman"/>
              </a:rPr>
              <a:t>for</a:t>
            </a:r>
            <a:r>
              <a:rPr sz="2000" spc="-25" dirty="0">
                <a:latin typeface="+mj-lt"/>
                <a:cs typeface="Times New Roman"/>
              </a:rPr>
              <a:t> </a:t>
            </a:r>
            <a:r>
              <a:rPr sz="2000" dirty="0">
                <a:latin typeface="+mj-lt"/>
                <a:cs typeface="Times New Roman"/>
              </a:rPr>
              <a:t>the</a:t>
            </a:r>
            <a:r>
              <a:rPr sz="2000" spc="-25" dirty="0">
                <a:latin typeface="+mj-lt"/>
                <a:cs typeface="Times New Roman"/>
              </a:rPr>
              <a:t> </a:t>
            </a:r>
            <a:r>
              <a:rPr sz="2000" dirty="0">
                <a:latin typeface="+mj-lt"/>
                <a:cs typeface="Times New Roman"/>
              </a:rPr>
              <a:t>final</a:t>
            </a:r>
            <a:r>
              <a:rPr sz="2000" spc="-45" dirty="0">
                <a:latin typeface="+mj-lt"/>
                <a:cs typeface="Times New Roman"/>
              </a:rPr>
              <a:t> </a:t>
            </a:r>
            <a:r>
              <a:rPr sz="2000" spc="-10" dirty="0">
                <a:latin typeface="+mj-lt"/>
                <a:cs typeface="Times New Roman"/>
              </a:rPr>
              <a:t>outcome.</a:t>
            </a:r>
            <a:endParaRPr lang="en-US" sz="2000" spc="-10" dirty="0">
              <a:latin typeface="+mj-lt"/>
              <a:cs typeface="Times New Roman"/>
            </a:endParaRPr>
          </a:p>
          <a:p>
            <a:pPr marL="299085" marR="5080" indent="-287020">
              <a:lnSpc>
                <a:spcPct val="100000"/>
              </a:lnSpc>
              <a:buFont typeface="Arial MT"/>
              <a:buChar char="•"/>
              <a:tabLst>
                <a:tab pos="299085" algn="l"/>
              </a:tabLst>
            </a:pPr>
            <a:endParaRPr sz="2000" dirty="0">
              <a:latin typeface="+mj-lt"/>
              <a:cs typeface="Times New Roman"/>
            </a:endParaRPr>
          </a:p>
          <a:p>
            <a:pPr marL="299085" indent="-286385">
              <a:lnSpc>
                <a:spcPct val="100000"/>
              </a:lnSpc>
              <a:buFont typeface="Arial MT"/>
              <a:buChar char="•"/>
              <a:tabLst>
                <a:tab pos="299085" algn="l"/>
              </a:tabLst>
            </a:pPr>
            <a:r>
              <a:rPr sz="2000" dirty="0">
                <a:latin typeface="+mj-lt"/>
                <a:cs typeface="Times New Roman"/>
              </a:rPr>
              <a:t>Credit</a:t>
            </a:r>
            <a:r>
              <a:rPr sz="2000" spc="225" dirty="0">
                <a:latin typeface="+mj-lt"/>
                <a:cs typeface="Times New Roman"/>
              </a:rPr>
              <a:t> </a:t>
            </a:r>
            <a:r>
              <a:rPr sz="2000" dirty="0">
                <a:latin typeface="+mj-lt"/>
                <a:cs typeface="Times New Roman"/>
              </a:rPr>
              <a:t>assignment</a:t>
            </a:r>
            <a:r>
              <a:rPr sz="2000" spc="240" dirty="0">
                <a:latin typeface="+mj-lt"/>
                <a:cs typeface="Times New Roman"/>
              </a:rPr>
              <a:t> </a:t>
            </a:r>
            <a:r>
              <a:rPr sz="2000" dirty="0">
                <a:latin typeface="+mj-lt"/>
                <a:cs typeface="Times New Roman"/>
              </a:rPr>
              <a:t>can</a:t>
            </a:r>
            <a:r>
              <a:rPr sz="2000" spc="235" dirty="0">
                <a:latin typeface="+mj-lt"/>
                <a:cs typeface="Times New Roman"/>
              </a:rPr>
              <a:t> </a:t>
            </a:r>
            <a:r>
              <a:rPr sz="2000" dirty="0">
                <a:latin typeface="+mj-lt"/>
                <a:cs typeface="Times New Roman"/>
              </a:rPr>
              <a:t>be</a:t>
            </a:r>
            <a:r>
              <a:rPr sz="2000" spc="235" dirty="0">
                <a:latin typeface="+mj-lt"/>
                <a:cs typeface="Times New Roman"/>
              </a:rPr>
              <a:t> </a:t>
            </a:r>
            <a:r>
              <a:rPr sz="2000" dirty="0">
                <a:latin typeface="+mj-lt"/>
                <a:cs typeface="Times New Roman"/>
              </a:rPr>
              <a:t>a</a:t>
            </a:r>
            <a:r>
              <a:rPr sz="2000" spc="229" dirty="0">
                <a:latin typeface="+mj-lt"/>
                <a:cs typeface="Times New Roman"/>
              </a:rPr>
              <a:t> </a:t>
            </a:r>
            <a:r>
              <a:rPr sz="2000" dirty="0">
                <a:latin typeface="+mj-lt"/>
                <a:cs typeface="Times New Roman"/>
              </a:rPr>
              <a:t>particularly</a:t>
            </a:r>
            <a:r>
              <a:rPr sz="2000" spc="245" dirty="0">
                <a:latin typeface="+mj-lt"/>
                <a:cs typeface="Times New Roman"/>
              </a:rPr>
              <a:t> </a:t>
            </a:r>
            <a:r>
              <a:rPr sz="2000" dirty="0">
                <a:latin typeface="+mj-lt"/>
                <a:cs typeface="Times New Roman"/>
              </a:rPr>
              <a:t>difficult</a:t>
            </a:r>
            <a:r>
              <a:rPr sz="2000" spc="229" dirty="0">
                <a:latin typeface="+mj-lt"/>
                <a:cs typeface="Times New Roman"/>
              </a:rPr>
              <a:t> </a:t>
            </a:r>
            <a:r>
              <a:rPr sz="2000" dirty="0">
                <a:latin typeface="+mj-lt"/>
                <a:cs typeface="Times New Roman"/>
              </a:rPr>
              <a:t>problem</a:t>
            </a:r>
            <a:r>
              <a:rPr sz="2000" spc="229" dirty="0">
                <a:latin typeface="+mj-lt"/>
                <a:cs typeface="Times New Roman"/>
              </a:rPr>
              <a:t> </a:t>
            </a:r>
            <a:r>
              <a:rPr sz="2000" dirty="0">
                <a:latin typeface="+mj-lt"/>
                <a:cs typeface="Times New Roman"/>
              </a:rPr>
              <a:t>because</a:t>
            </a:r>
            <a:r>
              <a:rPr sz="2000" spc="235" dirty="0">
                <a:latin typeface="+mj-lt"/>
                <a:cs typeface="Times New Roman"/>
              </a:rPr>
              <a:t> </a:t>
            </a:r>
            <a:r>
              <a:rPr sz="2000" dirty="0">
                <a:latin typeface="+mj-lt"/>
                <a:cs typeface="Times New Roman"/>
              </a:rPr>
              <a:t>the</a:t>
            </a:r>
            <a:r>
              <a:rPr sz="2000" spc="229" dirty="0">
                <a:latin typeface="+mj-lt"/>
                <a:cs typeface="Times New Roman"/>
              </a:rPr>
              <a:t> </a:t>
            </a:r>
            <a:r>
              <a:rPr sz="2000" dirty="0">
                <a:latin typeface="+mj-lt"/>
                <a:cs typeface="Times New Roman"/>
              </a:rPr>
              <a:t>game</a:t>
            </a:r>
            <a:r>
              <a:rPr sz="2000" spc="225" dirty="0">
                <a:latin typeface="+mj-lt"/>
                <a:cs typeface="Times New Roman"/>
              </a:rPr>
              <a:t> </a:t>
            </a:r>
            <a:r>
              <a:rPr sz="2000" dirty="0">
                <a:latin typeface="+mj-lt"/>
                <a:cs typeface="Times New Roman"/>
              </a:rPr>
              <a:t>can</a:t>
            </a:r>
            <a:r>
              <a:rPr sz="2000" spc="220" dirty="0">
                <a:latin typeface="+mj-lt"/>
                <a:cs typeface="Times New Roman"/>
              </a:rPr>
              <a:t> </a:t>
            </a:r>
            <a:r>
              <a:rPr sz="2000" dirty="0">
                <a:latin typeface="+mj-lt"/>
                <a:cs typeface="Times New Roman"/>
              </a:rPr>
              <a:t>be</a:t>
            </a:r>
            <a:r>
              <a:rPr sz="2000" spc="225" dirty="0">
                <a:latin typeface="+mj-lt"/>
                <a:cs typeface="Times New Roman"/>
              </a:rPr>
              <a:t> </a:t>
            </a:r>
            <a:r>
              <a:rPr sz="2000" dirty="0">
                <a:latin typeface="+mj-lt"/>
                <a:cs typeface="Times New Roman"/>
              </a:rPr>
              <a:t>lost</a:t>
            </a:r>
            <a:r>
              <a:rPr sz="2000" spc="225" dirty="0">
                <a:latin typeface="+mj-lt"/>
                <a:cs typeface="Times New Roman"/>
              </a:rPr>
              <a:t> </a:t>
            </a:r>
            <a:r>
              <a:rPr sz="2000" dirty="0">
                <a:latin typeface="+mj-lt"/>
                <a:cs typeface="Times New Roman"/>
              </a:rPr>
              <a:t>even</a:t>
            </a:r>
            <a:r>
              <a:rPr sz="2000" spc="225" dirty="0">
                <a:latin typeface="+mj-lt"/>
                <a:cs typeface="Times New Roman"/>
              </a:rPr>
              <a:t> </a:t>
            </a:r>
            <a:r>
              <a:rPr sz="2000" dirty="0">
                <a:latin typeface="+mj-lt"/>
                <a:cs typeface="Times New Roman"/>
              </a:rPr>
              <a:t>when</a:t>
            </a:r>
            <a:r>
              <a:rPr sz="2000" spc="235" dirty="0">
                <a:latin typeface="+mj-lt"/>
                <a:cs typeface="Times New Roman"/>
              </a:rPr>
              <a:t> </a:t>
            </a:r>
            <a:r>
              <a:rPr sz="2000" spc="-10" dirty="0">
                <a:latin typeface="+mj-lt"/>
                <a:cs typeface="Times New Roman"/>
              </a:rPr>
              <a:t>early</a:t>
            </a:r>
            <a:r>
              <a:rPr lang="en-US" sz="2000" spc="-10" dirty="0">
                <a:latin typeface="+mj-lt"/>
                <a:cs typeface="Times New Roman"/>
              </a:rPr>
              <a:t> </a:t>
            </a:r>
            <a:r>
              <a:rPr sz="2000" dirty="0">
                <a:latin typeface="+mj-lt"/>
                <a:cs typeface="Times New Roman"/>
              </a:rPr>
              <a:t>moves</a:t>
            </a:r>
            <a:r>
              <a:rPr sz="2000" spc="-5" dirty="0">
                <a:latin typeface="+mj-lt"/>
                <a:cs typeface="Times New Roman"/>
              </a:rPr>
              <a:t> </a:t>
            </a:r>
            <a:r>
              <a:rPr sz="2000" dirty="0">
                <a:latin typeface="+mj-lt"/>
                <a:cs typeface="Times New Roman"/>
              </a:rPr>
              <a:t>are</a:t>
            </a:r>
            <a:r>
              <a:rPr sz="2000" spc="-5" dirty="0">
                <a:latin typeface="+mj-lt"/>
                <a:cs typeface="Times New Roman"/>
              </a:rPr>
              <a:t> </a:t>
            </a:r>
            <a:r>
              <a:rPr sz="2000" dirty="0">
                <a:latin typeface="+mj-lt"/>
                <a:cs typeface="Times New Roman"/>
              </a:rPr>
              <a:t>optimal,</a:t>
            </a:r>
            <a:r>
              <a:rPr sz="2000" spc="-15" dirty="0">
                <a:latin typeface="+mj-lt"/>
                <a:cs typeface="Times New Roman"/>
              </a:rPr>
              <a:t> </a:t>
            </a:r>
            <a:r>
              <a:rPr sz="2000" dirty="0">
                <a:latin typeface="+mj-lt"/>
                <a:cs typeface="Times New Roman"/>
              </a:rPr>
              <a:t>if these</a:t>
            </a:r>
            <a:r>
              <a:rPr sz="2000" spc="-20" dirty="0">
                <a:latin typeface="+mj-lt"/>
                <a:cs typeface="Times New Roman"/>
              </a:rPr>
              <a:t> </a:t>
            </a:r>
            <a:r>
              <a:rPr sz="2000" dirty="0">
                <a:latin typeface="+mj-lt"/>
                <a:cs typeface="Times New Roman"/>
              </a:rPr>
              <a:t>are</a:t>
            </a:r>
            <a:r>
              <a:rPr sz="2000" spc="-5" dirty="0">
                <a:latin typeface="+mj-lt"/>
                <a:cs typeface="Times New Roman"/>
              </a:rPr>
              <a:t> </a:t>
            </a:r>
            <a:r>
              <a:rPr sz="2000" dirty="0">
                <a:latin typeface="+mj-lt"/>
                <a:cs typeface="Times New Roman"/>
              </a:rPr>
              <a:t>followed</a:t>
            </a:r>
            <a:r>
              <a:rPr sz="2000" spc="-15" dirty="0">
                <a:latin typeface="+mj-lt"/>
                <a:cs typeface="Times New Roman"/>
              </a:rPr>
              <a:t> </a:t>
            </a:r>
            <a:r>
              <a:rPr sz="2000" dirty="0">
                <a:latin typeface="+mj-lt"/>
                <a:cs typeface="Times New Roman"/>
              </a:rPr>
              <a:t>later</a:t>
            </a:r>
            <a:r>
              <a:rPr sz="2000" spc="-25" dirty="0">
                <a:latin typeface="+mj-lt"/>
                <a:cs typeface="Times New Roman"/>
              </a:rPr>
              <a:t> </a:t>
            </a:r>
            <a:r>
              <a:rPr sz="2000" dirty="0">
                <a:latin typeface="+mj-lt"/>
                <a:cs typeface="Times New Roman"/>
              </a:rPr>
              <a:t>by poor</a:t>
            </a:r>
            <a:r>
              <a:rPr sz="2000" spc="-10" dirty="0">
                <a:latin typeface="+mj-lt"/>
                <a:cs typeface="Times New Roman"/>
              </a:rPr>
              <a:t> moves.</a:t>
            </a:r>
            <a:endParaRPr lang="en-US" sz="2000" spc="-10" dirty="0">
              <a:latin typeface="+mj-lt"/>
              <a:cs typeface="Times New Roman"/>
            </a:endParaRPr>
          </a:p>
          <a:p>
            <a:pPr marL="299085" indent="-286385">
              <a:lnSpc>
                <a:spcPct val="100000"/>
              </a:lnSpc>
              <a:buFont typeface="Arial MT"/>
              <a:buChar char="•"/>
              <a:tabLst>
                <a:tab pos="299085" algn="l"/>
              </a:tabLst>
            </a:pPr>
            <a:endParaRPr sz="2000" dirty="0">
              <a:latin typeface="+mj-lt"/>
              <a:cs typeface="Times New Roman"/>
            </a:endParaRPr>
          </a:p>
          <a:p>
            <a:pPr marL="299085" indent="-286385">
              <a:lnSpc>
                <a:spcPct val="100000"/>
              </a:lnSpc>
              <a:buFont typeface="Arial MT"/>
              <a:buChar char="•"/>
              <a:tabLst>
                <a:tab pos="299085" algn="l"/>
              </a:tabLst>
            </a:pPr>
            <a:r>
              <a:rPr sz="2000" dirty="0">
                <a:latin typeface="+mj-lt"/>
                <a:cs typeface="Times New Roman"/>
              </a:rPr>
              <a:t>Hence,</a:t>
            </a:r>
            <a:r>
              <a:rPr sz="2000" spc="-45" dirty="0">
                <a:latin typeface="+mj-lt"/>
                <a:cs typeface="Times New Roman"/>
              </a:rPr>
              <a:t> </a:t>
            </a:r>
            <a:r>
              <a:rPr sz="2000" dirty="0">
                <a:latin typeface="+mj-lt"/>
                <a:cs typeface="Times New Roman"/>
              </a:rPr>
              <a:t>learning</a:t>
            </a:r>
            <a:r>
              <a:rPr sz="2000" spc="-40" dirty="0">
                <a:latin typeface="+mj-lt"/>
                <a:cs typeface="Times New Roman"/>
              </a:rPr>
              <a:t> </a:t>
            </a:r>
            <a:r>
              <a:rPr sz="2000" dirty="0">
                <a:latin typeface="+mj-lt"/>
                <a:cs typeface="Times New Roman"/>
              </a:rPr>
              <a:t>from</a:t>
            </a:r>
            <a:r>
              <a:rPr sz="2000" spc="-15" dirty="0">
                <a:latin typeface="+mj-lt"/>
                <a:cs typeface="Times New Roman"/>
              </a:rPr>
              <a:t> </a:t>
            </a:r>
            <a:r>
              <a:rPr sz="2000" dirty="0">
                <a:latin typeface="+mj-lt"/>
                <a:cs typeface="Times New Roman"/>
              </a:rPr>
              <a:t>direct</a:t>
            </a:r>
            <a:r>
              <a:rPr sz="2000" spc="-40" dirty="0">
                <a:latin typeface="+mj-lt"/>
                <a:cs typeface="Times New Roman"/>
              </a:rPr>
              <a:t> </a:t>
            </a:r>
            <a:r>
              <a:rPr sz="2000" dirty="0">
                <a:latin typeface="+mj-lt"/>
                <a:cs typeface="Times New Roman"/>
              </a:rPr>
              <a:t>training</a:t>
            </a:r>
            <a:r>
              <a:rPr sz="2000" spc="-40" dirty="0">
                <a:latin typeface="+mj-lt"/>
                <a:cs typeface="Times New Roman"/>
              </a:rPr>
              <a:t> </a:t>
            </a:r>
            <a:r>
              <a:rPr sz="2000" dirty="0">
                <a:latin typeface="+mj-lt"/>
                <a:cs typeface="Times New Roman"/>
              </a:rPr>
              <a:t>feedback</a:t>
            </a:r>
            <a:r>
              <a:rPr sz="2000" spc="-40" dirty="0">
                <a:latin typeface="+mj-lt"/>
                <a:cs typeface="Times New Roman"/>
              </a:rPr>
              <a:t> </a:t>
            </a:r>
            <a:r>
              <a:rPr sz="2000" dirty="0">
                <a:latin typeface="+mj-lt"/>
                <a:cs typeface="Times New Roman"/>
              </a:rPr>
              <a:t>is</a:t>
            </a:r>
            <a:r>
              <a:rPr sz="2000" spc="-25" dirty="0">
                <a:latin typeface="+mj-lt"/>
                <a:cs typeface="Times New Roman"/>
              </a:rPr>
              <a:t> </a:t>
            </a:r>
            <a:r>
              <a:rPr sz="2000" dirty="0">
                <a:latin typeface="+mj-lt"/>
                <a:cs typeface="Times New Roman"/>
              </a:rPr>
              <a:t>typically</a:t>
            </a:r>
            <a:r>
              <a:rPr sz="2000" spc="-60" dirty="0">
                <a:latin typeface="+mj-lt"/>
                <a:cs typeface="Times New Roman"/>
              </a:rPr>
              <a:t> </a:t>
            </a:r>
            <a:r>
              <a:rPr sz="2000" dirty="0">
                <a:latin typeface="+mj-lt"/>
                <a:cs typeface="Times New Roman"/>
              </a:rPr>
              <a:t>easier</a:t>
            </a:r>
            <a:r>
              <a:rPr sz="2000" spc="-30" dirty="0">
                <a:latin typeface="+mj-lt"/>
                <a:cs typeface="Times New Roman"/>
              </a:rPr>
              <a:t> </a:t>
            </a:r>
            <a:r>
              <a:rPr sz="2000" dirty="0">
                <a:latin typeface="+mj-lt"/>
                <a:cs typeface="Times New Roman"/>
              </a:rPr>
              <a:t>than</a:t>
            </a:r>
            <a:r>
              <a:rPr sz="2000" spc="-30" dirty="0">
                <a:latin typeface="+mj-lt"/>
                <a:cs typeface="Times New Roman"/>
              </a:rPr>
              <a:t> </a:t>
            </a:r>
            <a:r>
              <a:rPr sz="2000" dirty="0">
                <a:latin typeface="+mj-lt"/>
                <a:cs typeface="Times New Roman"/>
              </a:rPr>
              <a:t>learning</a:t>
            </a:r>
            <a:r>
              <a:rPr sz="2000" spc="-35" dirty="0">
                <a:latin typeface="+mj-lt"/>
                <a:cs typeface="Times New Roman"/>
              </a:rPr>
              <a:t> </a:t>
            </a:r>
            <a:r>
              <a:rPr sz="2000" dirty="0">
                <a:latin typeface="+mj-lt"/>
                <a:cs typeface="Times New Roman"/>
              </a:rPr>
              <a:t>from</a:t>
            </a:r>
            <a:r>
              <a:rPr sz="2000" spc="-30" dirty="0">
                <a:latin typeface="+mj-lt"/>
                <a:cs typeface="Times New Roman"/>
              </a:rPr>
              <a:t> </a:t>
            </a:r>
            <a:r>
              <a:rPr sz="2000" dirty="0">
                <a:latin typeface="+mj-lt"/>
                <a:cs typeface="Times New Roman"/>
              </a:rPr>
              <a:t>indirect</a:t>
            </a:r>
            <a:r>
              <a:rPr sz="2000" spc="-40" dirty="0">
                <a:latin typeface="+mj-lt"/>
                <a:cs typeface="Times New Roman"/>
              </a:rPr>
              <a:t> </a:t>
            </a:r>
            <a:r>
              <a:rPr sz="2000" spc="-10" dirty="0">
                <a:latin typeface="+mj-lt"/>
                <a:cs typeface="Times New Roman"/>
              </a:rPr>
              <a:t>feedback.</a:t>
            </a:r>
            <a:endParaRPr sz="2000" dirty="0">
              <a:latin typeface="+mj-lt"/>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25</a:t>
            </a:fld>
            <a:endParaRPr spc="-25" dirty="0"/>
          </a:p>
        </p:txBody>
      </p:sp>
      <p:sp>
        <p:nvSpPr>
          <p:cNvPr id="2" name="object 2"/>
          <p:cNvSpPr txBox="1">
            <a:spLocks noGrp="1"/>
          </p:cNvSpPr>
          <p:nvPr>
            <p:ph type="title"/>
          </p:nvPr>
        </p:nvSpPr>
        <p:spPr>
          <a:xfrm>
            <a:off x="935763" y="580131"/>
            <a:ext cx="10320473" cy="382156"/>
          </a:xfrm>
          <a:prstGeom prst="rect">
            <a:avLst/>
          </a:prstGeom>
        </p:spPr>
        <p:txBody>
          <a:bodyPr vert="horz" wrap="square" lIns="0" tIns="12700" rIns="0" bIns="0" rtlCol="0">
            <a:spAutoFit/>
          </a:bodyPr>
          <a:lstStyle/>
          <a:p>
            <a:pPr marL="31750" marR="5080">
              <a:lnSpc>
                <a:spcPct val="100000"/>
              </a:lnSpc>
              <a:spcBef>
                <a:spcPts val="100"/>
              </a:spcBef>
            </a:pPr>
            <a:r>
              <a:rPr sz="2400" i="1" dirty="0">
                <a:latin typeface="+mj-lt"/>
                <a:cs typeface="Times New Roman"/>
              </a:rPr>
              <a:t>2.</a:t>
            </a:r>
            <a:r>
              <a:rPr sz="2400" i="1" spc="-140" dirty="0">
                <a:latin typeface="+mj-lt"/>
                <a:cs typeface="Times New Roman"/>
              </a:rPr>
              <a:t> </a:t>
            </a:r>
            <a:r>
              <a:rPr lang="en-US" sz="2400" i="1" spc="-140" dirty="0">
                <a:latin typeface="+mj-lt"/>
                <a:cs typeface="Times New Roman"/>
              </a:rPr>
              <a:t>T</a:t>
            </a:r>
            <a:r>
              <a:rPr sz="2400" i="1" dirty="0">
                <a:latin typeface="+mj-lt"/>
                <a:cs typeface="Times New Roman"/>
              </a:rPr>
              <a:t>he</a:t>
            </a:r>
            <a:r>
              <a:rPr sz="2400" i="1" spc="-20" dirty="0">
                <a:latin typeface="+mj-lt"/>
                <a:cs typeface="Times New Roman"/>
              </a:rPr>
              <a:t> </a:t>
            </a:r>
            <a:r>
              <a:rPr sz="2400" i="1" dirty="0">
                <a:latin typeface="+mj-lt"/>
                <a:cs typeface="Times New Roman"/>
              </a:rPr>
              <a:t>degree</a:t>
            </a:r>
            <a:r>
              <a:rPr sz="2400" i="1" spc="-15" dirty="0">
                <a:latin typeface="+mj-lt"/>
                <a:cs typeface="Times New Roman"/>
              </a:rPr>
              <a:t> </a:t>
            </a:r>
            <a:r>
              <a:rPr sz="2400" i="1" dirty="0">
                <a:latin typeface="+mj-lt"/>
                <a:cs typeface="Times New Roman"/>
              </a:rPr>
              <a:t>to</a:t>
            </a:r>
            <a:r>
              <a:rPr sz="2400" i="1" spc="-15" dirty="0">
                <a:latin typeface="+mj-lt"/>
                <a:cs typeface="Times New Roman"/>
              </a:rPr>
              <a:t> </a:t>
            </a:r>
            <a:r>
              <a:rPr sz="2400" i="1" dirty="0">
                <a:latin typeface="+mj-lt"/>
                <a:cs typeface="Times New Roman"/>
              </a:rPr>
              <a:t>which</a:t>
            </a:r>
            <a:r>
              <a:rPr sz="2400" i="1" spc="-5" dirty="0">
                <a:latin typeface="+mj-lt"/>
                <a:cs typeface="Times New Roman"/>
              </a:rPr>
              <a:t> </a:t>
            </a:r>
            <a:r>
              <a:rPr sz="2400" i="1" spc="-25" dirty="0">
                <a:latin typeface="+mj-lt"/>
                <a:cs typeface="Times New Roman"/>
              </a:rPr>
              <a:t>the </a:t>
            </a:r>
            <a:r>
              <a:rPr sz="2400" i="1" dirty="0">
                <a:latin typeface="+mj-lt"/>
                <a:cs typeface="Times New Roman"/>
              </a:rPr>
              <a:t>learner</a:t>
            </a:r>
            <a:r>
              <a:rPr sz="2400" i="1" spc="-10" dirty="0">
                <a:latin typeface="+mj-lt"/>
                <a:cs typeface="Times New Roman"/>
              </a:rPr>
              <a:t> </a:t>
            </a:r>
            <a:r>
              <a:rPr sz="2400" i="1" dirty="0">
                <a:latin typeface="+mj-lt"/>
                <a:cs typeface="Times New Roman"/>
              </a:rPr>
              <a:t>controls the</a:t>
            </a:r>
            <a:r>
              <a:rPr sz="2400" i="1" spc="-20" dirty="0">
                <a:latin typeface="+mj-lt"/>
                <a:cs typeface="Times New Roman"/>
              </a:rPr>
              <a:t> </a:t>
            </a:r>
            <a:r>
              <a:rPr sz="2400" i="1" dirty="0">
                <a:latin typeface="+mj-lt"/>
                <a:cs typeface="Times New Roman"/>
              </a:rPr>
              <a:t>sequence</a:t>
            </a:r>
            <a:r>
              <a:rPr sz="2400" i="1" spc="-15" dirty="0">
                <a:latin typeface="+mj-lt"/>
                <a:cs typeface="Times New Roman"/>
              </a:rPr>
              <a:t> </a:t>
            </a:r>
            <a:r>
              <a:rPr sz="2400" i="1" dirty="0">
                <a:latin typeface="+mj-lt"/>
                <a:cs typeface="Times New Roman"/>
              </a:rPr>
              <a:t>of training</a:t>
            </a:r>
            <a:r>
              <a:rPr sz="2400" i="1" spc="-30" dirty="0">
                <a:latin typeface="+mj-lt"/>
                <a:cs typeface="Times New Roman"/>
              </a:rPr>
              <a:t> </a:t>
            </a:r>
            <a:r>
              <a:rPr sz="2400" i="1" spc="-10" dirty="0">
                <a:latin typeface="+mj-lt"/>
                <a:cs typeface="Times New Roman"/>
              </a:rPr>
              <a:t>examples</a:t>
            </a:r>
            <a:endParaRPr sz="2400" i="1" dirty="0">
              <a:latin typeface="+mj-lt"/>
              <a:cs typeface="Times New Roman"/>
            </a:endParaRPr>
          </a:p>
        </p:txBody>
      </p:sp>
      <p:sp>
        <p:nvSpPr>
          <p:cNvPr id="3" name="object 3"/>
          <p:cNvSpPr txBox="1"/>
          <p:nvPr/>
        </p:nvSpPr>
        <p:spPr>
          <a:xfrm>
            <a:off x="955033" y="1598798"/>
            <a:ext cx="10302875" cy="4360168"/>
          </a:xfrm>
          <a:prstGeom prst="rect">
            <a:avLst/>
          </a:prstGeom>
        </p:spPr>
        <p:txBody>
          <a:bodyPr vert="horz" wrap="square" lIns="0" tIns="12700" rIns="0" bIns="0" rtlCol="0">
            <a:spAutoFit/>
          </a:bodyPr>
          <a:lstStyle/>
          <a:p>
            <a:pPr marL="12700">
              <a:lnSpc>
                <a:spcPct val="100000"/>
              </a:lnSpc>
              <a:spcBef>
                <a:spcPts val="100"/>
              </a:spcBef>
            </a:pPr>
            <a:r>
              <a:rPr sz="2000" b="1" dirty="0">
                <a:latin typeface="+mj-lt"/>
                <a:cs typeface="Times New Roman"/>
              </a:rPr>
              <a:t>For</a:t>
            </a:r>
            <a:r>
              <a:rPr sz="2000" b="1" spc="-70" dirty="0">
                <a:latin typeface="+mj-lt"/>
                <a:cs typeface="Times New Roman"/>
              </a:rPr>
              <a:t> </a:t>
            </a:r>
            <a:r>
              <a:rPr sz="2000" b="1" dirty="0">
                <a:latin typeface="+mj-lt"/>
                <a:cs typeface="Times New Roman"/>
              </a:rPr>
              <a:t>example,</a:t>
            </a:r>
            <a:r>
              <a:rPr sz="2000" b="1" spc="-40" dirty="0">
                <a:latin typeface="+mj-lt"/>
                <a:cs typeface="Times New Roman"/>
              </a:rPr>
              <a:t> </a:t>
            </a:r>
            <a:r>
              <a:rPr sz="2000" b="1" dirty="0">
                <a:latin typeface="+mj-lt"/>
                <a:cs typeface="Times New Roman"/>
              </a:rPr>
              <a:t>in</a:t>
            </a:r>
            <a:r>
              <a:rPr sz="2000" b="1" spc="-35" dirty="0">
                <a:latin typeface="+mj-lt"/>
                <a:cs typeface="Times New Roman"/>
              </a:rPr>
              <a:t> </a:t>
            </a:r>
            <a:r>
              <a:rPr sz="2000" b="1" dirty="0">
                <a:latin typeface="+mj-lt"/>
                <a:cs typeface="Times New Roman"/>
              </a:rPr>
              <a:t>checkers</a:t>
            </a:r>
            <a:r>
              <a:rPr sz="2000" b="1" spc="-40" dirty="0">
                <a:latin typeface="+mj-lt"/>
                <a:cs typeface="Times New Roman"/>
              </a:rPr>
              <a:t> </a:t>
            </a:r>
            <a:r>
              <a:rPr sz="2000" b="1" spc="-10" dirty="0">
                <a:latin typeface="+mj-lt"/>
                <a:cs typeface="Times New Roman"/>
              </a:rPr>
              <a:t>game</a:t>
            </a:r>
            <a:r>
              <a:rPr sz="2000" spc="-10" dirty="0">
                <a:latin typeface="+mj-lt"/>
                <a:cs typeface="Times New Roman"/>
              </a:rPr>
              <a:t>:</a:t>
            </a:r>
            <a:endParaRPr sz="2000" dirty="0">
              <a:latin typeface="+mj-lt"/>
              <a:cs typeface="Times New Roman"/>
            </a:endParaRPr>
          </a:p>
          <a:p>
            <a:pPr marL="299085" marR="6350" indent="-287020" algn="just">
              <a:lnSpc>
                <a:spcPct val="100000"/>
              </a:lnSpc>
              <a:buFont typeface="Arial MT"/>
              <a:buChar char="•"/>
              <a:tabLst>
                <a:tab pos="299085" algn="l"/>
              </a:tabLst>
            </a:pPr>
            <a:r>
              <a:rPr sz="2000" dirty="0">
                <a:latin typeface="+mj-lt"/>
                <a:cs typeface="Times New Roman"/>
              </a:rPr>
              <a:t>The</a:t>
            </a:r>
            <a:r>
              <a:rPr sz="2000" spc="25" dirty="0">
                <a:latin typeface="+mj-lt"/>
                <a:cs typeface="Times New Roman"/>
              </a:rPr>
              <a:t> </a:t>
            </a:r>
            <a:r>
              <a:rPr sz="2000" dirty="0">
                <a:latin typeface="+mj-lt"/>
                <a:cs typeface="Times New Roman"/>
              </a:rPr>
              <a:t>learner</a:t>
            </a:r>
            <a:r>
              <a:rPr sz="2000" spc="55" dirty="0">
                <a:latin typeface="+mj-lt"/>
                <a:cs typeface="Times New Roman"/>
              </a:rPr>
              <a:t> </a:t>
            </a:r>
            <a:r>
              <a:rPr sz="2000" dirty="0">
                <a:latin typeface="+mj-lt"/>
                <a:cs typeface="Times New Roman"/>
              </a:rPr>
              <a:t>might</a:t>
            </a:r>
            <a:r>
              <a:rPr sz="2000" spc="45" dirty="0">
                <a:latin typeface="+mj-lt"/>
                <a:cs typeface="Times New Roman"/>
              </a:rPr>
              <a:t> </a:t>
            </a:r>
            <a:r>
              <a:rPr sz="2000" dirty="0">
                <a:latin typeface="+mj-lt"/>
                <a:cs typeface="Times New Roman"/>
              </a:rPr>
              <a:t>depends</a:t>
            </a:r>
            <a:r>
              <a:rPr sz="2000" spc="50" dirty="0">
                <a:latin typeface="+mj-lt"/>
                <a:cs typeface="Times New Roman"/>
              </a:rPr>
              <a:t> </a:t>
            </a:r>
            <a:r>
              <a:rPr sz="2000" dirty="0">
                <a:latin typeface="+mj-lt"/>
                <a:cs typeface="Times New Roman"/>
              </a:rPr>
              <a:t>on</a:t>
            </a:r>
            <a:r>
              <a:rPr sz="2000" spc="30" dirty="0">
                <a:latin typeface="+mj-lt"/>
                <a:cs typeface="Times New Roman"/>
              </a:rPr>
              <a:t> </a:t>
            </a:r>
            <a:r>
              <a:rPr sz="2000" dirty="0">
                <a:latin typeface="+mj-lt"/>
                <a:cs typeface="Times New Roman"/>
              </a:rPr>
              <a:t>the</a:t>
            </a:r>
            <a:r>
              <a:rPr sz="2000" spc="50" dirty="0">
                <a:latin typeface="+mj-lt"/>
                <a:cs typeface="Times New Roman"/>
              </a:rPr>
              <a:t> </a:t>
            </a:r>
            <a:r>
              <a:rPr sz="2000" dirty="0">
                <a:latin typeface="+mj-lt"/>
                <a:cs typeface="Times New Roman"/>
              </a:rPr>
              <a:t>teacher</a:t>
            </a:r>
            <a:r>
              <a:rPr sz="2000" spc="40" dirty="0">
                <a:latin typeface="+mj-lt"/>
                <a:cs typeface="Times New Roman"/>
              </a:rPr>
              <a:t> </a:t>
            </a:r>
            <a:r>
              <a:rPr sz="2000" dirty="0">
                <a:latin typeface="+mj-lt"/>
                <a:cs typeface="Times New Roman"/>
              </a:rPr>
              <a:t>to</a:t>
            </a:r>
            <a:r>
              <a:rPr sz="2000" spc="40" dirty="0">
                <a:latin typeface="+mj-lt"/>
                <a:cs typeface="Times New Roman"/>
              </a:rPr>
              <a:t> </a:t>
            </a:r>
            <a:r>
              <a:rPr sz="2000" dirty="0">
                <a:latin typeface="+mj-lt"/>
                <a:cs typeface="Times New Roman"/>
              </a:rPr>
              <a:t>select</a:t>
            </a:r>
            <a:r>
              <a:rPr sz="2000" spc="40" dirty="0">
                <a:latin typeface="+mj-lt"/>
                <a:cs typeface="Times New Roman"/>
              </a:rPr>
              <a:t> </a:t>
            </a:r>
            <a:r>
              <a:rPr sz="2000" dirty="0">
                <a:latin typeface="+mj-lt"/>
                <a:cs typeface="Times New Roman"/>
              </a:rPr>
              <a:t>informative</a:t>
            </a:r>
            <a:r>
              <a:rPr sz="2000" spc="35" dirty="0">
                <a:latin typeface="+mj-lt"/>
                <a:cs typeface="Times New Roman"/>
              </a:rPr>
              <a:t> </a:t>
            </a:r>
            <a:r>
              <a:rPr sz="2000" dirty="0">
                <a:latin typeface="+mj-lt"/>
                <a:cs typeface="Times New Roman"/>
              </a:rPr>
              <a:t>board</a:t>
            </a:r>
            <a:r>
              <a:rPr sz="2000" spc="50" dirty="0">
                <a:latin typeface="+mj-lt"/>
                <a:cs typeface="Times New Roman"/>
              </a:rPr>
              <a:t> </a:t>
            </a:r>
            <a:r>
              <a:rPr sz="2000" dirty="0">
                <a:latin typeface="+mj-lt"/>
                <a:cs typeface="Times New Roman"/>
              </a:rPr>
              <a:t>states</a:t>
            </a:r>
            <a:r>
              <a:rPr sz="2000" spc="30" dirty="0">
                <a:latin typeface="+mj-lt"/>
                <a:cs typeface="Times New Roman"/>
              </a:rPr>
              <a:t> </a:t>
            </a:r>
            <a:r>
              <a:rPr sz="2000" dirty="0">
                <a:latin typeface="+mj-lt"/>
                <a:cs typeface="Times New Roman"/>
              </a:rPr>
              <a:t>and</a:t>
            </a:r>
            <a:r>
              <a:rPr sz="2000" spc="35" dirty="0">
                <a:latin typeface="+mj-lt"/>
                <a:cs typeface="Times New Roman"/>
              </a:rPr>
              <a:t> </a:t>
            </a:r>
            <a:r>
              <a:rPr sz="2000" dirty="0">
                <a:latin typeface="+mj-lt"/>
                <a:cs typeface="Times New Roman"/>
              </a:rPr>
              <a:t>to</a:t>
            </a:r>
            <a:r>
              <a:rPr sz="2000" spc="50" dirty="0">
                <a:latin typeface="+mj-lt"/>
                <a:cs typeface="Times New Roman"/>
              </a:rPr>
              <a:t> </a:t>
            </a:r>
            <a:r>
              <a:rPr sz="2000" dirty="0">
                <a:latin typeface="+mj-lt"/>
                <a:cs typeface="Times New Roman"/>
              </a:rPr>
              <a:t>provide</a:t>
            </a:r>
            <a:r>
              <a:rPr sz="2000" spc="40" dirty="0">
                <a:latin typeface="+mj-lt"/>
                <a:cs typeface="Times New Roman"/>
              </a:rPr>
              <a:t> </a:t>
            </a:r>
            <a:r>
              <a:rPr sz="2000" dirty="0">
                <a:latin typeface="+mj-lt"/>
                <a:cs typeface="Times New Roman"/>
              </a:rPr>
              <a:t>the</a:t>
            </a:r>
            <a:r>
              <a:rPr sz="2000" spc="50" dirty="0">
                <a:latin typeface="+mj-lt"/>
                <a:cs typeface="Times New Roman"/>
              </a:rPr>
              <a:t> </a:t>
            </a:r>
            <a:r>
              <a:rPr sz="2000" dirty="0">
                <a:latin typeface="+mj-lt"/>
                <a:cs typeface="Times New Roman"/>
              </a:rPr>
              <a:t>correct</a:t>
            </a:r>
            <a:r>
              <a:rPr sz="2000" spc="45" dirty="0">
                <a:latin typeface="+mj-lt"/>
                <a:cs typeface="Times New Roman"/>
              </a:rPr>
              <a:t> </a:t>
            </a:r>
            <a:r>
              <a:rPr sz="2000" spc="-20" dirty="0">
                <a:latin typeface="+mj-lt"/>
                <a:cs typeface="Times New Roman"/>
              </a:rPr>
              <a:t>move </a:t>
            </a:r>
            <a:r>
              <a:rPr sz="2000" dirty="0">
                <a:latin typeface="+mj-lt"/>
                <a:cs typeface="Times New Roman"/>
              </a:rPr>
              <a:t>for</a:t>
            </a:r>
            <a:r>
              <a:rPr sz="2000" spc="-35" dirty="0">
                <a:latin typeface="+mj-lt"/>
                <a:cs typeface="Times New Roman"/>
              </a:rPr>
              <a:t> </a:t>
            </a:r>
            <a:r>
              <a:rPr sz="2000" spc="-20" dirty="0">
                <a:latin typeface="+mj-lt"/>
                <a:cs typeface="Times New Roman"/>
              </a:rPr>
              <a:t>each.</a:t>
            </a:r>
            <a:endParaRPr sz="2000" dirty="0">
              <a:latin typeface="+mj-lt"/>
              <a:cs typeface="Times New Roman"/>
            </a:endParaRPr>
          </a:p>
          <a:p>
            <a:pPr>
              <a:lnSpc>
                <a:spcPct val="100000"/>
              </a:lnSpc>
              <a:spcBef>
                <a:spcPts val="90"/>
              </a:spcBef>
              <a:buFont typeface="Arial MT"/>
              <a:buChar char="•"/>
            </a:pPr>
            <a:endParaRPr sz="2000" dirty="0">
              <a:latin typeface="+mj-lt"/>
              <a:cs typeface="Times New Roman"/>
            </a:endParaRPr>
          </a:p>
          <a:p>
            <a:pPr marL="299085" marR="5080" indent="-287020" algn="just">
              <a:lnSpc>
                <a:spcPct val="100000"/>
              </a:lnSpc>
              <a:buFont typeface="Arial MT"/>
              <a:buChar char="•"/>
              <a:tabLst>
                <a:tab pos="299085" algn="l"/>
              </a:tabLst>
            </a:pPr>
            <a:r>
              <a:rPr sz="2000" dirty="0">
                <a:latin typeface="+mj-lt"/>
                <a:cs typeface="Times New Roman"/>
              </a:rPr>
              <a:t>Alternatively,</a:t>
            </a:r>
            <a:r>
              <a:rPr sz="2000" spc="175" dirty="0">
                <a:latin typeface="+mj-lt"/>
                <a:cs typeface="Times New Roman"/>
              </a:rPr>
              <a:t> </a:t>
            </a:r>
            <a:r>
              <a:rPr sz="2000" dirty="0">
                <a:latin typeface="+mj-lt"/>
                <a:cs typeface="Times New Roman"/>
              </a:rPr>
              <a:t>the</a:t>
            </a:r>
            <a:r>
              <a:rPr sz="2000" spc="195" dirty="0">
                <a:latin typeface="+mj-lt"/>
                <a:cs typeface="Times New Roman"/>
              </a:rPr>
              <a:t> </a:t>
            </a:r>
            <a:r>
              <a:rPr sz="2000" dirty="0">
                <a:latin typeface="+mj-lt"/>
                <a:cs typeface="Times New Roman"/>
              </a:rPr>
              <a:t>learner</a:t>
            </a:r>
            <a:r>
              <a:rPr sz="2000" spc="185" dirty="0">
                <a:latin typeface="+mj-lt"/>
                <a:cs typeface="Times New Roman"/>
              </a:rPr>
              <a:t> </a:t>
            </a:r>
            <a:r>
              <a:rPr sz="2000" dirty="0">
                <a:latin typeface="+mj-lt"/>
                <a:cs typeface="Times New Roman"/>
              </a:rPr>
              <a:t>might</a:t>
            </a:r>
            <a:r>
              <a:rPr sz="2000" spc="175" dirty="0">
                <a:latin typeface="+mj-lt"/>
                <a:cs typeface="Times New Roman"/>
              </a:rPr>
              <a:t> </a:t>
            </a:r>
            <a:r>
              <a:rPr sz="2000" dirty="0">
                <a:latin typeface="+mj-lt"/>
                <a:cs typeface="Times New Roman"/>
              </a:rPr>
              <a:t>itself</a:t>
            </a:r>
            <a:r>
              <a:rPr sz="2000" spc="185" dirty="0">
                <a:latin typeface="+mj-lt"/>
                <a:cs typeface="Times New Roman"/>
              </a:rPr>
              <a:t> </a:t>
            </a:r>
            <a:r>
              <a:rPr sz="2000" dirty="0">
                <a:latin typeface="+mj-lt"/>
                <a:cs typeface="Times New Roman"/>
              </a:rPr>
              <a:t>propose</a:t>
            </a:r>
            <a:r>
              <a:rPr sz="2000" spc="180" dirty="0">
                <a:latin typeface="+mj-lt"/>
                <a:cs typeface="Times New Roman"/>
              </a:rPr>
              <a:t> </a:t>
            </a:r>
            <a:r>
              <a:rPr sz="2000" dirty="0">
                <a:latin typeface="+mj-lt"/>
                <a:cs typeface="Times New Roman"/>
              </a:rPr>
              <a:t>board</a:t>
            </a:r>
            <a:r>
              <a:rPr sz="2000" spc="195" dirty="0">
                <a:latin typeface="+mj-lt"/>
                <a:cs typeface="Times New Roman"/>
              </a:rPr>
              <a:t> </a:t>
            </a:r>
            <a:r>
              <a:rPr sz="2000" dirty="0">
                <a:latin typeface="+mj-lt"/>
                <a:cs typeface="Times New Roman"/>
              </a:rPr>
              <a:t>states</a:t>
            </a:r>
            <a:r>
              <a:rPr sz="2000" spc="175" dirty="0">
                <a:latin typeface="+mj-lt"/>
                <a:cs typeface="Times New Roman"/>
              </a:rPr>
              <a:t> </a:t>
            </a:r>
            <a:r>
              <a:rPr sz="2000" dirty="0">
                <a:latin typeface="+mj-lt"/>
                <a:cs typeface="Times New Roman"/>
              </a:rPr>
              <a:t>that</a:t>
            </a:r>
            <a:r>
              <a:rPr sz="2000" spc="180" dirty="0">
                <a:latin typeface="+mj-lt"/>
                <a:cs typeface="Times New Roman"/>
              </a:rPr>
              <a:t> </a:t>
            </a:r>
            <a:r>
              <a:rPr sz="2000" dirty="0">
                <a:latin typeface="+mj-lt"/>
                <a:cs typeface="Times New Roman"/>
              </a:rPr>
              <a:t>it</a:t>
            </a:r>
            <a:r>
              <a:rPr sz="2000" spc="195" dirty="0">
                <a:latin typeface="+mj-lt"/>
                <a:cs typeface="Times New Roman"/>
              </a:rPr>
              <a:t> </a:t>
            </a:r>
            <a:r>
              <a:rPr sz="2000" dirty="0">
                <a:latin typeface="+mj-lt"/>
                <a:cs typeface="Times New Roman"/>
              </a:rPr>
              <a:t>finds</a:t>
            </a:r>
            <a:r>
              <a:rPr sz="2000" spc="190" dirty="0">
                <a:latin typeface="+mj-lt"/>
                <a:cs typeface="Times New Roman"/>
              </a:rPr>
              <a:t> </a:t>
            </a:r>
            <a:r>
              <a:rPr sz="2000" dirty="0">
                <a:latin typeface="+mj-lt"/>
                <a:cs typeface="Times New Roman"/>
              </a:rPr>
              <a:t>particularly</a:t>
            </a:r>
            <a:r>
              <a:rPr sz="2000" spc="204" dirty="0">
                <a:latin typeface="+mj-lt"/>
                <a:cs typeface="Times New Roman"/>
              </a:rPr>
              <a:t> </a:t>
            </a:r>
            <a:r>
              <a:rPr sz="2000" dirty="0">
                <a:latin typeface="+mj-lt"/>
                <a:cs typeface="Times New Roman"/>
              </a:rPr>
              <a:t>confusing</a:t>
            </a:r>
            <a:r>
              <a:rPr sz="2000" spc="170" dirty="0">
                <a:latin typeface="+mj-lt"/>
                <a:cs typeface="Times New Roman"/>
              </a:rPr>
              <a:t> </a:t>
            </a:r>
            <a:r>
              <a:rPr sz="2000" dirty="0">
                <a:latin typeface="+mj-lt"/>
                <a:cs typeface="Times New Roman"/>
              </a:rPr>
              <a:t>and</a:t>
            </a:r>
            <a:r>
              <a:rPr sz="2000" spc="190" dirty="0">
                <a:latin typeface="+mj-lt"/>
                <a:cs typeface="Times New Roman"/>
              </a:rPr>
              <a:t> </a:t>
            </a:r>
            <a:r>
              <a:rPr sz="2000" dirty="0">
                <a:latin typeface="+mj-lt"/>
                <a:cs typeface="Times New Roman"/>
              </a:rPr>
              <a:t>ask</a:t>
            </a:r>
            <a:r>
              <a:rPr sz="2000" spc="180" dirty="0">
                <a:latin typeface="+mj-lt"/>
                <a:cs typeface="Times New Roman"/>
              </a:rPr>
              <a:t> </a:t>
            </a:r>
            <a:r>
              <a:rPr sz="2000" spc="-25" dirty="0">
                <a:latin typeface="+mj-lt"/>
                <a:cs typeface="Times New Roman"/>
              </a:rPr>
              <a:t>the </a:t>
            </a:r>
            <a:r>
              <a:rPr sz="2000" dirty="0">
                <a:latin typeface="+mj-lt"/>
                <a:cs typeface="Times New Roman"/>
              </a:rPr>
              <a:t>teacher</a:t>
            </a:r>
            <a:r>
              <a:rPr sz="2000" spc="-45" dirty="0">
                <a:latin typeface="+mj-lt"/>
                <a:cs typeface="Times New Roman"/>
              </a:rPr>
              <a:t> </a:t>
            </a:r>
            <a:r>
              <a:rPr sz="2000" dirty="0">
                <a:latin typeface="+mj-lt"/>
                <a:cs typeface="Times New Roman"/>
              </a:rPr>
              <a:t>for</a:t>
            </a:r>
            <a:r>
              <a:rPr sz="2000" spc="-40" dirty="0">
                <a:latin typeface="+mj-lt"/>
                <a:cs typeface="Times New Roman"/>
              </a:rPr>
              <a:t> </a:t>
            </a:r>
            <a:r>
              <a:rPr sz="2000" dirty="0">
                <a:latin typeface="+mj-lt"/>
                <a:cs typeface="Times New Roman"/>
              </a:rPr>
              <a:t>the</a:t>
            </a:r>
            <a:r>
              <a:rPr sz="2000" spc="-30" dirty="0">
                <a:latin typeface="+mj-lt"/>
                <a:cs typeface="Times New Roman"/>
              </a:rPr>
              <a:t> </a:t>
            </a:r>
            <a:r>
              <a:rPr sz="2000" dirty="0">
                <a:latin typeface="+mj-lt"/>
                <a:cs typeface="Times New Roman"/>
              </a:rPr>
              <a:t>correct</a:t>
            </a:r>
            <a:r>
              <a:rPr sz="2000" spc="-45" dirty="0">
                <a:latin typeface="+mj-lt"/>
                <a:cs typeface="Times New Roman"/>
              </a:rPr>
              <a:t> </a:t>
            </a:r>
            <a:r>
              <a:rPr sz="2000" spc="-20" dirty="0">
                <a:latin typeface="+mj-lt"/>
                <a:cs typeface="Times New Roman"/>
              </a:rPr>
              <a:t>move.</a:t>
            </a:r>
            <a:endParaRPr sz="2000" dirty="0">
              <a:latin typeface="+mj-lt"/>
              <a:cs typeface="Times New Roman"/>
            </a:endParaRPr>
          </a:p>
          <a:p>
            <a:pPr>
              <a:lnSpc>
                <a:spcPct val="100000"/>
              </a:lnSpc>
              <a:spcBef>
                <a:spcPts val="90"/>
              </a:spcBef>
              <a:buFont typeface="Arial MT"/>
              <a:buChar char="•"/>
            </a:pPr>
            <a:endParaRPr sz="2000" dirty="0">
              <a:latin typeface="+mj-lt"/>
              <a:cs typeface="Times New Roman"/>
            </a:endParaRPr>
          </a:p>
          <a:p>
            <a:pPr marL="299085" indent="-286385">
              <a:lnSpc>
                <a:spcPct val="100000"/>
              </a:lnSpc>
              <a:buFont typeface="Arial MT"/>
              <a:buChar char="•"/>
              <a:tabLst>
                <a:tab pos="299085" algn="l"/>
              </a:tabLst>
            </a:pPr>
            <a:r>
              <a:rPr sz="2000" dirty="0">
                <a:latin typeface="+mj-lt"/>
                <a:cs typeface="Times New Roman"/>
              </a:rPr>
              <a:t>The</a:t>
            </a:r>
            <a:r>
              <a:rPr sz="2000" spc="35" dirty="0">
                <a:latin typeface="+mj-lt"/>
                <a:cs typeface="Times New Roman"/>
              </a:rPr>
              <a:t> </a:t>
            </a:r>
            <a:r>
              <a:rPr sz="2000" dirty="0">
                <a:latin typeface="+mj-lt"/>
                <a:cs typeface="Times New Roman"/>
              </a:rPr>
              <a:t>learner</a:t>
            </a:r>
            <a:r>
              <a:rPr sz="2000" spc="30" dirty="0">
                <a:latin typeface="+mj-lt"/>
                <a:cs typeface="Times New Roman"/>
              </a:rPr>
              <a:t> </a:t>
            </a:r>
            <a:r>
              <a:rPr sz="2000" dirty="0">
                <a:latin typeface="+mj-lt"/>
                <a:cs typeface="Times New Roman"/>
              </a:rPr>
              <a:t>may</a:t>
            </a:r>
            <a:r>
              <a:rPr sz="2000" spc="60" dirty="0">
                <a:latin typeface="+mj-lt"/>
                <a:cs typeface="Times New Roman"/>
              </a:rPr>
              <a:t> </a:t>
            </a:r>
            <a:r>
              <a:rPr sz="2000" dirty="0">
                <a:latin typeface="+mj-lt"/>
                <a:cs typeface="Times New Roman"/>
              </a:rPr>
              <a:t>have</a:t>
            </a:r>
            <a:r>
              <a:rPr sz="2000" spc="35" dirty="0">
                <a:latin typeface="+mj-lt"/>
                <a:cs typeface="Times New Roman"/>
              </a:rPr>
              <a:t> </a:t>
            </a:r>
            <a:r>
              <a:rPr sz="2000" dirty="0">
                <a:latin typeface="+mj-lt"/>
                <a:cs typeface="Times New Roman"/>
              </a:rPr>
              <a:t>complete</a:t>
            </a:r>
            <a:r>
              <a:rPr sz="2000" spc="30" dirty="0">
                <a:latin typeface="+mj-lt"/>
                <a:cs typeface="Times New Roman"/>
              </a:rPr>
              <a:t> </a:t>
            </a:r>
            <a:r>
              <a:rPr sz="2000" dirty="0">
                <a:latin typeface="+mj-lt"/>
                <a:cs typeface="Times New Roman"/>
              </a:rPr>
              <a:t>control</a:t>
            </a:r>
            <a:r>
              <a:rPr sz="2000" spc="35" dirty="0">
                <a:latin typeface="+mj-lt"/>
                <a:cs typeface="Times New Roman"/>
              </a:rPr>
              <a:t> </a:t>
            </a:r>
            <a:r>
              <a:rPr sz="2000" dirty="0">
                <a:latin typeface="+mj-lt"/>
                <a:cs typeface="Times New Roman"/>
              </a:rPr>
              <a:t>over</a:t>
            </a:r>
            <a:r>
              <a:rPr sz="2000" spc="30" dirty="0">
                <a:latin typeface="+mj-lt"/>
                <a:cs typeface="Times New Roman"/>
              </a:rPr>
              <a:t> </a:t>
            </a:r>
            <a:r>
              <a:rPr sz="2000" dirty="0">
                <a:latin typeface="+mj-lt"/>
                <a:cs typeface="Times New Roman"/>
              </a:rPr>
              <a:t>both</a:t>
            </a:r>
            <a:r>
              <a:rPr sz="2000" spc="20" dirty="0">
                <a:latin typeface="+mj-lt"/>
                <a:cs typeface="Times New Roman"/>
              </a:rPr>
              <a:t> </a:t>
            </a:r>
            <a:r>
              <a:rPr sz="2000" dirty="0">
                <a:latin typeface="+mj-lt"/>
                <a:cs typeface="Times New Roman"/>
              </a:rPr>
              <a:t>the</a:t>
            </a:r>
            <a:r>
              <a:rPr sz="2000" spc="35" dirty="0">
                <a:latin typeface="+mj-lt"/>
                <a:cs typeface="Times New Roman"/>
              </a:rPr>
              <a:t> </a:t>
            </a:r>
            <a:r>
              <a:rPr sz="2000" dirty="0">
                <a:latin typeface="+mj-lt"/>
                <a:cs typeface="Times New Roman"/>
              </a:rPr>
              <a:t>board</a:t>
            </a:r>
            <a:r>
              <a:rPr sz="2000" spc="30" dirty="0">
                <a:latin typeface="+mj-lt"/>
                <a:cs typeface="Times New Roman"/>
              </a:rPr>
              <a:t> </a:t>
            </a:r>
            <a:r>
              <a:rPr sz="2000" dirty="0">
                <a:latin typeface="+mj-lt"/>
                <a:cs typeface="Times New Roman"/>
              </a:rPr>
              <a:t>states</a:t>
            </a:r>
            <a:r>
              <a:rPr sz="2000" spc="35" dirty="0">
                <a:latin typeface="+mj-lt"/>
                <a:cs typeface="Times New Roman"/>
              </a:rPr>
              <a:t> </a:t>
            </a:r>
            <a:r>
              <a:rPr sz="2000" dirty="0">
                <a:latin typeface="+mj-lt"/>
                <a:cs typeface="Times New Roman"/>
              </a:rPr>
              <a:t>and</a:t>
            </a:r>
            <a:r>
              <a:rPr sz="2000" spc="45" dirty="0">
                <a:latin typeface="+mj-lt"/>
                <a:cs typeface="Times New Roman"/>
              </a:rPr>
              <a:t> </a:t>
            </a:r>
            <a:r>
              <a:rPr sz="2000" dirty="0">
                <a:latin typeface="+mj-lt"/>
                <a:cs typeface="Times New Roman"/>
              </a:rPr>
              <a:t>(indirect)</a:t>
            </a:r>
            <a:r>
              <a:rPr sz="2000" spc="30" dirty="0">
                <a:latin typeface="+mj-lt"/>
                <a:cs typeface="Times New Roman"/>
              </a:rPr>
              <a:t> </a:t>
            </a:r>
            <a:r>
              <a:rPr sz="2000" dirty="0">
                <a:latin typeface="+mj-lt"/>
                <a:cs typeface="Times New Roman"/>
              </a:rPr>
              <a:t>training</a:t>
            </a:r>
            <a:r>
              <a:rPr sz="2000" spc="40" dirty="0">
                <a:latin typeface="+mj-lt"/>
                <a:cs typeface="Times New Roman"/>
              </a:rPr>
              <a:t> </a:t>
            </a:r>
            <a:r>
              <a:rPr sz="2000" dirty="0">
                <a:latin typeface="+mj-lt"/>
                <a:cs typeface="Times New Roman"/>
              </a:rPr>
              <a:t>classifications,</a:t>
            </a:r>
            <a:r>
              <a:rPr sz="2000" spc="50" dirty="0">
                <a:latin typeface="+mj-lt"/>
                <a:cs typeface="Times New Roman"/>
              </a:rPr>
              <a:t> </a:t>
            </a:r>
            <a:r>
              <a:rPr sz="2000" dirty="0">
                <a:latin typeface="+mj-lt"/>
                <a:cs typeface="Times New Roman"/>
              </a:rPr>
              <a:t>as</a:t>
            </a:r>
            <a:r>
              <a:rPr sz="2000" spc="30" dirty="0">
                <a:latin typeface="+mj-lt"/>
                <a:cs typeface="Times New Roman"/>
              </a:rPr>
              <a:t> </a:t>
            </a:r>
            <a:r>
              <a:rPr sz="2000" spc="-25" dirty="0">
                <a:latin typeface="+mj-lt"/>
                <a:cs typeface="Times New Roman"/>
              </a:rPr>
              <a:t>it</a:t>
            </a:r>
            <a:endParaRPr sz="2000" dirty="0">
              <a:latin typeface="+mj-lt"/>
              <a:cs typeface="Times New Roman"/>
            </a:endParaRPr>
          </a:p>
          <a:p>
            <a:pPr marL="299085">
              <a:lnSpc>
                <a:spcPct val="100000"/>
              </a:lnSpc>
              <a:spcBef>
                <a:spcPts val="5"/>
              </a:spcBef>
            </a:pPr>
            <a:r>
              <a:rPr sz="2000" dirty="0">
                <a:latin typeface="+mj-lt"/>
                <a:cs typeface="Times New Roman"/>
              </a:rPr>
              <a:t>does</a:t>
            </a:r>
            <a:r>
              <a:rPr sz="2000" spc="-30" dirty="0">
                <a:latin typeface="+mj-lt"/>
                <a:cs typeface="Times New Roman"/>
              </a:rPr>
              <a:t> </a:t>
            </a:r>
            <a:r>
              <a:rPr sz="2000" dirty="0">
                <a:latin typeface="+mj-lt"/>
                <a:cs typeface="Times New Roman"/>
              </a:rPr>
              <a:t>when</a:t>
            </a:r>
            <a:r>
              <a:rPr sz="2000" spc="-10" dirty="0">
                <a:latin typeface="+mj-lt"/>
                <a:cs typeface="Times New Roman"/>
              </a:rPr>
              <a:t> </a:t>
            </a:r>
            <a:r>
              <a:rPr sz="2000" dirty="0">
                <a:latin typeface="+mj-lt"/>
                <a:cs typeface="Times New Roman"/>
              </a:rPr>
              <a:t>it</a:t>
            </a:r>
            <a:r>
              <a:rPr sz="2000" spc="-25" dirty="0">
                <a:latin typeface="+mj-lt"/>
                <a:cs typeface="Times New Roman"/>
              </a:rPr>
              <a:t> </a:t>
            </a:r>
            <a:r>
              <a:rPr sz="2000" dirty="0">
                <a:latin typeface="+mj-lt"/>
                <a:cs typeface="Times New Roman"/>
              </a:rPr>
              <a:t>learns</a:t>
            </a:r>
            <a:r>
              <a:rPr sz="2000" spc="-25" dirty="0">
                <a:latin typeface="+mj-lt"/>
                <a:cs typeface="Times New Roman"/>
              </a:rPr>
              <a:t> </a:t>
            </a:r>
            <a:r>
              <a:rPr sz="2000" dirty="0">
                <a:latin typeface="+mj-lt"/>
                <a:cs typeface="Times New Roman"/>
              </a:rPr>
              <a:t>by</a:t>
            </a:r>
            <a:r>
              <a:rPr sz="2000" spc="-25" dirty="0">
                <a:latin typeface="+mj-lt"/>
                <a:cs typeface="Times New Roman"/>
              </a:rPr>
              <a:t> </a:t>
            </a:r>
            <a:r>
              <a:rPr sz="2000" dirty="0">
                <a:latin typeface="+mj-lt"/>
                <a:cs typeface="Times New Roman"/>
              </a:rPr>
              <a:t>playing</a:t>
            </a:r>
            <a:r>
              <a:rPr sz="2000" spc="-35" dirty="0">
                <a:latin typeface="+mj-lt"/>
                <a:cs typeface="Times New Roman"/>
              </a:rPr>
              <a:t> </a:t>
            </a:r>
            <a:r>
              <a:rPr sz="2000" dirty="0">
                <a:latin typeface="+mj-lt"/>
                <a:cs typeface="Times New Roman"/>
              </a:rPr>
              <a:t>against</a:t>
            </a:r>
            <a:r>
              <a:rPr sz="2000" spc="-35" dirty="0">
                <a:latin typeface="+mj-lt"/>
                <a:cs typeface="Times New Roman"/>
              </a:rPr>
              <a:t> </a:t>
            </a:r>
            <a:r>
              <a:rPr sz="2000" dirty="0">
                <a:latin typeface="+mj-lt"/>
                <a:cs typeface="Times New Roman"/>
              </a:rPr>
              <a:t>itself</a:t>
            </a:r>
            <a:r>
              <a:rPr sz="2000" spc="-15" dirty="0">
                <a:latin typeface="+mj-lt"/>
                <a:cs typeface="Times New Roman"/>
              </a:rPr>
              <a:t> </a:t>
            </a:r>
            <a:r>
              <a:rPr sz="2000" dirty="0">
                <a:latin typeface="+mj-lt"/>
                <a:cs typeface="Times New Roman"/>
              </a:rPr>
              <a:t>with</a:t>
            </a:r>
            <a:r>
              <a:rPr sz="2000" spc="-20" dirty="0">
                <a:latin typeface="+mj-lt"/>
                <a:cs typeface="Times New Roman"/>
              </a:rPr>
              <a:t> </a:t>
            </a:r>
            <a:r>
              <a:rPr sz="2000" dirty="0">
                <a:latin typeface="+mj-lt"/>
                <a:cs typeface="Times New Roman"/>
              </a:rPr>
              <a:t>no</a:t>
            </a:r>
            <a:r>
              <a:rPr sz="2000" spc="-30" dirty="0">
                <a:latin typeface="+mj-lt"/>
                <a:cs typeface="Times New Roman"/>
              </a:rPr>
              <a:t> </a:t>
            </a:r>
            <a:r>
              <a:rPr sz="2000" dirty="0">
                <a:latin typeface="+mj-lt"/>
                <a:cs typeface="Times New Roman"/>
              </a:rPr>
              <a:t>teacher</a:t>
            </a:r>
            <a:r>
              <a:rPr sz="2000" spc="-25" dirty="0">
                <a:latin typeface="+mj-lt"/>
                <a:cs typeface="Times New Roman"/>
              </a:rPr>
              <a:t> </a:t>
            </a:r>
            <a:r>
              <a:rPr sz="2000" spc="-10" dirty="0">
                <a:latin typeface="+mj-lt"/>
                <a:cs typeface="Times New Roman"/>
              </a:rPr>
              <a:t>present.</a:t>
            </a:r>
            <a:endParaRPr sz="2000" dirty="0">
              <a:latin typeface="+mj-lt"/>
              <a:cs typeface="Times New Roman"/>
            </a:endParaRPr>
          </a:p>
          <a:p>
            <a:pPr>
              <a:lnSpc>
                <a:spcPct val="100000"/>
              </a:lnSpc>
              <a:spcBef>
                <a:spcPts val="90"/>
              </a:spcBef>
            </a:pPr>
            <a:endParaRPr sz="2000" dirty="0">
              <a:latin typeface="+mj-lt"/>
              <a:cs typeface="Times New Roman"/>
            </a:endParaRPr>
          </a:p>
          <a:p>
            <a:pPr marL="299085" marR="5080" indent="-287020" algn="just">
              <a:lnSpc>
                <a:spcPct val="100000"/>
              </a:lnSpc>
              <a:buFont typeface="Arial MT"/>
              <a:buChar char="•"/>
              <a:tabLst>
                <a:tab pos="299085" algn="l"/>
              </a:tabLst>
            </a:pPr>
            <a:r>
              <a:rPr sz="2000" dirty="0">
                <a:latin typeface="+mj-lt"/>
                <a:cs typeface="Times New Roman"/>
              </a:rPr>
              <a:t>Notice</a:t>
            </a:r>
            <a:r>
              <a:rPr sz="2000" spc="15" dirty="0">
                <a:latin typeface="+mj-lt"/>
                <a:cs typeface="Times New Roman"/>
              </a:rPr>
              <a:t> </a:t>
            </a:r>
            <a:r>
              <a:rPr sz="2000" dirty="0">
                <a:latin typeface="+mj-lt"/>
                <a:cs typeface="Times New Roman"/>
              </a:rPr>
              <a:t>in</a:t>
            </a:r>
            <a:r>
              <a:rPr sz="2000" spc="5" dirty="0">
                <a:latin typeface="+mj-lt"/>
                <a:cs typeface="Times New Roman"/>
              </a:rPr>
              <a:t> </a:t>
            </a:r>
            <a:r>
              <a:rPr sz="2000" dirty="0">
                <a:latin typeface="+mj-lt"/>
                <a:cs typeface="Times New Roman"/>
              </a:rPr>
              <a:t>this</a:t>
            </a:r>
            <a:r>
              <a:rPr sz="2000" spc="10" dirty="0">
                <a:latin typeface="+mj-lt"/>
                <a:cs typeface="Times New Roman"/>
              </a:rPr>
              <a:t> </a:t>
            </a:r>
            <a:r>
              <a:rPr sz="2000" dirty="0">
                <a:latin typeface="+mj-lt"/>
                <a:cs typeface="Times New Roman"/>
              </a:rPr>
              <a:t>last</a:t>
            </a:r>
            <a:r>
              <a:rPr sz="2000" spc="20" dirty="0">
                <a:latin typeface="+mj-lt"/>
                <a:cs typeface="Times New Roman"/>
              </a:rPr>
              <a:t> </a:t>
            </a:r>
            <a:r>
              <a:rPr sz="2000" dirty="0">
                <a:latin typeface="+mj-lt"/>
                <a:cs typeface="Times New Roman"/>
              </a:rPr>
              <a:t>case</a:t>
            </a:r>
            <a:r>
              <a:rPr sz="2000" spc="15" dirty="0">
                <a:latin typeface="+mj-lt"/>
                <a:cs typeface="Times New Roman"/>
              </a:rPr>
              <a:t> </a:t>
            </a:r>
            <a:r>
              <a:rPr sz="2000" dirty="0">
                <a:latin typeface="+mj-lt"/>
                <a:cs typeface="Times New Roman"/>
              </a:rPr>
              <a:t>the</a:t>
            </a:r>
            <a:r>
              <a:rPr sz="2000" spc="25" dirty="0">
                <a:latin typeface="+mj-lt"/>
                <a:cs typeface="Times New Roman"/>
              </a:rPr>
              <a:t> </a:t>
            </a:r>
            <a:r>
              <a:rPr sz="2000" dirty="0">
                <a:latin typeface="+mj-lt"/>
                <a:cs typeface="Times New Roman"/>
              </a:rPr>
              <a:t>learner</a:t>
            </a:r>
            <a:r>
              <a:rPr sz="2000" spc="5" dirty="0">
                <a:latin typeface="+mj-lt"/>
                <a:cs typeface="Times New Roman"/>
              </a:rPr>
              <a:t> </a:t>
            </a:r>
            <a:r>
              <a:rPr sz="2000" dirty="0">
                <a:latin typeface="+mj-lt"/>
                <a:cs typeface="Times New Roman"/>
              </a:rPr>
              <a:t>may</a:t>
            </a:r>
            <a:r>
              <a:rPr sz="2000" spc="35" dirty="0">
                <a:latin typeface="+mj-lt"/>
                <a:cs typeface="Times New Roman"/>
              </a:rPr>
              <a:t> </a:t>
            </a:r>
            <a:r>
              <a:rPr sz="2000" dirty="0">
                <a:latin typeface="+mj-lt"/>
                <a:cs typeface="Times New Roman"/>
              </a:rPr>
              <a:t>choose</a:t>
            </a:r>
            <a:r>
              <a:rPr sz="2000" spc="20" dirty="0">
                <a:latin typeface="+mj-lt"/>
                <a:cs typeface="Times New Roman"/>
              </a:rPr>
              <a:t> </a:t>
            </a:r>
            <a:r>
              <a:rPr sz="2000" dirty="0">
                <a:latin typeface="+mj-lt"/>
                <a:cs typeface="Times New Roman"/>
              </a:rPr>
              <a:t>between</a:t>
            </a:r>
            <a:r>
              <a:rPr sz="2000" spc="20" dirty="0">
                <a:latin typeface="+mj-lt"/>
                <a:cs typeface="Times New Roman"/>
              </a:rPr>
              <a:t> </a:t>
            </a:r>
            <a:r>
              <a:rPr sz="2000" dirty="0">
                <a:latin typeface="+mj-lt"/>
                <a:cs typeface="Times New Roman"/>
              </a:rPr>
              <a:t>experimenting</a:t>
            </a:r>
            <a:r>
              <a:rPr sz="2000" spc="15" dirty="0">
                <a:latin typeface="+mj-lt"/>
                <a:cs typeface="Times New Roman"/>
              </a:rPr>
              <a:t> </a:t>
            </a:r>
            <a:r>
              <a:rPr sz="2000" dirty="0">
                <a:latin typeface="+mj-lt"/>
                <a:cs typeface="Times New Roman"/>
              </a:rPr>
              <a:t>with</a:t>
            </a:r>
            <a:r>
              <a:rPr sz="2000" spc="20" dirty="0">
                <a:latin typeface="+mj-lt"/>
                <a:cs typeface="Times New Roman"/>
              </a:rPr>
              <a:t> </a:t>
            </a:r>
            <a:r>
              <a:rPr sz="2000" dirty="0">
                <a:latin typeface="+mj-lt"/>
                <a:cs typeface="Times New Roman"/>
              </a:rPr>
              <a:t>novel</a:t>
            </a:r>
            <a:r>
              <a:rPr sz="2000" spc="10" dirty="0">
                <a:latin typeface="+mj-lt"/>
                <a:cs typeface="Times New Roman"/>
              </a:rPr>
              <a:t> </a:t>
            </a:r>
            <a:r>
              <a:rPr sz="2000" dirty="0">
                <a:latin typeface="+mj-lt"/>
                <a:cs typeface="Times New Roman"/>
              </a:rPr>
              <a:t>board</a:t>
            </a:r>
            <a:r>
              <a:rPr sz="2000" spc="15" dirty="0">
                <a:latin typeface="+mj-lt"/>
                <a:cs typeface="Times New Roman"/>
              </a:rPr>
              <a:t> </a:t>
            </a:r>
            <a:r>
              <a:rPr sz="2000" dirty="0">
                <a:latin typeface="+mj-lt"/>
                <a:cs typeface="Times New Roman"/>
              </a:rPr>
              <a:t>states</a:t>
            </a:r>
            <a:r>
              <a:rPr sz="2000" spc="15" dirty="0">
                <a:latin typeface="+mj-lt"/>
                <a:cs typeface="Times New Roman"/>
              </a:rPr>
              <a:t> </a:t>
            </a:r>
            <a:r>
              <a:rPr sz="2000" dirty="0">
                <a:latin typeface="+mj-lt"/>
                <a:cs typeface="Times New Roman"/>
              </a:rPr>
              <a:t>that</a:t>
            </a:r>
            <a:r>
              <a:rPr sz="2000" spc="10" dirty="0">
                <a:latin typeface="+mj-lt"/>
                <a:cs typeface="Times New Roman"/>
              </a:rPr>
              <a:t> </a:t>
            </a:r>
            <a:r>
              <a:rPr sz="2000" dirty="0">
                <a:latin typeface="+mj-lt"/>
                <a:cs typeface="Times New Roman"/>
              </a:rPr>
              <a:t>it</a:t>
            </a:r>
            <a:r>
              <a:rPr sz="2000" spc="20" dirty="0">
                <a:latin typeface="+mj-lt"/>
                <a:cs typeface="Times New Roman"/>
              </a:rPr>
              <a:t> </a:t>
            </a:r>
            <a:r>
              <a:rPr sz="2000" dirty="0">
                <a:latin typeface="+mj-lt"/>
                <a:cs typeface="Times New Roman"/>
              </a:rPr>
              <a:t>has</a:t>
            </a:r>
            <a:r>
              <a:rPr sz="2000" spc="15" dirty="0">
                <a:latin typeface="+mj-lt"/>
                <a:cs typeface="Times New Roman"/>
              </a:rPr>
              <a:t> </a:t>
            </a:r>
            <a:r>
              <a:rPr sz="2000" spc="-25" dirty="0">
                <a:latin typeface="+mj-lt"/>
                <a:cs typeface="Times New Roman"/>
              </a:rPr>
              <a:t>not </a:t>
            </a:r>
            <a:r>
              <a:rPr sz="2000" dirty="0">
                <a:latin typeface="+mj-lt"/>
                <a:cs typeface="Times New Roman"/>
              </a:rPr>
              <a:t>yet</a:t>
            </a:r>
            <a:r>
              <a:rPr sz="2000" spc="365" dirty="0">
                <a:latin typeface="+mj-lt"/>
                <a:cs typeface="Times New Roman"/>
              </a:rPr>
              <a:t> </a:t>
            </a:r>
            <a:r>
              <a:rPr sz="2000" dirty="0">
                <a:latin typeface="+mj-lt"/>
                <a:cs typeface="Times New Roman"/>
              </a:rPr>
              <a:t>considered,</a:t>
            </a:r>
            <a:r>
              <a:rPr sz="2000" spc="365" dirty="0">
                <a:latin typeface="+mj-lt"/>
                <a:cs typeface="Times New Roman"/>
              </a:rPr>
              <a:t> </a:t>
            </a:r>
            <a:r>
              <a:rPr sz="2000" dirty="0">
                <a:latin typeface="+mj-lt"/>
                <a:cs typeface="Times New Roman"/>
              </a:rPr>
              <a:t>or</a:t>
            </a:r>
            <a:r>
              <a:rPr sz="2000" spc="365" dirty="0">
                <a:latin typeface="+mj-lt"/>
                <a:cs typeface="Times New Roman"/>
              </a:rPr>
              <a:t> </a:t>
            </a:r>
            <a:r>
              <a:rPr sz="2000" dirty="0">
                <a:latin typeface="+mj-lt"/>
                <a:cs typeface="Times New Roman"/>
              </a:rPr>
              <a:t>honing</a:t>
            </a:r>
            <a:r>
              <a:rPr sz="2000" spc="360" dirty="0">
                <a:latin typeface="+mj-lt"/>
                <a:cs typeface="Times New Roman"/>
              </a:rPr>
              <a:t> </a:t>
            </a:r>
            <a:r>
              <a:rPr sz="2000" dirty="0">
                <a:latin typeface="+mj-lt"/>
                <a:cs typeface="Times New Roman"/>
              </a:rPr>
              <a:t>its</a:t>
            </a:r>
            <a:r>
              <a:rPr sz="2000" spc="365" dirty="0">
                <a:latin typeface="+mj-lt"/>
                <a:cs typeface="Times New Roman"/>
              </a:rPr>
              <a:t> </a:t>
            </a:r>
            <a:r>
              <a:rPr sz="2000" dirty="0">
                <a:latin typeface="+mj-lt"/>
                <a:cs typeface="Times New Roman"/>
              </a:rPr>
              <a:t>skill</a:t>
            </a:r>
            <a:r>
              <a:rPr sz="2000" spc="370" dirty="0">
                <a:latin typeface="+mj-lt"/>
                <a:cs typeface="Times New Roman"/>
              </a:rPr>
              <a:t> </a:t>
            </a:r>
            <a:r>
              <a:rPr sz="2000" dirty="0">
                <a:latin typeface="+mj-lt"/>
                <a:cs typeface="Times New Roman"/>
              </a:rPr>
              <a:t>by</a:t>
            </a:r>
            <a:r>
              <a:rPr sz="2000" spc="370" dirty="0">
                <a:latin typeface="+mj-lt"/>
                <a:cs typeface="Times New Roman"/>
              </a:rPr>
              <a:t> </a:t>
            </a:r>
            <a:r>
              <a:rPr sz="2000" dirty="0">
                <a:latin typeface="+mj-lt"/>
                <a:cs typeface="Times New Roman"/>
              </a:rPr>
              <a:t>playing</a:t>
            </a:r>
            <a:r>
              <a:rPr sz="2000" spc="360" dirty="0">
                <a:latin typeface="+mj-lt"/>
                <a:cs typeface="Times New Roman"/>
              </a:rPr>
              <a:t> </a:t>
            </a:r>
            <a:r>
              <a:rPr sz="2000" dirty="0">
                <a:latin typeface="+mj-lt"/>
                <a:cs typeface="Times New Roman"/>
              </a:rPr>
              <a:t>minor</a:t>
            </a:r>
            <a:r>
              <a:rPr sz="2000" spc="360" dirty="0">
                <a:latin typeface="+mj-lt"/>
                <a:cs typeface="Times New Roman"/>
              </a:rPr>
              <a:t> </a:t>
            </a:r>
            <a:r>
              <a:rPr sz="2000" dirty="0">
                <a:latin typeface="+mj-lt"/>
                <a:cs typeface="Times New Roman"/>
              </a:rPr>
              <a:t>variations</a:t>
            </a:r>
            <a:r>
              <a:rPr sz="2000" spc="370" dirty="0">
                <a:latin typeface="+mj-lt"/>
                <a:cs typeface="Times New Roman"/>
              </a:rPr>
              <a:t> </a:t>
            </a:r>
            <a:r>
              <a:rPr sz="2000" dirty="0">
                <a:latin typeface="+mj-lt"/>
                <a:cs typeface="Times New Roman"/>
              </a:rPr>
              <a:t>of</a:t>
            </a:r>
            <a:r>
              <a:rPr sz="2000" spc="365" dirty="0">
                <a:latin typeface="+mj-lt"/>
                <a:cs typeface="Times New Roman"/>
              </a:rPr>
              <a:t> </a:t>
            </a:r>
            <a:r>
              <a:rPr sz="2000" dirty="0">
                <a:latin typeface="+mj-lt"/>
                <a:cs typeface="Times New Roman"/>
              </a:rPr>
              <a:t>lines</a:t>
            </a:r>
            <a:r>
              <a:rPr sz="2000" spc="370" dirty="0">
                <a:latin typeface="+mj-lt"/>
                <a:cs typeface="Times New Roman"/>
              </a:rPr>
              <a:t> </a:t>
            </a:r>
            <a:r>
              <a:rPr sz="2000" dirty="0">
                <a:latin typeface="+mj-lt"/>
                <a:cs typeface="Times New Roman"/>
              </a:rPr>
              <a:t>of</a:t>
            </a:r>
            <a:r>
              <a:rPr sz="2000" spc="370" dirty="0">
                <a:latin typeface="+mj-lt"/>
                <a:cs typeface="Times New Roman"/>
              </a:rPr>
              <a:t> </a:t>
            </a:r>
            <a:r>
              <a:rPr sz="2000" dirty="0">
                <a:latin typeface="+mj-lt"/>
                <a:cs typeface="Times New Roman"/>
              </a:rPr>
              <a:t>play</a:t>
            </a:r>
            <a:r>
              <a:rPr sz="2000" spc="365" dirty="0">
                <a:latin typeface="+mj-lt"/>
                <a:cs typeface="Times New Roman"/>
              </a:rPr>
              <a:t> </a:t>
            </a:r>
            <a:r>
              <a:rPr sz="2000" dirty="0">
                <a:latin typeface="+mj-lt"/>
                <a:cs typeface="Times New Roman"/>
              </a:rPr>
              <a:t>it</a:t>
            </a:r>
            <a:r>
              <a:rPr sz="2000" spc="360" dirty="0">
                <a:latin typeface="+mj-lt"/>
                <a:cs typeface="Times New Roman"/>
              </a:rPr>
              <a:t> </a:t>
            </a:r>
            <a:r>
              <a:rPr sz="2000" dirty="0">
                <a:latin typeface="+mj-lt"/>
                <a:cs typeface="Times New Roman"/>
              </a:rPr>
              <a:t>currently</a:t>
            </a:r>
            <a:r>
              <a:rPr sz="2000" spc="385" dirty="0">
                <a:latin typeface="+mj-lt"/>
                <a:cs typeface="Times New Roman"/>
              </a:rPr>
              <a:t> </a:t>
            </a:r>
            <a:r>
              <a:rPr sz="2000" dirty="0">
                <a:latin typeface="+mj-lt"/>
                <a:cs typeface="Times New Roman"/>
              </a:rPr>
              <a:t>finds</a:t>
            </a:r>
            <a:r>
              <a:rPr sz="2000" spc="360" dirty="0">
                <a:latin typeface="+mj-lt"/>
                <a:cs typeface="Times New Roman"/>
              </a:rPr>
              <a:t> </a:t>
            </a:r>
            <a:r>
              <a:rPr sz="2000" spc="-20" dirty="0">
                <a:latin typeface="+mj-lt"/>
                <a:cs typeface="Times New Roman"/>
              </a:rPr>
              <a:t>most </a:t>
            </a:r>
            <a:r>
              <a:rPr sz="2000" spc="-10" dirty="0">
                <a:latin typeface="+mj-lt"/>
                <a:cs typeface="Times New Roman"/>
              </a:rPr>
              <a:t>promising.</a:t>
            </a:r>
            <a:endParaRPr sz="2000" dirty="0">
              <a:latin typeface="+mj-lt"/>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26</a:t>
            </a:fld>
            <a:endParaRPr spc="-25" dirty="0"/>
          </a:p>
        </p:txBody>
      </p:sp>
      <p:sp>
        <p:nvSpPr>
          <p:cNvPr id="2" name="object 2"/>
          <p:cNvSpPr txBox="1">
            <a:spLocks noGrp="1"/>
          </p:cNvSpPr>
          <p:nvPr>
            <p:ph type="title"/>
          </p:nvPr>
        </p:nvSpPr>
        <p:spPr>
          <a:xfrm>
            <a:off x="955040" y="570733"/>
            <a:ext cx="9377045" cy="751488"/>
          </a:xfrm>
          <a:prstGeom prst="rect">
            <a:avLst/>
          </a:prstGeom>
        </p:spPr>
        <p:txBody>
          <a:bodyPr vert="horz" wrap="square" lIns="0" tIns="12700" rIns="0" bIns="0" rtlCol="0">
            <a:spAutoFit/>
          </a:bodyPr>
          <a:lstStyle/>
          <a:p>
            <a:pPr marL="12700" marR="5080">
              <a:lnSpc>
                <a:spcPct val="100000"/>
              </a:lnSpc>
              <a:spcBef>
                <a:spcPts val="100"/>
              </a:spcBef>
            </a:pPr>
            <a:r>
              <a:rPr sz="2400" i="1" dirty="0">
                <a:latin typeface="+mj-lt"/>
                <a:cs typeface="Times New Roman"/>
              </a:rPr>
              <a:t>3.</a:t>
            </a:r>
            <a:r>
              <a:rPr sz="2400" i="1" spc="-145" dirty="0">
                <a:latin typeface="+mj-lt"/>
                <a:cs typeface="Times New Roman"/>
              </a:rPr>
              <a:t> </a:t>
            </a:r>
            <a:r>
              <a:rPr lang="en-US" sz="2400" i="1" spc="-145" dirty="0">
                <a:latin typeface="+mj-lt"/>
                <a:cs typeface="Times New Roman"/>
              </a:rPr>
              <a:t>H</a:t>
            </a:r>
            <a:r>
              <a:rPr sz="2400" i="1" dirty="0">
                <a:latin typeface="+mj-lt"/>
                <a:cs typeface="Times New Roman"/>
              </a:rPr>
              <a:t>ow</a:t>
            </a:r>
            <a:r>
              <a:rPr sz="2400" i="1" spc="-5" dirty="0">
                <a:latin typeface="+mj-lt"/>
                <a:cs typeface="Times New Roman"/>
              </a:rPr>
              <a:t> </a:t>
            </a:r>
            <a:r>
              <a:rPr sz="2400" i="1" dirty="0">
                <a:latin typeface="+mj-lt"/>
                <a:cs typeface="Times New Roman"/>
              </a:rPr>
              <a:t>well</a:t>
            </a:r>
            <a:r>
              <a:rPr sz="2400" i="1" spc="-15" dirty="0">
                <a:latin typeface="+mj-lt"/>
                <a:cs typeface="Times New Roman"/>
              </a:rPr>
              <a:t> </a:t>
            </a:r>
            <a:r>
              <a:rPr sz="2400" i="1" dirty="0">
                <a:latin typeface="+mj-lt"/>
                <a:cs typeface="Times New Roman"/>
              </a:rPr>
              <a:t>it</a:t>
            </a:r>
            <a:r>
              <a:rPr sz="2400" i="1" spc="-10" dirty="0">
                <a:latin typeface="+mj-lt"/>
                <a:cs typeface="Times New Roman"/>
              </a:rPr>
              <a:t> </a:t>
            </a:r>
            <a:r>
              <a:rPr sz="2400" i="1" dirty="0">
                <a:latin typeface="+mj-lt"/>
                <a:cs typeface="Times New Roman"/>
              </a:rPr>
              <a:t>represents</a:t>
            </a:r>
            <a:r>
              <a:rPr sz="2400" i="1" spc="5" dirty="0">
                <a:latin typeface="+mj-lt"/>
                <a:cs typeface="Times New Roman"/>
              </a:rPr>
              <a:t> </a:t>
            </a:r>
            <a:r>
              <a:rPr sz="2400" i="1" spc="-25" dirty="0">
                <a:latin typeface="+mj-lt"/>
                <a:cs typeface="Times New Roman"/>
              </a:rPr>
              <a:t>the </a:t>
            </a:r>
            <a:r>
              <a:rPr sz="2400" i="1" dirty="0">
                <a:latin typeface="+mj-lt"/>
                <a:cs typeface="Times New Roman"/>
              </a:rPr>
              <a:t>distribution</a:t>
            </a:r>
            <a:r>
              <a:rPr sz="2400" i="1" spc="-50" dirty="0">
                <a:latin typeface="+mj-lt"/>
                <a:cs typeface="Times New Roman"/>
              </a:rPr>
              <a:t> </a:t>
            </a:r>
            <a:r>
              <a:rPr sz="2400" i="1" dirty="0">
                <a:latin typeface="+mj-lt"/>
                <a:cs typeface="Times New Roman"/>
              </a:rPr>
              <a:t>of</a:t>
            </a:r>
            <a:r>
              <a:rPr sz="2400" i="1" spc="-15" dirty="0">
                <a:latin typeface="+mj-lt"/>
                <a:cs typeface="Times New Roman"/>
              </a:rPr>
              <a:t> </a:t>
            </a:r>
            <a:r>
              <a:rPr sz="2400" i="1" dirty="0">
                <a:latin typeface="+mj-lt"/>
                <a:cs typeface="Times New Roman"/>
              </a:rPr>
              <a:t>examples</a:t>
            </a:r>
            <a:r>
              <a:rPr sz="2400" i="1" spc="-15" dirty="0">
                <a:latin typeface="+mj-lt"/>
                <a:cs typeface="Times New Roman"/>
              </a:rPr>
              <a:t> </a:t>
            </a:r>
            <a:r>
              <a:rPr sz="2400" i="1" dirty="0">
                <a:latin typeface="+mj-lt"/>
                <a:cs typeface="Times New Roman"/>
              </a:rPr>
              <a:t>over</a:t>
            </a:r>
            <a:r>
              <a:rPr sz="2400" i="1" spc="-25" dirty="0">
                <a:latin typeface="+mj-lt"/>
                <a:cs typeface="Times New Roman"/>
              </a:rPr>
              <a:t> </a:t>
            </a:r>
            <a:r>
              <a:rPr sz="2400" i="1" dirty="0">
                <a:latin typeface="+mj-lt"/>
                <a:cs typeface="Times New Roman"/>
              </a:rPr>
              <a:t>which</a:t>
            </a:r>
            <a:r>
              <a:rPr sz="2400" i="1" spc="-20" dirty="0">
                <a:latin typeface="+mj-lt"/>
                <a:cs typeface="Times New Roman"/>
              </a:rPr>
              <a:t> </a:t>
            </a:r>
            <a:r>
              <a:rPr sz="2400" i="1" dirty="0">
                <a:latin typeface="+mj-lt"/>
                <a:cs typeface="Times New Roman"/>
              </a:rPr>
              <a:t>the</a:t>
            </a:r>
            <a:r>
              <a:rPr sz="2400" i="1" spc="-15" dirty="0">
                <a:latin typeface="+mj-lt"/>
                <a:cs typeface="Times New Roman"/>
              </a:rPr>
              <a:t> </a:t>
            </a:r>
            <a:r>
              <a:rPr sz="2400" i="1" dirty="0">
                <a:latin typeface="+mj-lt"/>
                <a:cs typeface="Times New Roman"/>
              </a:rPr>
              <a:t>final</a:t>
            </a:r>
            <a:r>
              <a:rPr sz="2400" i="1" spc="-15" dirty="0">
                <a:latin typeface="+mj-lt"/>
                <a:cs typeface="Times New Roman"/>
              </a:rPr>
              <a:t> </a:t>
            </a:r>
            <a:r>
              <a:rPr sz="2400" i="1" dirty="0">
                <a:latin typeface="+mj-lt"/>
                <a:cs typeface="Times New Roman"/>
              </a:rPr>
              <a:t>system</a:t>
            </a:r>
            <a:r>
              <a:rPr sz="2400" i="1" spc="-35" dirty="0">
                <a:latin typeface="+mj-lt"/>
                <a:cs typeface="Times New Roman"/>
              </a:rPr>
              <a:t> </a:t>
            </a:r>
            <a:r>
              <a:rPr sz="2400" i="1" dirty="0">
                <a:latin typeface="+mj-lt"/>
                <a:cs typeface="Times New Roman"/>
              </a:rPr>
              <a:t>performance</a:t>
            </a:r>
            <a:r>
              <a:rPr sz="2400" i="1" spc="-10" dirty="0">
                <a:latin typeface="+mj-lt"/>
                <a:cs typeface="Times New Roman"/>
              </a:rPr>
              <a:t> </a:t>
            </a:r>
            <a:r>
              <a:rPr sz="2400" i="1" dirty="0">
                <a:latin typeface="+mj-lt"/>
                <a:cs typeface="Times New Roman"/>
              </a:rPr>
              <a:t>P</a:t>
            </a:r>
            <a:r>
              <a:rPr sz="2400" i="1" spc="-110" dirty="0">
                <a:latin typeface="+mj-lt"/>
                <a:cs typeface="Times New Roman"/>
              </a:rPr>
              <a:t> </a:t>
            </a:r>
            <a:r>
              <a:rPr sz="2400" i="1" dirty="0">
                <a:latin typeface="+mj-lt"/>
                <a:cs typeface="Times New Roman"/>
              </a:rPr>
              <a:t>must</a:t>
            </a:r>
            <a:r>
              <a:rPr sz="2400" i="1" spc="5" dirty="0">
                <a:latin typeface="+mj-lt"/>
                <a:cs typeface="Times New Roman"/>
              </a:rPr>
              <a:t> </a:t>
            </a:r>
            <a:r>
              <a:rPr sz="2400" i="1" spc="-25" dirty="0">
                <a:latin typeface="+mj-lt"/>
                <a:cs typeface="Times New Roman"/>
              </a:rPr>
              <a:t>be </a:t>
            </a:r>
            <a:r>
              <a:rPr sz="2400" i="1" spc="-10" dirty="0">
                <a:latin typeface="+mj-lt"/>
                <a:cs typeface="Times New Roman"/>
              </a:rPr>
              <a:t>measured.</a:t>
            </a:r>
            <a:endParaRPr sz="2400" i="1" dirty="0">
              <a:latin typeface="+mj-lt"/>
              <a:cs typeface="Times New Roman"/>
            </a:endParaRPr>
          </a:p>
        </p:txBody>
      </p:sp>
      <p:sp>
        <p:nvSpPr>
          <p:cNvPr id="3" name="object 3"/>
          <p:cNvSpPr txBox="1"/>
          <p:nvPr/>
        </p:nvSpPr>
        <p:spPr>
          <a:xfrm>
            <a:off x="775852" y="1518376"/>
            <a:ext cx="10292715" cy="4975721"/>
          </a:xfrm>
          <a:prstGeom prst="rect">
            <a:avLst/>
          </a:prstGeom>
        </p:spPr>
        <p:txBody>
          <a:bodyPr vert="horz" wrap="square" lIns="0" tIns="12700" rIns="0" bIns="0" rtlCol="0">
            <a:spAutoFit/>
          </a:bodyPr>
          <a:lstStyle/>
          <a:p>
            <a:pPr marL="12700" marR="940435">
              <a:lnSpc>
                <a:spcPct val="100000"/>
              </a:lnSpc>
              <a:spcBef>
                <a:spcPts val="100"/>
              </a:spcBef>
            </a:pPr>
            <a:r>
              <a:rPr sz="2000" dirty="0">
                <a:latin typeface="+mj-lt"/>
                <a:cs typeface="Times New Roman"/>
              </a:rPr>
              <a:t>Learning</a:t>
            </a:r>
            <a:r>
              <a:rPr sz="2000" spc="-35" dirty="0">
                <a:latin typeface="+mj-lt"/>
                <a:cs typeface="Times New Roman"/>
              </a:rPr>
              <a:t> </a:t>
            </a:r>
            <a:r>
              <a:rPr sz="2000" dirty="0">
                <a:latin typeface="+mj-lt"/>
                <a:cs typeface="Times New Roman"/>
              </a:rPr>
              <a:t>is</a:t>
            </a:r>
            <a:r>
              <a:rPr sz="2000" spc="-25" dirty="0">
                <a:latin typeface="+mj-lt"/>
                <a:cs typeface="Times New Roman"/>
              </a:rPr>
              <a:t> </a:t>
            </a:r>
            <a:r>
              <a:rPr sz="2000" dirty="0">
                <a:latin typeface="+mj-lt"/>
                <a:cs typeface="Times New Roman"/>
              </a:rPr>
              <a:t>most</a:t>
            </a:r>
            <a:r>
              <a:rPr sz="2000" spc="-15" dirty="0">
                <a:latin typeface="+mj-lt"/>
                <a:cs typeface="Times New Roman"/>
              </a:rPr>
              <a:t> </a:t>
            </a:r>
            <a:r>
              <a:rPr sz="2000" dirty="0">
                <a:latin typeface="+mj-lt"/>
                <a:cs typeface="Times New Roman"/>
              </a:rPr>
              <a:t>reliable</a:t>
            </a:r>
            <a:r>
              <a:rPr sz="2000" spc="-45" dirty="0">
                <a:latin typeface="+mj-lt"/>
                <a:cs typeface="Times New Roman"/>
              </a:rPr>
              <a:t> </a:t>
            </a:r>
            <a:r>
              <a:rPr sz="2000" dirty="0">
                <a:latin typeface="+mj-lt"/>
                <a:cs typeface="Times New Roman"/>
              </a:rPr>
              <a:t>when</a:t>
            </a:r>
            <a:r>
              <a:rPr sz="2000" spc="-15" dirty="0">
                <a:latin typeface="+mj-lt"/>
                <a:cs typeface="Times New Roman"/>
              </a:rPr>
              <a:t> </a:t>
            </a:r>
            <a:r>
              <a:rPr sz="2000" dirty="0">
                <a:latin typeface="+mj-lt"/>
                <a:cs typeface="Times New Roman"/>
              </a:rPr>
              <a:t>the</a:t>
            </a:r>
            <a:r>
              <a:rPr sz="2000" spc="-20" dirty="0">
                <a:latin typeface="+mj-lt"/>
                <a:cs typeface="Times New Roman"/>
              </a:rPr>
              <a:t> </a:t>
            </a:r>
            <a:r>
              <a:rPr sz="2000" dirty="0">
                <a:latin typeface="+mj-lt"/>
                <a:cs typeface="Times New Roman"/>
              </a:rPr>
              <a:t>training</a:t>
            </a:r>
            <a:r>
              <a:rPr sz="2000" spc="-40" dirty="0">
                <a:latin typeface="+mj-lt"/>
                <a:cs typeface="Times New Roman"/>
              </a:rPr>
              <a:t> </a:t>
            </a:r>
            <a:r>
              <a:rPr sz="2000" dirty="0">
                <a:latin typeface="+mj-lt"/>
                <a:cs typeface="Times New Roman"/>
              </a:rPr>
              <a:t>examples</a:t>
            </a:r>
            <a:r>
              <a:rPr sz="2000" spc="-35" dirty="0">
                <a:latin typeface="+mj-lt"/>
                <a:cs typeface="Times New Roman"/>
              </a:rPr>
              <a:t> </a:t>
            </a:r>
            <a:r>
              <a:rPr sz="2000" dirty="0">
                <a:latin typeface="+mj-lt"/>
                <a:cs typeface="Times New Roman"/>
              </a:rPr>
              <a:t>follow</a:t>
            </a:r>
            <a:r>
              <a:rPr sz="2000" spc="-30" dirty="0">
                <a:latin typeface="+mj-lt"/>
                <a:cs typeface="Times New Roman"/>
              </a:rPr>
              <a:t> </a:t>
            </a:r>
            <a:r>
              <a:rPr sz="2000" dirty="0">
                <a:latin typeface="+mj-lt"/>
                <a:cs typeface="Times New Roman"/>
              </a:rPr>
              <a:t>a</a:t>
            </a:r>
            <a:r>
              <a:rPr sz="2000" spc="-20" dirty="0">
                <a:latin typeface="+mj-lt"/>
                <a:cs typeface="Times New Roman"/>
              </a:rPr>
              <a:t> </a:t>
            </a:r>
            <a:r>
              <a:rPr sz="2000" dirty="0">
                <a:latin typeface="+mj-lt"/>
                <a:cs typeface="Times New Roman"/>
              </a:rPr>
              <a:t>distribution</a:t>
            </a:r>
            <a:r>
              <a:rPr sz="2000" spc="-30" dirty="0">
                <a:latin typeface="+mj-lt"/>
                <a:cs typeface="Times New Roman"/>
              </a:rPr>
              <a:t> </a:t>
            </a:r>
            <a:r>
              <a:rPr sz="2000" dirty="0">
                <a:latin typeface="+mj-lt"/>
                <a:cs typeface="Times New Roman"/>
              </a:rPr>
              <a:t>similar</a:t>
            </a:r>
            <a:r>
              <a:rPr sz="2000" spc="-20" dirty="0">
                <a:latin typeface="+mj-lt"/>
                <a:cs typeface="Times New Roman"/>
              </a:rPr>
              <a:t> </a:t>
            </a:r>
            <a:r>
              <a:rPr sz="2000" dirty="0">
                <a:latin typeface="+mj-lt"/>
                <a:cs typeface="Times New Roman"/>
              </a:rPr>
              <a:t>to</a:t>
            </a:r>
            <a:r>
              <a:rPr sz="2000" spc="-25" dirty="0">
                <a:latin typeface="+mj-lt"/>
                <a:cs typeface="Times New Roman"/>
              </a:rPr>
              <a:t> </a:t>
            </a:r>
            <a:r>
              <a:rPr sz="2000" dirty="0">
                <a:latin typeface="+mj-lt"/>
                <a:cs typeface="Times New Roman"/>
              </a:rPr>
              <a:t>that</a:t>
            </a:r>
            <a:r>
              <a:rPr sz="2000" spc="-35" dirty="0">
                <a:latin typeface="+mj-lt"/>
                <a:cs typeface="Times New Roman"/>
              </a:rPr>
              <a:t> </a:t>
            </a:r>
            <a:r>
              <a:rPr sz="2000" dirty="0">
                <a:latin typeface="+mj-lt"/>
                <a:cs typeface="Times New Roman"/>
              </a:rPr>
              <a:t>of</a:t>
            </a:r>
            <a:r>
              <a:rPr sz="2000" spc="-15" dirty="0">
                <a:latin typeface="+mj-lt"/>
                <a:cs typeface="Times New Roman"/>
              </a:rPr>
              <a:t> </a:t>
            </a:r>
            <a:r>
              <a:rPr sz="2000" dirty="0">
                <a:latin typeface="+mj-lt"/>
                <a:cs typeface="Times New Roman"/>
              </a:rPr>
              <a:t>future</a:t>
            </a:r>
            <a:r>
              <a:rPr sz="2000" spc="-20" dirty="0">
                <a:latin typeface="+mj-lt"/>
                <a:cs typeface="Times New Roman"/>
              </a:rPr>
              <a:t> test </a:t>
            </a:r>
            <a:r>
              <a:rPr sz="2000" spc="-10" dirty="0">
                <a:latin typeface="+mj-lt"/>
                <a:cs typeface="Times New Roman"/>
              </a:rPr>
              <a:t>examples.</a:t>
            </a:r>
            <a:endParaRPr sz="2000" dirty="0">
              <a:latin typeface="+mj-lt"/>
              <a:cs typeface="Times New Roman"/>
            </a:endParaRPr>
          </a:p>
          <a:p>
            <a:pPr>
              <a:lnSpc>
                <a:spcPct val="100000"/>
              </a:lnSpc>
              <a:spcBef>
                <a:spcPts val="90"/>
              </a:spcBef>
            </a:pPr>
            <a:endParaRPr sz="2000" dirty="0">
              <a:latin typeface="+mj-lt"/>
              <a:cs typeface="Times New Roman"/>
            </a:endParaRPr>
          </a:p>
          <a:p>
            <a:pPr marL="12700">
              <a:lnSpc>
                <a:spcPct val="100000"/>
              </a:lnSpc>
            </a:pPr>
            <a:r>
              <a:rPr sz="2000" b="1" dirty="0">
                <a:latin typeface="+mj-lt"/>
                <a:cs typeface="Times New Roman"/>
              </a:rPr>
              <a:t>For</a:t>
            </a:r>
            <a:r>
              <a:rPr sz="2000" b="1" spc="-65" dirty="0">
                <a:latin typeface="+mj-lt"/>
                <a:cs typeface="Times New Roman"/>
              </a:rPr>
              <a:t> </a:t>
            </a:r>
            <a:r>
              <a:rPr sz="2000" b="1" dirty="0">
                <a:latin typeface="+mj-lt"/>
                <a:cs typeface="Times New Roman"/>
              </a:rPr>
              <a:t>example,</a:t>
            </a:r>
            <a:r>
              <a:rPr sz="2000" b="1" spc="-45" dirty="0">
                <a:latin typeface="+mj-lt"/>
                <a:cs typeface="Times New Roman"/>
              </a:rPr>
              <a:t> </a:t>
            </a:r>
            <a:r>
              <a:rPr sz="2000" b="1" dirty="0">
                <a:latin typeface="+mj-lt"/>
                <a:cs typeface="Times New Roman"/>
              </a:rPr>
              <a:t>in</a:t>
            </a:r>
            <a:r>
              <a:rPr sz="2000" b="1" spc="-30" dirty="0">
                <a:latin typeface="+mj-lt"/>
                <a:cs typeface="Times New Roman"/>
              </a:rPr>
              <a:t> </a:t>
            </a:r>
            <a:r>
              <a:rPr sz="2000" b="1" dirty="0">
                <a:latin typeface="+mj-lt"/>
                <a:cs typeface="Times New Roman"/>
              </a:rPr>
              <a:t>checkers</a:t>
            </a:r>
            <a:r>
              <a:rPr sz="2000" b="1" spc="-45" dirty="0">
                <a:latin typeface="+mj-lt"/>
                <a:cs typeface="Times New Roman"/>
              </a:rPr>
              <a:t> </a:t>
            </a:r>
            <a:r>
              <a:rPr sz="2000" b="1" spc="-10" dirty="0">
                <a:latin typeface="+mj-lt"/>
                <a:cs typeface="Times New Roman"/>
              </a:rPr>
              <a:t>game</a:t>
            </a:r>
            <a:r>
              <a:rPr sz="2000" spc="-10" dirty="0">
                <a:latin typeface="+mj-lt"/>
                <a:cs typeface="Times New Roman"/>
              </a:rPr>
              <a:t>:</a:t>
            </a:r>
            <a:endParaRPr sz="2000" dirty="0">
              <a:latin typeface="+mj-lt"/>
              <a:cs typeface="Times New Roman"/>
            </a:endParaRPr>
          </a:p>
          <a:p>
            <a:pPr marL="299085" marR="5080" indent="-287020" algn="just">
              <a:lnSpc>
                <a:spcPct val="100000"/>
              </a:lnSpc>
              <a:buFont typeface="Arial MT"/>
              <a:buChar char="•"/>
              <a:tabLst>
                <a:tab pos="299085" algn="l"/>
              </a:tabLst>
            </a:pPr>
            <a:r>
              <a:rPr sz="2000" dirty="0">
                <a:latin typeface="+mj-lt"/>
                <a:cs typeface="Times New Roman"/>
              </a:rPr>
              <a:t>In</a:t>
            </a:r>
            <a:r>
              <a:rPr sz="2000" spc="-15" dirty="0">
                <a:latin typeface="+mj-lt"/>
                <a:cs typeface="Times New Roman"/>
              </a:rPr>
              <a:t> </a:t>
            </a:r>
            <a:r>
              <a:rPr sz="2000" dirty="0">
                <a:latin typeface="+mj-lt"/>
                <a:cs typeface="Times New Roman"/>
              </a:rPr>
              <a:t>checkers</a:t>
            </a:r>
            <a:r>
              <a:rPr sz="2000" spc="-10" dirty="0">
                <a:latin typeface="+mj-lt"/>
                <a:cs typeface="Times New Roman"/>
              </a:rPr>
              <a:t> </a:t>
            </a:r>
            <a:r>
              <a:rPr sz="2000" dirty="0">
                <a:latin typeface="+mj-lt"/>
                <a:cs typeface="Times New Roman"/>
              </a:rPr>
              <a:t>learning</a:t>
            </a:r>
            <a:r>
              <a:rPr sz="2000" spc="-10" dirty="0">
                <a:latin typeface="+mj-lt"/>
                <a:cs typeface="Times New Roman"/>
              </a:rPr>
              <a:t> </a:t>
            </a:r>
            <a:r>
              <a:rPr sz="2000" dirty="0">
                <a:latin typeface="+mj-lt"/>
                <a:cs typeface="Times New Roman"/>
              </a:rPr>
              <a:t>scenario,</a:t>
            </a:r>
            <a:r>
              <a:rPr sz="2000" spc="-5" dirty="0">
                <a:latin typeface="+mj-lt"/>
                <a:cs typeface="Times New Roman"/>
              </a:rPr>
              <a:t> </a:t>
            </a:r>
            <a:r>
              <a:rPr sz="2000" dirty="0">
                <a:latin typeface="+mj-lt"/>
                <a:cs typeface="Times New Roman"/>
              </a:rPr>
              <a:t>the</a:t>
            </a:r>
            <a:r>
              <a:rPr sz="2000" spc="-10" dirty="0">
                <a:latin typeface="+mj-lt"/>
                <a:cs typeface="Times New Roman"/>
              </a:rPr>
              <a:t> </a:t>
            </a:r>
            <a:r>
              <a:rPr sz="2000" dirty="0">
                <a:latin typeface="+mj-lt"/>
                <a:cs typeface="Times New Roman"/>
              </a:rPr>
              <a:t>performance</a:t>
            </a:r>
            <a:r>
              <a:rPr sz="2000" spc="-5" dirty="0">
                <a:latin typeface="+mj-lt"/>
                <a:cs typeface="Times New Roman"/>
              </a:rPr>
              <a:t> </a:t>
            </a:r>
            <a:r>
              <a:rPr sz="2000" dirty="0">
                <a:latin typeface="+mj-lt"/>
                <a:cs typeface="Times New Roman"/>
              </a:rPr>
              <a:t>metric</a:t>
            </a:r>
            <a:r>
              <a:rPr sz="2000" spc="-15" dirty="0">
                <a:latin typeface="+mj-lt"/>
                <a:cs typeface="Times New Roman"/>
              </a:rPr>
              <a:t> </a:t>
            </a:r>
            <a:r>
              <a:rPr sz="2000" i="1" dirty="0">
                <a:latin typeface="+mj-lt"/>
                <a:cs typeface="Times New Roman"/>
              </a:rPr>
              <a:t>P</a:t>
            </a:r>
            <a:r>
              <a:rPr sz="2000" spc="-80" dirty="0">
                <a:latin typeface="+mj-lt"/>
                <a:cs typeface="Times New Roman"/>
              </a:rPr>
              <a:t> </a:t>
            </a:r>
            <a:r>
              <a:rPr sz="2000" dirty="0">
                <a:latin typeface="+mj-lt"/>
                <a:cs typeface="Times New Roman"/>
              </a:rPr>
              <a:t>is</a:t>
            </a:r>
            <a:r>
              <a:rPr sz="2000" spc="-20" dirty="0">
                <a:latin typeface="+mj-lt"/>
                <a:cs typeface="Times New Roman"/>
              </a:rPr>
              <a:t> </a:t>
            </a:r>
            <a:r>
              <a:rPr sz="2000" dirty="0">
                <a:latin typeface="+mj-lt"/>
                <a:cs typeface="Times New Roman"/>
              </a:rPr>
              <a:t>the</a:t>
            </a:r>
            <a:r>
              <a:rPr sz="2000" spc="-5" dirty="0">
                <a:latin typeface="+mj-lt"/>
                <a:cs typeface="Times New Roman"/>
              </a:rPr>
              <a:t> </a:t>
            </a:r>
            <a:r>
              <a:rPr sz="2000" dirty="0">
                <a:latin typeface="+mj-lt"/>
                <a:cs typeface="Times New Roman"/>
              </a:rPr>
              <a:t>percent</a:t>
            </a:r>
            <a:r>
              <a:rPr sz="2000" spc="-5" dirty="0">
                <a:latin typeface="+mj-lt"/>
                <a:cs typeface="Times New Roman"/>
              </a:rPr>
              <a:t> </a:t>
            </a:r>
            <a:r>
              <a:rPr sz="2000" dirty="0">
                <a:latin typeface="+mj-lt"/>
                <a:cs typeface="Times New Roman"/>
              </a:rPr>
              <a:t>of</a:t>
            </a:r>
            <a:r>
              <a:rPr sz="2000" spc="-15" dirty="0">
                <a:latin typeface="+mj-lt"/>
                <a:cs typeface="Times New Roman"/>
              </a:rPr>
              <a:t> </a:t>
            </a:r>
            <a:r>
              <a:rPr sz="2000" dirty="0">
                <a:latin typeface="+mj-lt"/>
                <a:cs typeface="Times New Roman"/>
              </a:rPr>
              <a:t>games</a:t>
            </a:r>
            <a:r>
              <a:rPr sz="2000" spc="-15" dirty="0">
                <a:latin typeface="+mj-lt"/>
                <a:cs typeface="Times New Roman"/>
              </a:rPr>
              <a:t> </a:t>
            </a:r>
            <a:r>
              <a:rPr sz="2000" dirty="0">
                <a:latin typeface="+mj-lt"/>
                <a:cs typeface="Times New Roman"/>
              </a:rPr>
              <a:t>the</a:t>
            </a:r>
            <a:r>
              <a:rPr sz="2000" spc="-5" dirty="0">
                <a:latin typeface="+mj-lt"/>
                <a:cs typeface="Times New Roman"/>
              </a:rPr>
              <a:t> </a:t>
            </a:r>
            <a:r>
              <a:rPr sz="2000" dirty="0">
                <a:latin typeface="+mj-lt"/>
                <a:cs typeface="Times New Roman"/>
              </a:rPr>
              <a:t>system</a:t>
            </a:r>
            <a:r>
              <a:rPr sz="2000" spc="-10" dirty="0">
                <a:latin typeface="+mj-lt"/>
                <a:cs typeface="Times New Roman"/>
              </a:rPr>
              <a:t> </a:t>
            </a:r>
            <a:r>
              <a:rPr sz="2000" dirty="0">
                <a:latin typeface="+mj-lt"/>
                <a:cs typeface="Times New Roman"/>
              </a:rPr>
              <a:t>wins</a:t>
            </a:r>
            <a:r>
              <a:rPr sz="2000" spc="-20" dirty="0">
                <a:latin typeface="+mj-lt"/>
                <a:cs typeface="Times New Roman"/>
              </a:rPr>
              <a:t> </a:t>
            </a:r>
            <a:r>
              <a:rPr sz="2000" dirty="0">
                <a:latin typeface="+mj-lt"/>
                <a:cs typeface="Times New Roman"/>
              </a:rPr>
              <a:t>in</a:t>
            </a:r>
            <a:r>
              <a:rPr sz="2000" spc="-20" dirty="0">
                <a:latin typeface="+mj-lt"/>
                <a:cs typeface="Times New Roman"/>
              </a:rPr>
              <a:t> </a:t>
            </a:r>
            <a:r>
              <a:rPr sz="2000" dirty="0">
                <a:latin typeface="+mj-lt"/>
                <a:cs typeface="Times New Roman"/>
              </a:rPr>
              <a:t>the</a:t>
            </a:r>
            <a:r>
              <a:rPr sz="2000" spc="-5" dirty="0">
                <a:latin typeface="+mj-lt"/>
                <a:cs typeface="Times New Roman"/>
              </a:rPr>
              <a:t> </a:t>
            </a:r>
            <a:r>
              <a:rPr sz="2000" spc="-10" dirty="0">
                <a:latin typeface="+mj-lt"/>
                <a:cs typeface="Times New Roman"/>
              </a:rPr>
              <a:t>world tournament.</a:t>
            </a:r>
            <a:endParaRPr sz="2000" dirty="0">
              <a:latin typeface="+mj-lt"/>
              <a:cs typeface="Times New Roman"/>
            </a:endParaRPr>
          </a:p>
          <a:p>
            <a:pPr>
              <a:lnSpc>
                <a:spcPct val="100000"/>
              </a:lnSpc>
              <a:spcBef>
                <a:spcPts val="90"/>
              </a:spcBef>
              <a:buFont typeface="Arial MT"/>
              <a:buChar char="•"/>
            </a:pPr>
            <a:endParaRPr sz="2000" dirty="0">
              <a:latin typeface="+mj-lt"/>
              <a:cs typeface="Times New Roman"/>
            </a:endParaRPr>
          </a:p>
          <a:p>
            <a:pPr marL="299085" marR="5080" indent="-287020" algn="just">
              <a:lnSpc>
                <a:spcPct val="100000"/>
              </a:lnSpc>
              <a:buFont typeface="Arial MT"/>
              <a:buChar char="•"/>
              <a:tabLst>
                <a:tab pos="299085" algn="l"/>
              </a:tabLst>
            </a:pPr>
            <a:r>
              <a:rPr sz="2000" dirty="0">
                <a:latin typeface="+mj-lt"/>
                <a:cs typeface="Times New Roman"/>
              </a:rPr>
              <a:t>If</a:t>
            </a:r>
            <a:r>
              <a:rPr sz="2000" spc="75" dirty="0">
                <a:latin typeface="+mj-lt"/>
                <a:cs typeface="Times New Roman"/>
              </a:rPr>
              <a:t> </a:t>
            </a:r>
            <a:r>
              <a:rPr sz="2000" dirty="0">
                <a:latin typeface="+mj-lt"/>
                <a:cs typeface="Times New Roman"/>
              </a:rPr>
              <a:t>its</a:t>
            </a:r>
            <a:r>
              <a:rPr sz="2000" spc="70" dirty="0">
                <a:latin typeface="+mj-lt"/>
                <a:cs typeface="Times New Roman"/>
              </a:rPr>
              <a:t> </a:t>
            </a:r>
            <a:r>
              <a:rPr sz="2000" dirty="0">
                <a:latin typeface="+mj-lt"/>
                <a:cs typeface="Times New Roman"/>
              </a:rPr>
              <a:t>training</a:t>
            </a:r>
            <a:r>
              <a:rPr sz="2000" spc="80" dirty="0">
                <a:latin typeface="+mj-lt"/>
                <a:cs typeface="Times New Roman"/>
              </a:rPr>
              <a:t> </a:t>
            </a:r>
            <a:r>
              <a:rPr sz="2000" dirty="0">
                <a:latin typeface="+mj-lt"/>
                <a:cs typeface="Times New Roman"/>
              </a:rPr>
              <a:t>experience</a:t>
            </a:r>
            <a:r>
              <a:rPr sz="2000" spc="80" dirty="0">
                <a:latin typeface="+mj-lt"/>
                <a:cs typeface="Times New Roman"/>
              </a:rPr>
              <a:t> </a:t>
            </a:r>
            <a:r>
              <a:rPr sz="2000" i="1" dirty="0">
                <a:latin typeface="+mj-lt"/>
                <a:cs typeface="Times New Roman"/>
              </a:rPr>
              <a:t>E</a:t>
            </a:r>
            <a:r>
              <a:rPr sz="2000" spc="80" dirty="0">
                <a:latin typeface="+mj-lt"/>
                <a:cs typeface="Times New Roman"/>
              </a:rPr>
              <a:t> </a:t>
            </a:r>
            <a:r>
              <a:rPr sz="2000" dirty="0">
                <a:latin typeface="+mj-lt"/>
                <a:cs typeface="Times New Roman"/>
              </a:rPr>
              <a:t>consists</a:t>
            </a:r>
            <a:r>
              <a:rPr sz="2000" spc="75" dirty="0">
                <a:latin typeface="+mj-lt"/>
                <a:cs typeface="Times New Roman"/>
              </a:rPr>
              <a:t> </a:t>
            </a:r>
            <a:r>
              <a:rPr sz="2000" dirty="0">
                <a:latin typeface="+mj-lt"/>
                <a:cs typeface="Times New Roman"/>
              </a:rPr>
              <a:t>only</a:t>
            </a:r>
            <a:r>
              <a:rPr sz="2000" spc="100" dirty="0">
                <a:latin typeface="+mj-lt"/>
                <a:cs typeface="Times New Roman"/>
              </a:rPr>
              <a:t> </a:t>
            </a:r>
            <a:r>
              <a:rPr sz="2000" dirty="0">
                <a:latin typeface="+mj-lt"/>
                <a:cs typeface="Times New Roman"/>
              </a:rPr>
              <a:t>of</a:t>
            </a:r>
            <a:r>
              <a:rPr sz="2000" spc="75" dirty="0">
                <a:latin typeface="+mj-lt"/>
                <a:cs typeface="Times New Roman"/>
              </a:rPr>
              <a:t> </a:t>
            </a:r>
            <a:r>
              <a:rPr sz="2000" dirty="0">
                <a:latin typeface="+mj-lt"/>
                <a:cs typeface="Times New Roman"/>
              </a:rPr>
              <a:t>games</a:t>
            </a:r>
            <a:r>
              <a:rPr sz="2000" spc="70" dirty="0">
                <a:latin typeface="+mj-lt"/>
                <a:cs typeface="Times New Roman"/>
              </a:rPr>
              <a:t> </a:t>
            </a:r>
            <a:r>
              <a:rPr sz="2000" dirty="0">
                <a:latin typeface="+mj-lt"/>
                <a:cs typeface="Times New Roman"/>
              </a:rPr>
              <a:t>played</a:t>
            </a:r>
            <a:r>
              <a:rPr sz="2000" spc="85" dirty="0">
                <a:latin typeface="+mj-lt"/>
                <a:cs typeface="Times New Roman"/>
              </a:rPr>
              <a:t> </a:t>
            </a:r>
            <a:r>
              <a:rPr sz="2000" dirty="0">
                <a:latin typeface="+mj-lt"/>
                <a:cs typeface="Times New Roman"/>
              </a:rPr>
              <a:t>against</a:t>
            </a:r>
            <a:r>
              <a:rPr sz="2000" spc="70" dirty="0">
                <a:latin typeface="+mj-lt"/>
                <a:cs typeface="Times New Roman"/>
              </a:rPr>
              <a:t> </a:t>
            </a:r>
            <a:r>
              <a:rPr sz="2000" dirty="0">
                <a:latin typeface="+mj-lt"/>
                <a:cs typeface="Times New Roman"/>
              </a:rPr>
              <a:t>itself,</a:t>
            </a:r>
            <a:r>
              <a:rPr sz="2000" spc="80" dirty="0">
                <a:latin typeface="+mj-lt"/>
                <a:cs typeface="Times New Roman"/>
              </a:rPr>
              <a:t> </a:t>
            </a:r>
            <a:r>
              <a:rPr sz="2000" dirty="0">
                <a:latin typeface="+mj-lt"/>
                <a:cs typeface="Times New Roman"/>
              </a:rPr>
              <a:t>there</a:t>
            </a:r>
            <a:r>
              <a:rPr sz="2000" spc="80" dirty="0">
                <a:latin typeface="+mj-lt"/>
                <a:cs typeface="Times New Roman"/>
              </a:rPr>
              <a:t> </a:t>
            </a:r>
            <a:r>
              <a:rPr sz="2000" dirty="0">
                <a:latin typeface="+mj-lt"/>
                <a:cs typeface="Times New Roman"/>
              </a:rPr>
              <a:t>is</a:t>
            </a:r>
            <a:r>
              <a:rPr sz="2000" spc="75" dirty="0">
                <a:latin typeface="+mj-lt"/>
                <a:cs typeface="Times New Roman"/>
              </a:rPr>
              <a:t> </a:t>
            </a:r>
            <a:r>
              <a:rPr sz="2000" dirty="0">
                <a:latin typeface="+mj-lt"/>
                <a:cs typeface="Times New Roman"/>
              </a:rPr>
              <a:t>an</a:t>
            </a:r>
            <a:r>
              <a:rPr sz="2000" spc="65" dirty="0">
                <a:latin typeface="+mj-lt"/>
                <a:cs typeface="Times New Roman"/>
              </a:rPr>
              <a:t> </a:t>
            </a:r>
            <a:r>
              <a:rPr sz="2000" dirty="0">
                <a:latin typeface="+mj-lt"/>
                <a:cs typeface="Times New Roman"/>
              </a:rPr>
              <a:t>danger</a:t>
            </a:r>
            <a:r>
              <a:rPr sz="2000" spc="85" dirty="0">
                <a:latin typeface="+mj-lt"/>
                <a:cs typeface="Times New Roman"/>
              </a:rPr>
              <a:t> </a:t>
            </a:r>
            <a:r>
              <a:rPr sz="2000" dirty="0">
                <a:latin typeface="+mj-lt"/>
                <a:cs typeface="Times New Roman"/>
              </a:rPr>
              <a:t>that</a:t>
            </a:r>
            <a:r>
              <a:rPr sz="2000" spc="75" dirty="0">
                <a:latin typeface="+mj-lt"/>
                <a:cs typeface="Times New Roman"/>
              </a:rPr>
              <a:t> </a:t>
            </a:r>
            <a:r>
              <a:rPr sz="2000" dirty="0">
                <a:latin typeface="+mj-lt"/>
                <a:cs typeface="Times New Roman"/>
              </a:rPr>
              <a:t>this</a:t>
            </a:r>
            <a:r>
              <a:rPr sz="2000" spc="60" dirty="0">
                <a:latin typeface="+mj-lt"/>
                <a:cs typeface="Times New Roman"/>
              </a:rPr>
              <a:t> </a:t>
            </a:r>
            <a:r>
              <a:rPr sz="2000" spc="-10" dirty="0">
                <a:latin typeface="+mj-lt"/>
                <a:cs typeface="Times New Roman"/>
              </a:rPr>
              <a:t>training </a:t>
            </a:r>
            <a:r>
              <a:rPr sz="2000" dirty="0">
                <a:latin typeface="+mj-lt"/>
                <a:cs typeface="Times New Roman"/>
              </a:rPr>
              <a:t>experience</a:t>
            </a:r>
            <a:r>
              <a:rPr sz="2000" spc="-10" dirty="0">
                <a:latin typeface="+mj-lt"/>
                <a:cs typeface="Times New Roman"/>
              </a:rPr>
              <a:t> </a:t>
            </a:r>
            <a:r>
              <a:rPr sz="2000" dirty="0">
                <a:latin typeface="+mj-lt"/>
                <a:cs typeface="Times New Roman"/>
              </a:rPr>
              <a:t>might</a:t>
            </a:r>
            <a:r>
              <a:rPr sz="2000" spc="-5" dirty="0">
                <a:latin typeface="+mj-lt"/>
                <a:cs typeface="Times New Roman"/>
              </a:rPr>
              <a:t> </a:t>
            </a:r>
            <a:r>
              <a:rPr sz="2000" dirty="0">
                <a:latin typeface="+mj-lt"/>
                <a:cs typeface="Times New Roman"/>
              </a:rPr>
              <a:t>not</a:t>
            </a:r>
            <a:r>
              <a:rPr sz="2000" spc="-5" dirty="0">
                <a:latin typeface="+mj-lt"/>
                <a:cs typeface="Times New Roman"/>
              </a:rPr>
              <a:t> </a:t>
            </a:r>
            <a:r>
              <a:rPr sz="2000" dirty="0">
                <a:latin typeface="+mj-lt"/>
                <a:cs typeface="Times New Roman"/>
              </a:rPr>
              <a:t>be</a:t>
            </a:r>
            <a:r>
              <a:rPr sz="2000" spc="-5" dirty="0">
                <a:latin typeface="+mj-lt"/>
                <a:cs typeface="Times New Roman"/>
              </a:rPr>
              <a:t> </a:t>
            </a:r>
            <a:r>
              <a:rPr sz="2000" dirty="0">
                <a:latin typeface="+mj-lt"/>
                <a:cs typeface="Times New Roman"/>
              </a:rPr>
              <a:t>fully</a:t>
            </a:r>
            <a:r>
              <a:rPr sz="2000" spc="5" dirty="0">
                <a:latin typeface="+mj-lt"/>
                <a:cs typeface="Times New Roman"/>
              </a:rPr>
              <a:t> </a:t>
            </a:r>
            <a:r>
              <a:rPr sz="2000" dirty="0">
                <a:latin typeface="+mj-lt"/>
                <a:cs typeface="Times New Roman"/>
              </a:rPr>
              <a:t>representative of</a:t>
            </a:r>
            <a:r>
              <a:rPr sz="2000" spc="-20" dirty="0">
                <a:latin typeface="+mj-lt"/>
                <a:cs typeface="Times New Roman"/>
              </a:rPr>
              <a:t> </a:t>
            </a:r>
            <a:r>
              <a:rPr sz="2000" dirty="0">
                <a:latin typeface="+mj-lt"/>
                <a:cs typeface="Times New Roman"/>
              </a:rPr>
              <a:t>the distribution</a:t>
            </a:r>
            <a:r>
              <a:rPr sz="2000" spc="-5" dirty="0">
                <a:latin typeface="+mj-lt"/>
                <a:cs typeface="Times New Roman"/>
              </a:rPr>
              <a:t> </a:t>
            </a:r>
            <a:r>
              <a:rPr sz="2000" dirty="0">
                <a:latin typeface="+mj-lt"/>
                <a:cs typeface="Times New Roman"/>
              </a:rPr>
              <a:t>of</a:t>
            </a:r>
            <a:r>
              <a:rPr sz="2000" spc="-20" dirty="0">
                <a:latin typeface="+mj-lt"/>
                <a:cs typeface="Times New Roman"/>
              </a:rPr>
              <a:t> </a:t>
            </a:r>
            <a:r>
              <a:rPr sz="2000" dirty="0">
                <a:latin typeface="+mj-lt"/>
                <a:cs typeface="Times New Roman"/>
              </a:rPr>
              <a:t>situations</a:t>
            </a:r>
            <a:r>
              <a:rPr sz="2000" spc="-10" dirty="0">
                <a:latin typeface="+mj-lt"/>
                <a:cs typeface="Times New Roman"/>
              </a:rPr>
              <a:t> </a:t>
            </a:r>
            <a:r>
              <a:rPr sz="2000" dirty="0">
                <a:latin typeface="+mj-lt"/>
                <a:cs typeface="Times New Roman"/>
              </a:rPr>
              <a:t>over</a:t>
            </a:r>
            <a:r>
              <a:rPr sz="2000" spc="-30" dirty="0">
                <a:latin typeface="+mj-lt"/>
                <a:cs typeface="Times New Roman"/>
              </a:rPr>
              <a:t> </a:t>
            </a:r>
            <a:r>
              <a:rPr sz="2000" dirty="0">
                <a:latin typeface="+mj-lt"/>
                <a:cs typeface="Times New Roman"/>
              </a:rPr>
              <a:t>which</a:t>
            </a:r>
            <a:r>
              <a:rPr sz="2000" spc="-5" dirty="0">
                <a:latin typeface="+mj-lt"/>
                <a:cs typeface="Times New Roman"/>
              </a:rPr>
              <a:t> </a:t>
            </a:r>
            <a:r>
              <a:rPr sz="2000" dirty="0">
                <a:latin typeface="+mj-lt"/>
                <a:cs typeface="Times New Roman"/>
              </a:rPr>
              <a:t>it</a:t>
            </a:r>
            <a:r>
              <a:rPr sz="2000" spc="-5" dirty="0">
                <a:latin typeface="+mj-lt"/>
                <a:cs typeface="Times New Roman"/>
              </a:rPr>
              <a:t> </a:t>
            </a:r>
            <a:r>
              <a:rPr sz="2000" dirty="0">
                <a:latin typeface="+mj-lt"/>
                <a:cs typeface="Times New Roman"/>
              </a:rPr>
              <a:t>will later</a:t>
            </a:r>
            <a:r>
              <a:rPr sz="2000" spc="-5" dirty="0">
                <a:latin typeface="+mj-lt"/>
                <a:cs typeface="Times New Roman"/>
              </a:rPr>
              <a:t> </a:t>
            </a:r>
            <a:r>
              <a:rPr sz="2000" dirty="0">
                <a:latin typeface="+mj-lt"/>
                <a:cs typeface="Times New Roman"/>
              </a:rPr>
              <a:t>be</a:t>
            </a:r>
            <a:r>
              <a:rPr sz="2000" spc="-5" dirty="0">
                <a:latin typeface="+mj-lt"/>
                <a:cs typeface="Times New Roman"/>
              </a:rPr>
              <a:t> </a:t>
            </a:r>
            <a:r>
              <a:rPr sz="2000" spc="-10" dirty="0">
                <a:latin typeface="+mj-lt"/>
                <a:cs typeface="Times New Roman"/>
              </a:rPr>
              <a:t>tested. </a:t>
            </a:r>
            <a:r>
              <a:rPr sz="2000" dirty="0">
                <a:latin typeface="+mj-lt"/>
                <a:cs typeface="Times New Roman"/>
              </a:rPr>
              <a:t>For</a:t>
            </a:r>
            <a:r>
              <a:rPr sz="2000" spc="55" dirty="0">
                <a:latin typeface="+mj-lt"/>
                <a:cs typeface="Times New Roman"/>
              </a:rPr>
              <a:t> </a:t>
            </a:r>
            <a:r>
              <a:rPr sz="2000" dirty="0">
                <a:latin typeface="+mj-lt"/>
                <a:cs typeface="Times New Roman"/>
              </a:rPr>
              <a:t>example,</a:t>
            </a:r>
            <a:r>
              <a:rPr sz="2000" spc="50" dirty="0">
                <a:latin typeface="+mj-lt"/>
                <a:cs typeface="Times New Roman"/>
              </a:rPr>
              <a:t> </a:t>
            </a:r>
            <a:r>
              <a:rPr sz="2000" dirty="0">
                <a:latin typeface="+mj-lt"/>
                <a:cs typeface="Times New Roman"/>
              </a:rPr>
              <a:t>the</a:t>
            </a:r>
            <a:r>
              <a:rPr sz="2000" spc="65" dirty="0">
                <a:latin typeface="+mj-lt"/>
                <a:cs typeface="Times New Roman"/>
              </a:rPr>
              <a:t> </a:t>
            </a:r>
            <a:r>
              <a:rPr sz="2000" dirty="0">
                <a:latin typeface="+mj-lt"/>
                <a:cs typeface="Times New Roman"/>
              </a:rPr>
              <a:t>learner</a:t>
            </a:r>
            <a:r>
              <a:rPr sz="2000" spc="55" dirty="0">
                <a:latin typeface="+mj-lt"/>
                <a:cs typeface="Times New Roman"/>
              </a:rPr>
              <a:t> </a:t>
            </a:r>
            <a:r>
              <a:rPr sz="2000" dirty="0">
                <a:latin typeface="+mj-lt"/>
                <a:cs typeface="Times New Roman"/>
              </a:rPr>
              <a:t>might</a:t>
            </a:r>
            <a:r>
              <a:rPr sz="2000" spc="40" dirty="0">
                <a:latin typeface="+mj-lt"/>
                <a:cs typeface="Times New Roman"/>
              </a:rPr>
              <a:t> </a:t>
            </a:r>
            <a:r>
              <a:rPr sz="2000" dirty="0">
                <a:latin typeface="+mj-lt"/>
                <a:cs typeface="Times New Roman"/>
              </a:rPr>
              <a:t>never</a:t>
            </a:r>
            <a:r>
              <a:rPr sz="2000" spc="50" dirty="0">
                <a:latin typeface="+mj-lt"/>
                <a:cs typeface="Times New Roman"/>
              </a:rPr>
              <a:t> </a:t>
            </a:r>
            <a:r>
              <a:rPr sz="2000" dirty="0">
                <a:latin typeface="+mj-lt"/>
                <a:cs typeface="Times New Roman"/>
              </a:rPr>
              <a:t>encounter</a:t>
            </a:r>
            <a:r>
              <a:rPr sz="2000" spc="45" dirty="0">
                <a:latin typeface="+mj-lt"/>
                <a:cs typeface="Times New Roman"/>
              </a:rPr>
              <a:t> </a:t>
            </a:r>
            <a:r>
              <a:rPr sz="2000" dirty="0">
                <a:latin typeface="+mj-lt"/>
                <a:cs typeface="Times New Roman"/>
              </a:rPr>
              <a:t>certain</a:t>
            </a:r>
            <a:r>
              <a:rPr sz="2000" spc="50" dirty="0">
                <a:latin typeface="+mj-lt"/>
                <a:cs typeface="Times New Roman"/>
              </a:rPr>
              <a:t> </a:t>
            </a:r>
            <a:r>
              <a:rPr sz="2000" dirty="0">
                <a:latin typeface="+mj-lt"/>
                <a:cs typeface="Times New Roman"/>
              </a:rPr>
              <a:t>crucial</a:t>
            </a:r>
            <a:r>
              <a:rPr sz="2000" spc="55" dirty="0">
                <a:latin typeface="+mj-lt"/>
                <a:cs typeface="Times New Roman"/>
              </a:rPr>
              <a:t> </a:t>
            </a:r>
            <a:r>
              <a:rPr sz="2000" dirty="0">
                <a:latin typeface="+mj-lt"/>
                <a:cs typeface="Times New Roman"/>
              </a:rPr>
              <a:t>board</a:t>
            </a:r>
            <a:r>
              <a:rPr sz="2000" spc="60" dirty="0">
                <a:latin typeface="+mj-lt"/>
                <a:cs typeface="Times New Roman"/>
              </a:rPr>
              <a:t> </a:t>
            </a:r>
            <a:r>
              <a:rPr sz="2000" dirty="0">
                <a:latin typeface="+mj-lt"/>
                <a:cs typeface="Times New Roman"/>
              </a:rPr>
              <a:t>states</a:t>
            </a:r>
            <a:r>
              <a:rPr sz="2000" spc="40" dirty="0">
                <a:latin typeface="+mj-lt"/>
                <a:cs typeface="Times New Roman"/>
              </a:rPr>
              <a:t> </a:t>
            </a:r>
            <a:r>
              <a:rPr sz="2000" dirty="0">
                <a:latin typeface="+mj-lt"/>
                <a:cs typeface="Times New Roman"/>
              </a:rPr>
              <a:t>that</a:t>
            </a:r>
            <a:r>
              <a:rPr sz="2000" spc="50" dirty="0">
                <a:latin typeface="+mj-lt"/>
                <a:cs typeface="Times New Roman"/>
              </a:rPr>
              <a:t> </a:t>
            </a:r>
            <a:r>
              <a:rPr sz="2000" dirty="0">
                <a:latin typeface="+mj-lt"/>
                <a:cs typeface="Times New Roman"/>
              </a:rPr>
              <a:t>are</a:t>
            </a:r>
            <a:r>
              <a:rPr sz="2000" spc="70" dirty="0">
                <a:latin typeface="+mj-lt"/>
                <a:cs typeface="Times New Roman"/>
              </a:rPr>
              <a:t> </a:t>
            </a:r>
            <a:r>
              <a:rPr sz="2000" dirty="0">
                <a:latin typeface="+mj-lt"/>
                <a:cs typeface="Times New Roman"/>
              </a:rPr>
              <a:t>very</a:t>
            </a:r>
            <a:r>
              <a:rPr sz="2000" spc="60" dirty="0">
                <a:latin typeface="+mj-lt"/>
                <a:cs typeface="Times New Roman"/>
              </a:rPr>
              <a:t> </a:t>
            </a:r>
            <a:r>
              <a:rPr sz="2000" dirty="0">
                <a:latin typeface="+mj-lt"/>
                <a:cs typeface="Times New Roman"/>
              </a:rPr>
              <a:t>likely</a:t>
            </a:r>
            <a:r>
              <a:rPr sz="2000" spc="55" dirty="0">
                <a:latin typeface="+mj-lt"/>
                <a:cs typeface="Times New Roman"/>
              </a:rPr>
              <a:t> </a:t>
            </a:r>
            <a:r>
              <a:rPr sz="2000" dirty="0">
                <a:latin typeface="+mj-lt"/>
                <a:cs typeface="Times New Roman"/>
              </a:rPr>
              <a:t>to</a:t>
            </a:r>
            <a:r>
              <a:rPr sz="2000" spc="65" dirty="0">
                <a:latin typeface="+mj-lt"/>
                <a:cs typeface="Times New Roman"/>
              </a:rPr>
              <a:t> </a:t>
            </a:r>
            <a:r>
              <a:rPr sz="2000" dirty="0">
                <a:latin typeface="+mj-lt"/>
                <a:cs typeface="Times New Roman"/>
              </a:rPr>
              <a:t>be</a:t>
            </a:r>
            <a:r>
              <a:rPr sz="2000" spc="50" dirty="0">
                <a:latin typeface="+mj-lt"/>
                <a:cs typeface="Times New Roman"/>
              </a:rPr>
              <a:t> </a:t>
            </a:r>
            <a:r>
              <a:rPr sz="2000" spc="-10" dirty="0">
                <a:latin typeface="+mj-lt"/>
                <a:cs typeface="Times New Roman"/>
              </a:rPr>
              <a:t>played </a:t>
            </a:r>
            <a:r>
              <a:rPr sz="2000" dirty="0">
                <a:latin typeface="+mj-lt"/>
                <a:cs typeface="Times New Roman"/>
              </a:rPr>
              <a:t>by</a:t>
            </a:r>
            <a:r>
              <a:rPr sz="2000" spc="-35" dirty="0">
                <a:latin typeface="+mj-lt"/>
                <a:cs typeface="Times New Roman"/>
              </a:rPr>
              <a:t> </a:t>
            </a:r>
            <a:r>
              <a:rPr sz="2000" dirty="0">
                <a:latin typeface="+mj-lt"/>
                <a:cs typeface="Times New Roman"/>
              </a:rPr>
              <a:t>the</a:t>
            </a:r>
            <a:r>
              <a:rPr sz="2000" spc="-30" dirty="0">
                <a:latin typeface="+mj-lt"/>
                <a:cs typeface="Times New Roman"/>
              </a:rPr>
              <a:t> </a:t>
            </a:r>
            <a:r>
              <a:rPr sz="2000" dirty="0">
                <a:latin typeface="+mj-lt"/>
                <a:cs typeface="Times New Roman"/>
              </a:rPr>
              <a:t>human</a:t>
            </a:r>
            <a:r>
              <a:rPr sz="2000" spc="-15" dirty="0">
                <a:latin typeface="+mj-lt"/>
                <a:cs typeface="Times New Roman"/>
              </a:rPr>
              <a:t> </a:t>
            </a:r>
            <a:r>
              <a:rPr sz="2000" dirty="0">
                <a:latin typeface="+mj-lt"/>
                <a:cs typeface="Times New Roman"/>
              </a:rPr>
              <a:t>checkers</a:t>
            </a:r>
            <a:r>
              <a:rPr sz="2000" spc="-30" dirty="0">
                <a:latin typeface="+mj-lt"/>
                <a:cs typeface="Times New Roman"/>
              </a:rPr>
              <a:t> </a:t>
            </a:r>
            <a:r>
              <a:rPr sz="2000" spc="-10" dirty="0">
                <a:latin typeface="+mj-lt"/>
                <a:cs typeface="Times New Roman"/>
              </a:rPr>
              <a:t>champion.</a:t>
            </a:r>
            <a:endParaRPr sz="2000" dirty="0">
              <a:latin typeface="+mj-lt"/>
              <a:cs typeface="Times New Roman"/>
            </a:endParaRPr>
          </a:p>
          <a:p>
            <a:pPr>
              <a:lnSpc>
                <a:spcPct val="100000"/>
              </a:lnSpc>
              <a:spcBef>
                <a:spcPts val="95"/>
              </a:spcBef>
              <a:buFont typeface="Arial MT"/>
              <a:buChar char="•"/>
            </a:pPr>
            <a:endParaRPr sz="2000" dirty="0">
              <a:latin typeface="+mj-lt"/>
              <a:cs typeface="Times New Roman"/>
            </a:endParaRPr>
          </a:p>
          <a:p>
            <a:pPr marL="299085" marR="5080" indent="-287020" algn="just">
              <a:lnSpc>
                <a:spcPct val="100000"/>
              </a:lnSpc>
              <a:buFont typeface="Arial MT"/>
              <a:buChar char="•"/>
              <a:tabLst>
                <a:tab pos="299085" algn="l"/>
              </a:tabLst>
            </a:pPr>
            <a:r>
              <a:rPr sz="2000" dirty="0">
                <a:latin typeface="+mj-lt"/>
                <a:cs typeface="Times New Roman"/>
              </a:rPr>
              <a:t>It</a:t>
            </a:r>
            <a:r>
              <a:rPr sz="2000" spc="95" dirty="0">
                <a:latin typeface="+mj-lt"/>
                <a:cs typeface="Times New Roman"/>
              </a:rPr>
              <a:t> </a:t>
            </a:r>
            <a:r>
              <a:rPr sz="2000" dirty="0">
                <a:latin typeface="+mj-lt"/>
                <a:cs typeface="Times New Roman"/>
              </a:rPr>
              <a:t>is</a:t>
            </a:r>
            <a:r>
              <a:rPr sz="2000" spc="90" dirty="0">
                <a:latin typeface="+mj-lt"/>
                <a:cs typeface="Times New Roman"/>
              </a:rPr>
              <a:t> </a:t>
            </a:r>
            <a:r>
              <a:rPr sz="2000" dirty="0">
                <a:latin typeface="+mj-lt"/>
                <a:cs typeface="Times New Roman"/>
              </a:rPr>
              <a:t>necessary</a:t>
            </a:r>
            <a:r>
              <a:rPr sz="2000" spc="114" dirty="0">
                <a:latin typeface="+mj-lt"/>
                <a:cs typeface="Times New Roman"/>
              </a:rPr>
              <a:t> </a:t>
            </a:r>
            <a:r>
              <a:rPr sz="2000" dirty="0">
                <a:latin typeface="+mj-lt"/>
                <a:cs typeface="Times New Roman"/>
              </a:rPr>
              <a:t>to</a:t>
            </a:r>
            <a:r>
              <a:rPr sz="2000" spc="95" dirty="0">
                <a:latin typeface="+mj-lt"/>
                <a:cs typeface="Times New Roman"/>
              </a:rPr>
              <a:t> </a:t>
            </a:r>
            <a:r>
              <a:rPr sz="2000" dirty="0">
                <a:latin typeface="+mj-lt"/>
                <a:cs typeface="Times New Roman"/>
              </a:rPr>
              <a:t>learn</a:t>
            </a:r>
            <a:r>
              <a:rPr sz="2000" spc="95" dirty="0">
                <a:latin typeface="+mj-lt"/>
                <a:cs typeface="Times New Roman"/>
              </a:rPr>
              <a:t> </a:t>
            </a:r>
            <a:r>
              <a:rPr sz="2000" dirty="0">
                <a:latin typeface="+mj-lt"/>
                <a:cs typeface="Times New Roman"/>
              </a:rPr>
              <a:t>from</a:t>
            </a:r>
            <a:r>
              <a:rPr sz="2000" spc="90" dirty="0">
                <a:latin typeface="+mj-lt"/>
                <a:cs typeface="Times New Roman"/>
              </a:rPr>
              <a:t> </a:t>
            </a:r>
            <a:r>
              <a:rPr sz="2000" dirty="0">
                <a:latin typeface="+mj-lt"/>
                <a:cs typeface="Times New Roman"/>
              </a:rPr>
              <a:t>a</a:t>
            </a:r>
            <a:r>
              <a:rPr sz="2000" spc="100" dirty="0">
                <a:latin typeface="+mj-lt"/>
                <a:cs typeface="Times New Roman"/>
              </a:rPr>
              <a:t> </a:t>
            </a:r>
            <a:r>
              <a:rPr sz="2000" dirty="0">
                <a:latin typeface="+mj-lt"/>
                <a:cs typeface="Times New Roman"/>
              </a:rPr>
              <a:t>distribution</a:t>
            </a:r>
            <a:r>
              <a:rPr sz="2000" spc="90" dirty="0">
                <a:latin typeface="+mj-lt"/>
                <a:cs typeface="Times New Roman"/>
              </a:rPr>
              <a:t> </a:t>
            </a:r>
            <a:r>
              <a:rPr sz="2000" dirty="0">
                <a:latin typeface="+mj-lt"/>
                <a:cs typeface="Times New Roman"/>
              </a:rPr>
              <a:t>of</a:t>
            </a:r>
            <a:r>
              <a:rPr sz="2000" spc="95" dirty="0">
                <a:latin typeface="+mj-lt"/>
                <a:cs typeface="Times New Roman"/>
              </a:rPr>
              <a:t> </a:t>
            </a:r>
            <a:r>
              <a:rPr sz="2000" dirty="0">
                <a:latin typeface="+mj-lt"/>
                <a:cs typeface="Times New Roman"/>
              </a:rPr>
              <a:t>examples</a:t>
            </a:r>
            <a:r>
              <a:rPr sz="2000" spc="100" dirty="0">
                <a:latin typeface="+mj-lt"/>
                <a:cs typeface="Times New Roman"/>
              </a:rPr>
              <a:t> </a:t>
            </a:r>
            <a:r>
              <a:rPr sz="2000" dirty="0">
                <a:latin typeface="+mj-lt"/>
                <a:cs typeface="Times New Roman"/>
              </a:rPr>
              <a:t>that</a:t>
            </a:r>
            <a:r>
              <a:rPr sz="2000" spc="85" dirty="0">
                <a:latin typeface="+mj-lt"/>
                <a:cs typeface="Times New Roman"/>
              </a:rPr>
              <a:t> </a:t>
            </a:r>
            <a:r>
              <a:rPr sz="2000" dirty="0">
                <a:latin typeface="+mj-lt"/>
                <a:cs typeface="Times New Roman"/>
              </a:rPr>
              <a:t>is</a:t>
            </a:r>
            <a:r>
              <a:rPr sz="2000" spc="95" dirty="0">
                <a:latin typeface="+mj-lt"/>
                <a:cs typeface="Times New Roman"/>
              </a:rPr>
              <a:t> </a:t>
            </a:r>
            <a:r>
              <a:rPr sz="2000" dirty="0">
                <a:latin typeface="+mj-lt"/>
                <a:cs typeface="Times New Roman"/>
              </a:rPr>
              <a:t>somewhat</a:t>
            </a:r>
            <a:r>
              <a:rPr sz="2000" spc="100" dirty="0">
                <a:latin typeface="+mj-lt"/>
                <a:cs typeface="Times New Roman"/>
              </a:rPr>
              <a:t> </a:t>
            </a:r>
            <a:r>
              <a:rPr sz="2000" dirty="0">
                <a:latin typeface="+mj-lt"/>
                <a:cs typeface="Times New Roman"/>
              </a:rPr>
              <a:t>different</a:t>
            </a:r>
            <a:r>
              <a:rPr sz="2000" spc="105" dirty="0">
                <a:latin typeface="+mj-lt"/>
                <a:cs typeface="Times New Roman"/>
              </a:rPr>
              <a:t> </a:t>
            </a:r>
            <a:r>
              <a:rPr sz="2000" dirty="0">
                <a:latin typeface="+mj-lt"/>
                <a:cs typeface="Times New Roman"/>
              </a:rPr>
              <a:t>from</a:t>
            </a:r>
            <a:r>
              <a:rPr sz="2000" spc="90" dirty="0">
                <a:latin typeface="+mj-lt"/>
                <a:cs typeface="Times New Roman"/>
              </a:rPr>
              <a:t> </a:t>
            </a:r>
            <a:r>
              <a:rPr sz="2000" dirty="0">
                <a:latin typeface="+mj-lt"/>
                <a:cs typeface="Times New Roman"/>
              </a:rPr>
              <a:t>those</a:t>
            </a:r>
            <a:r>
              <a:rPr sz="2000" spc="100" dirty="0">
                <a:latin typeface="+mj-lt"/>
                <a:cs typeface="Times New Roman"/>
              </a:rPr>
              <a:t> </a:t>
            </a:r>
            <a:r>
              <a:rPr sz="2000" dirty="0">
                <a:latin typeface="+mj-lt"/>
                <a:cs typeface="Times New Roman"/>
              </a:rPr>
              <a:t>on</a:t>
            </a:r>
            <a:r>
              <a:rPr sz="2000" spc="85" dirty="0">
                <a:latin typeface="+mj-lt"/>
                <a:cs typeface="Times New Roman"/>
              </a:rPr>
              <a:t> </a:t>
            </a:r>
            <a:r>
              <a:rPr sz="2000" dirty="0">
                <a:latin typeface="+mj-lt"/>
                <a:cs typeface="Times New Roman"/>
              </a:rPr>
              <a:t>which</a:t>
            </a:r>
            <a:r>
              <a:rPr sz="2000" spc="100" dirty="0">
                <a:latin typeface="+mj-lt"/>
                <a:cs typeface="Times New Roman"/>
              </a:rPr>
              <a:t> </a:t>
            </a:r>
            <a:r>
              <a:rPr sz="2000" spc="-25" dirty="0">
                <a:latin typeface="+mj-lt"/>
                <a:cs typeface="Times New Roman"/>
              </a:rPr>
              <a:t>the </a:t>
            </a:r>
            <a:r>
              <a:rPr sz="2000" dirty="0">
                <a:latin typeface="+mj-lt"/>
                <a:cs typeface="Times New Roman"/>
              </a:rPr>
              <a:t>final</a:t>
            </a:r>
            <a:r>
              <a:rPr sz="2000" spc="355" dirty="0">
                <a:latin typeface="+mj-lt"/>
                <a:cs typeface="Times New Roman"/>
              </a:rPr>
              <a:t> </a:t>
            </a:r>
            <a:r>
              <a:rPr sz="2000" dirty="0">
                <a:latin typeface="+mj-lt"/>
                <a:cs typeface="Times New Roman"/>
              </a:rPr>
              <a:t>system</a:t>
            </a:r>
            <a:r>
              <a:rPr sz="2000" spc="365" dirty="0">
                <a:latin typeface="+mj-lt"/>
                <a:cs typeface="Times New Roman"/>
              </a:rPr>
              <a:t> </a:t>
            </a:r>
            <a:r>
              <a:rPr sz="2000" dirty="0">
                <a:latin typeface="+mj-lt"/>
                <a:cs typeface="Times New Roman"/>
              </a:rPr>
              <a:t>will</a:t>
            </a:r>
            <a:r>
              <a:rPr sz="2000" spc="375" dirty="0">
                <a:latin typeface="+mj-lt"/>
                <a:cs typeface="Times New Roman"/>
              </a:rPr>
              <a:t> </a:t>
            </a:r>
            <a:r>
              <a:rPr sz="2000" dirty="0">
                <a:latin typeface="+mj-lt"/>
                <a:cs typeface="Times New Roman"/>
              </a:rPr>
              <a:t>be</a:t>
            </a:r>
            <a:r>
              <a:rPr sz="2000" spc="355" dirty="0">
                <a:latin typeface="+mj-lt"/>
                <a:cs typeface="Times New Roman"/>
              </a:rPr>
              <a:t> </a:t>
            </a:r>
            <a:r>
              <a:rPr sz="2000" dirty="0">
                <a:latin typeface="+mj-lt"/>
                <a:cs typeface="Times New Roman"/>
              </a:rPr>
              <a:t>evaluated.</a:t>
            </a:r>
            <a:r>
              <a:rPr sz="2000" spc="360" dirty="0">
                <a:latin typeface="+mj-lt"/>
                <a:cs typeface="Times New Roman"/>
              </a:rPr>
              <a:t> </a:t>
            </a:r>
            <a:r>
              <a:rPr sz="2000" dirty="0">
                <a:latin typeface="+mj-lt"/>
                <a:cs typeface="Times New Roman"/>
              </a:rPr>
              <a:t>Such</a:t>
            </a:r>
            <a:r>
              <a:rPr sz="2000" spc="370" dirty="0">
                <a:latin typeface="+mj-lt"/>
                <a:cs typeface="Times New Roman"/>
              </a:rPr>
              <a:t> </a:t>
            </a:r>
            <a:r>
              <a:rPr sz="2000" dirty="0">
                <a:latin typeface="+mj-lt"/>
                <a:cs typeface="Times New Roman"/>
              </a:rPr>
              <a:t>situations</a:t>
            </a:r>
            <a:r>
              <a:rPr sz="2000" spc="365" dirty="0">
                <a:latin typeface="+mj-lt"/>
                <a:cs typeface="Times New Roman"/>
              </a:rPr>
              <a:t> </a:t>
            </a:r>
            <a:r>
              <a:rPr sz="2000" dirty="0">
                <a:latin typeface="+mj-lt"/>
                <a:cs typeface="Times New Roman"/>
              </a:rPr>
              <a:t>are</a:t>
            </a:r>
            <a:r>
              <a:rPr sz="2000" spc="365" dirty="0">
                <a:latin typeface="+mj-lt"/>
                <a:cs typeface="Times New Roman"/>
              </a:rPr>
              <a:t> </a:t>
            </a:r>
            <a:r>
              <a:rPr sz="2000" dirty="0">
                <a:latin typeface="+mj-lt"/>
                <a:cs typeface="Times New Roman"/>
              </a:rPr>
              <a:t>problematic</a:t>
            </a:r>
            <a:r>
              <a:rPr sz="2000" spc="370" dirty="0">
                <a:latin typeface="+mj-lt"/>
                <a:cs typeface="Times New Roman"/>
              </a:rPr>
              <a:t> </a:t>
            </a:r>
            <a:r>
              <a:rPr sz="2000" dirty="0">
                <a:latin typeface="+mj-lt"/>
                <a:cs typeface="Times New Roman"/>
              </a:rPr>
              <a:t>because</a:t>
            </a:r>
            <a:r>
              <a:rPr sz="2000" spc="355" dirty="0">
                <a:latin typeface="+mj-lt"/>
                <a:cs typeface="Times New Roman"/>
              </a:rPr>
              <a:t> </a:t>
            </a:r>
            <a:r>
              <a:rPr sz="2000" dirty="0">
                <a:latin typeface="+mj-lt"/>
                <a:cs typeface="Times New Roman"/>
              </a:rPr>
              <a:t>mastery</a:t>
            </a:r>
            <a:r>
              <a:rPr sz="2000" spc="380" dirty="0">
                <a:latin typeface="+mj-lt"/>
                <a:cs typeface="Times New Roman"/>
              </a:rPr>
              <a:t> </a:t>
            </a:r>
            <a:r>
              <a:rPr sz="2000" dirty="0">
                <a:latin typeface="+mj-lt"/>
                <a:cs typeface="Times New Roman"/>
              </a:rPr>
              <a:t>of</a:t>
            </a:r>
            <a:r>
              <a:rPr sz="2000" spc="360" dirty="0">
                <a:latin typeface="+mj-lt"/>
                <a:cs typeface="Times New Roman"/>
              </a:rPr>
              <a:t> </a:t>
            </a:r>
            <a:r>
              <a:rPr sz="2000" dirty="0">
                <a:latin typeface="+mj-lt"/>
                <a:cs typeface="Times New Roman"/>
              </a:rPr>
              <a:t>one</a:t>
            </a:r>
            <a:r>
              <a:rPr sz="2000" spc="370" dirty="0">
                <a:latin typeface="+mj-lt"/>
                <a:cs typeface="Times New Roman"/>
              </a:rPr>
              <a:t> </a:t>
            </a:r>
            <a:r>
              <a:rPr sz="2000" dirty="0">
                <a:latin typeface="+mj-lt"/>
                <a:cs typeface="Times New Roman"/>
              </a:rPr>
              <a:t>distribution</a:t>
            </a:r>
            <a:r>
              <a:rPr sz="2000" spc="360" dirty="0">
                <a:latin typeface="+mj-lt"/>
                <a:cs typeface="Times New Roman"/>
              </a:rPr>
              <a:t> </a:t>
            </a:r>
            <a:r>
              <a:rPr sz="2000" spc="-25" dirty="0">
                <a:latin typeface="+mj-lt"/>
                <a:cs typeface="Times New Roman"/>
              </a:rPr>
              <a:t>of </a:t>
            </a:r>
            <a:r>
              <a:rPr sz="2000" dirty="0">
                <a:latin typeface="+mj-lt"/>
                <a:cs typeface="Times New Roman"/>
              </a:rPr>
              <a:t>examples</a:t>
            </a:r>
            <a:r>
              <a:rPr sz="2000" spc="-40" dirty="0">
                <a:latin typeface="+mj-lt"/>
                <a:cs typeface="Times New Roman"/>
              </a:rPr>
              <a:t> </a:t>
            </a:r>
            <a:r>
              <a:rPr sz="2000" dirty="0">
                <a:latin typeface="+mj-lt"/>
                <a:cs typeface="Times New Roman"/>
              </a:rPr>
              <a:t>will</a:t>
            </a:r>
            <a:r>
              <a:rPr sz="2000" spc="-30" dirty="0">
                <a:latin typeface="+mj-lt"/>
                <a:cs typeface="Times New Roman"/>
              </a:rPr>
              <a:t> </a:t>
            </a:r>
            <a:r>
              <a:rPr sz="2000" dirty="0">
                <a:latin typeface="+mj-lt"/>
                <a:cs typeface="Times New Roman"/>
              </a:rPr>
              <a:t>not</a:t>
            </a:r>
            <a:r>
              <a:rPr sz="2000" spc="-35" dirty="0">
                <a:latin typeface="+mj-lt"/>
                <a:cs typeface="Times New Roman"/>
              </a:rPr>
              <a:t> </a:t>
            </a:r>
            <a:r>
              <a:rPr sz="2000" dirty="0">
                <a:latin typeface="+mj-lt"/>
                <a:cs typeface="Times New Roman"/>
              </a:rPr>
              <a:t>necessary</a:t>
            </a:r>
            <a:r>
              <a:rPr sz="2000" spc="-30" dirty="0">
                <a:latin typeface="+mj-lt"/>
                <a:cs typeface="Times New Roman"/>
              </a:rPr>
              <a:t> </a:t>
            </a:r>
            <a:r>
              <a:rPr sz="2000" dirty="0">
                <a:latin typeface="+mj-lt"/>
                <a:cs typeface="Times New Roman"/>
              </a:rPr>
              <a:t>lead</a:t>
            </a:r>
            <a:r>
              <a:rPr sz="2000" spc="-30" dirty="0">
                <a:latin typeface="+mj-lt"/>
                <a:cs typeface="Times New Roman"/>
              </a:rPr>
              <a:t> </a:t>
            </a:r>
            <a:r>
              <a:rPr sz="2000" dirty="0">
                <a:latin typeface="+mj-lt"/>
                <a:cs typeface="Times New Roman"/>
              </a:rPr>
              <a:t>to</a:t>
            </a:r>
            <a:r>
              <a:rPr sz="2000" spc="-35" dirty="0">
                <a:latin typeface="+mj-lt"/>
                <a:cs typeface="Times New Roman"/>
              </a:rPr>
              <a:t> </a:t>
            </a:r>
            <a:r>
              <a:rPr sz="2000" dirty="0">
                <a:latin typeface="+mj-lt"/>
                <a:cs typeface="Times New Roman"/>
              </a:rPr>
              <a:t>strong</a:t>
            </a:r>
            <a:r>
              <a:rPr sz="2000" spc="-40" dirty="0">
                <a:latin typeface="+mj-lt"/>
                <a:cs typeface="Times New Roman"/>
              </a:rPr>
              <a:t> </a:t>
            </a:r>
            <a:r>
              <a:rPr sz="2000" dirty="0">
                <a:latin typeface="+mj-lt"/>
                <a:cs typeface="Times New Roman"/>
              </a:rPr>
              <a:t>performance</a:t>
            </a:r>
            <a:r>
              <a:rPr sz="2000" spc="-25" dirty="0">
                <a:latin typeface="+mj-lt"/>
                <a:cs typeface="Times New Roman"/>
              </a:rPr>
              <a:t> </a:t>
            </a:r>
            <a:r>
              <a:rPr sz="2000" dirty="0">
                <a:latin typeface="+mj-lt"/>
                <a:cs typeface="Times New Roman"/>
              </a:rPr>
              <a:t>over</a:t>
            </a:r>
            <a:r>
              <a:rPr sz="2000" spc="-35" dirty="0">
                <a:latin typeface="+mj-lt"/>
                <a:cs typeface="Times New Roman"/>
              </a:rPr>
              <a:t> </a:t>
            </a:r>
            <a:r>
              <a:rPr sz="2000" dirty="0">
                <a:latin typeface="+mj-lt"/>
                <a:cs typeface="Times New Roman"/>
              </a:rPr>
              <a:t>some</a:t>
            </a:r>
            <a:r>
              <a:rPr sz="2000" spc="-20" dirty="0">
                <a:latin typeface="+mj-lt"/>
                <a:cs typeface="Times New Roman"/>
              </a:rPr>
              <a:t> </a:t>
            </a:r>
            <a:r>
              <a:rPr sz="2000" dirty="0">
                <a:latin typeface="+mj-lt"/>
                <a:cs typeface="Times New Roman"/>
              </a:rPr>
              <a:t>other</a:t>
            </a:r>
            <a:r>
              <a:rPr sz="2000" spc="-30" dirty="0">
                <a:latin typeface="+mj-lt"/>
                <a:cs typeface="Times New Roman"/>
              </a:rPr>
              <a:t> </a:t>
            </a:r>
            <a:r>
              <a:rPr sz="2000" spc="-10" dirty="0">
                <a:latin typeface="+mj-lt"/>
                <a:cs typeface="Times New Roman"/>
              </a:rPr>
              <a:t>distribution.</a:t>
            </a:r>
            <a:endParaRPr sz="2000" dirty="0">
              <a:latin typeface="+mj-lt"/>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27</a:t>
            </a:fld>
            <a:endParaRPr spc="-25" dirty="0"/>
          </a:p>
        </p:txBody>
      </p:sp>
      <p:sp>
        <p:nvSpPr>
          <p:cNvPr id="2" name="object 2"/>
          <p:cNvSpPr txBox="1">
            <a:spLocks noGrp="1"/>
          </p:cNvSpPr>
          <p:nvPr>
            <p:ph type="title"/>
          </p:nvPr>
        </p:nvSpPr>
        <p:spPr>
          <a:xfrm>
            <a:off x="2215643" y="496056"/>
            <a:ext cx="7757795" cy="696595"/>
          </a:xfrm>
          <a:prstGeom prst="rect">
            <a:avLst/>
          </a:prstGeom>
        </p:spPr>
        <p:txBody>
          <a:bodyPr vert="horz" wrap="square" lIns="0" tIns="13335" rIns="0" bIns="0" rtlCol="0">
            <a:spAutoFit/>
          </a:bodyPr>
          <a:lstStyle/>
          <a:p>
            <a:pPr marL="12700">
              <a:lnSpc>
                <a:spcPct val="100000"/>
              </a:lnSpc>
              <a:spcBef>
                <a:spcPts val="105"/>
              </a:spcBef>
            </a:pPr>
            <a:r>
              <a:rPr sz="4400" dirty="0"/>
              <a:t>2.</a:t>
            </a:r>
            <a:r>
              <a:rPr sz="4400" b="0" spc="-145" dirty="0">
                <a:latin typeface="Times New Roman"/>
                <a:cs typeface="Times New Roman"/>
              </a:rPr>
              <a:t> </a:t>
            </a:r>
            <a:r>
              <a:rPr sz="4400" spc="140" dirty="0"/>
              <a:t>Choosing</a:t>
            </a:r>
            <a:r>
              <a:rPr sz="4400" b="0" spc="-175" dirty="0">
                <a:latin typeface="Times New Roman"/>
                <a:cs typeface="Times New Roman"/>
              </a:rPr>
              <a:t> </a:t>
            </a:r>
            <a:r>
              <a:rPr sz="4400" dirty="0"/>
              <a:t>the</a:t>
            </a:r>
            <a:r>
              <a:rPr sz="4400" b="0" spc="-140" dirty="0">
                <a:latin typeface="Times New Roman"/>
                <a:cs typeface="Times New Roman"/>
              </a:rPr>
              <a:t> </a:t>
            </a:r>
            <a:r>
              <a:rPr sz="4400" spc="114" dirty="0"/>
              <a:t>Target</a:t>
            </a:r>
            <a:r>
              <a:rPr sz="4400" b="0" spc="-160" dirty="0">
                <a:latin typeface="Times New Roman"/>
                <a:cs typeface="Times New Roman"/>
              </a:rPr>
              <a:t> </a:t>
            </a:r>
            <a:r>
              <a:rPr sz="4400" spc="130" dirty="0"/>
              <a:t>Function</a:t>
            </a:r>
            <a:endParaRPr sz="4400" dirty="0">
              <a:latin typeface="Times New Roman"/>
              <a:cs typeface="Times New Roman"/>
            </a:endParaRPr>
          </a:p>
        </p:txBody>
      </p:sp>
      <p:sp>
        <p:nvSpPr>
          <p:cNvPr id="3" name="object 3"/>
          <p:cNvSpPr txBox="1"/>
          <p:nvPr/>
        </p:nvSpPr>
        <p:spPr>
          <a:xfrm>
            <a:off x="955044" y="1468065"/>
            <a:ext cx="10283190" cy="4321696"/>
          </a:xfrm>
          <a:prstGeom prst="rect">
            <a:avLst/>
          </a:prstGeom>
        </p:spPr>
        <p:txBody>
          <a:bodyPr vert="horz" wrap="square" lIns="0" tIns="12700" rIns="0" bIns="0" rtlCol="0">
            <a:spAutoFit/>
          </a:bodyPr>
          <a:lstStyle/>
          <a:p>
            <a:pPr marL="12700" algn="just">
              <a:lnSpc>
                <a:spcPct val="100000"/>
              </a:lnSpc>
              <a:spcBef>
                <a:spcPts val="100"/>
              </a:spcBef>
            </a:pPr>
            <a:r>
              <a:rPr sz="2800" dirty="0">
                <a:latin typeface="+mj-lt"/>
                <a:cs typeface="Times New Roman"/>
              </a:rPr>
              <a:t>The</a:t>
            </a:r>
            <a:r>
              <a:rPr sz="2800" spc="390" dirty="0">
                <a:latin typeface="+mj-lt"/>
                <a:cs typeface="Times New Roman"/>
              </a:rPr>
              <a:t> </a:t>
            </a:r>
            <a:r>
              <a:rPr sz="2800" dirty="0">
                <a:latin typeface="+mj-lt"/>
                <a:cs typeface="Times New Roman"/>
              </a:rPr>
              <a:t>next</a:t>
            </a:r>
            <a:r>
              <a:rPr sz="2800" spc="395" dirty="0">
                <a:latin typeface="+mj-lt"/>
                <a:cs typeface="Times New Roman"/>
              </a:rPr>
              <a:t> </a:t>
            </a:r>
            <a:r>
              <a:rPr sz="2800" dirty="0">
                <a:latin typeface="+mj-lt"/>
                <a:cs typeface="Times New Roman"/>
              </a:rPr>
              <a:t>design</a:t>
            </a:r>
            <a:r>
              <a:rPr sz="2800" spc="395" dirty="0">
                <a:latin typeface="+mj-lt"/>
                <a:cs typeface="Times New Roman"/>
              </a:rPr>
              <a:t> </a:t>
            </a:r>
            <a:r>
              <a:rPr sz="2800" dirty="0">
                <a:latin typeface="+mj-lt"/>
                <a:cs typeface="Times New Roman"/>
              </a:rPr>
              <a:t>choice</a:t>
            </a:r>
            <a:r>
              <a:rPr sz="2800" spc="385" dirty="0">
                <a:latin typeface="+mj-lt"/>
                <a:cs typeface="Times New Roman"/>
              </a:rPr>
              <a:t> </a:t>
            </a:r>
            <a:r>
              <a:rPr sz="2800" dirty="0">
                <a:latin typeface="+mj-lt"/>
                <a:cs typeface="Times New Roman"/>
              </a:rPr>
              <a:t>is</a:t>
            </a:r>
            <a:r>
              <a:rPr sz="2800" spc="390" dirty="0">
                <a:latin typeface="+mj-lt"/>
                <a:cs typeface="Times New Roman"/>
              </a:rPr>
              <a:t> </a:t>
            </a:r>
            <a:r>
              <a:rPr sz="2800" dirty="0">
                <a:latin typeface="+mj-lt"/>
                <a:cs typeface="Times New Roman"/>
              </a:rPr>
              <a:t>to</a:t>
            </a:r>
            <a:r>
              <a:rPr sz="2800" spc="390" dirty="0">
                <a:latin typeface="+mj-lt"/>
                <a:cs typeface="Times New Roman"/>
              </a:rPr>
              <a:t> </a:t>
            </a:r>
            <a:r>
              <a:rPr sz="2800" dirty="0">
                <a:latin typeface="+mj-lt"/>
                <a:cs typeface="Times New Roman"/>
              </a:rPr>
              <a:t>determine</a:t>
            </a:r>
            <a:r>
              <a:rPr sz="2800" spc="385" dirty="0">
                <a:latin typeface="+mj-lt"/>
                <a:cs typeface="Times New Roman"/>
              </a:rPr>
              <a:t> </a:t>
            </a:r>
            <a:r>
              <a:rPr sz="2800" dirty="0">
                <a:latin typeface="+mj-lt"/>
                <a:cs typeface="Times New Roman"/>
              </a:rPr>
              <a:t>exactly</a:t>
            </a:r>
            <a:r>
              <a:rPr sz="2800" spc="385" dirty="0">
                <a:latin typeface="+mj-lt"/>
                <a:cs typeface="Times New Roman"/>
              </a:rPr>
              <a:t> </a:t>
            </a:r>
            <a:r>
              <a:rPr sz="2800" dirty="0">
                <a:latin typeface="+mj-lt"/>
                <a:cs typeface="Times New Roman"/>
              </a:rPr>
              <a:t>what</a:t>
            </a:r>
            <a:r>
              <a:rPr sz="2800" spc="395" dirty="0">
                <a:latin typeface="+mj-lt"/>
                <a:cs typeface="Times New Roman"/>
              </a:rPr>
              <a:t> </a:t>
            </a:r>
            <a:r>
              <a:rPr sz="2800" dirty="0">
                <a:latin typeface="+mj-lt"/>
                <a:cs typeface="Times New Roman"/>
              </a:rPr>
              <a:t>type</a:t>
            </a:r>
            <a:r>
              <a:rPr sz="2800" spc="390" dirty="0">
                <a:latin typeface="+mj-lt"/>
                <a:cs typeface="Times New Roman"/>
              </a:rPr>
              <a:t> </a:t>
            </a:r>
            <a:r>
              <a:rPr sz="2800" dirty="0">
                <a:latin typeface="+mj-lt"/>
                <a:cs typeface="Times New Roman"/>
              </a:rPr>
              <a:t>of</a:t>
            </a:r>
            <a:r>
              <a:rPr sz="2800" spc="385" dirty="0">
                <a:latin typeface="+mj-lt"/>
                <a:cs typeface="Times New Roman"/>
              </a:rPr>
              <a:t> </a:t>
            </a:r>
            <a:r>
              <a:rPr sz="2800" dirty="0">
                <a:latin typeface="+mj-lt"/>
                <a:cs typeface="Times New Roman"/>
              </a:rPr>
              <a:t>knowledge</a:t>
            </a:r>
            <a:r>
              <a:rPr sz="2800" spc="395" dirty="0">
                <a:latin typeface="+mj-lt"/>
                <a:cs typeface="Times New Roman"/>
              </a:rPr>
              <a:t> </a:t>
            </a:r>
            <a:r>
              <a:rPr sz="2800" dirty="0">
                <a:latin typeface="+mj-lt"/>
                <a:cs typeface="Times New Roman"/>
              </a:rPr>
              <a:t>will</a:t>
            </a:r>
            <a:r>
              <a:rPr sz="2800" spc="400" dirty="0">
                <a:latin typeface="+mj-lt"/>
                <a:cs typeface="Times New Roman"/>
              </a:rPr>
              <a:t> </a:t>
            </a:r>
            <a:r>
              <a:rPr sz="2800" spc="-25" dirty="0">
                <a:latin typeface="+mj-lt"/>
                <a:cs typeface="Times New Roman"/>
              </a:rPr>
              <a:t>be</a:t>
            </a:r>
            <a:r>
              <a:rPr lang="en-US" sz="2800" spc="-25" dirty="0">
                <a:latin typeface="+mj-lt"/>
                <a:cs typeface="Times New Roman"/>
              </a:rPr>
              <a:t> </a:t>
            </a:r>
            <a:r>
              <a:rPr sz="2800" dirty="0">
                <a:latin typeface="+mj-lt"/>
                <a:cs typeface="Times New Roman"/>
              </a:rPr>
              <a:t>learned</a:t>
            </a:r>
            <a:r>
              <a:rPr sz="2800" spc="-45" dirty="0">
                <a:latin typeface="+mj-lt"/>
                <a:cs typeface="Times New Roman"/>
              </a:rPr>
              <a:t> </a:t>
            </a:r>
            <a:r>
              <a:rPr sz="2800" dirty="0">
                <a:latin typeface="+mj-lt"/>
                <a:cs typeface="Times New Roman"/>
              </a:rPr>
              <a:t>and</a:t>
            </a:r>
            <a:r>
              <a:rPr sz="2800" spc="-10" dirty="0">
                <a:latin typeface="+mj-lt"/>
                <a:cs typeface="Times New Roman"/>
              </a:rPr>
              <a:t> </a:t>
            </a:r>
            <a:r>
              <a:rPr sz="2800" dirty="0">
                <a:latin typeface="+mj-lt"/>
                <a:cs typeface="Times New Roman"/>
              </a:rPr>
              <a:t>how</a:t>
            </a:r>
            <a:r>
              <a:rPr sz="2800" spc="-5" dirty="0">
                <a:latin typeface="+mj-lt"/>
                <a:cs typeface="Times New Roman"/>
              </a:rPr>
              <a:t> </a:t>
            </a:r>
            <a:r>
              <a:rPr sz="2800" dirty="0">
                <a:latin typeface="+mj-lt"/>
                <a:cs typeface="Times New Roman"/>
              </a:rPr>
              <a:t>this</a:t>
            </a:r>
            <a:r>
              <a:rPr sz="2800" spc="-30" dirty="0">
                <a:latin typeface="+mj-lt"/>
                <a:cs typeface="Times New Roman"/>
              </a:rPr>
              <a:t> </a:t>
            </a:r>
            <a:r>
              <a:rPr sz="2800" dirty="0">
                <a:latin typeface="+mj-lt"/>
                <a:cs typeface="Times New Roman"/>
              </a:rPr>
              <a:t>will</a:t>
            </a:r>
            <a:r>
              <a:rPr sz="2800" spc="-15" dirty="0">
                <a:latin typeface="+mj-lt"/>
                <a:cs typeface="Times New Roman"/>
              </a:rPr>
              <a:t> </a:t>
            </a:r>
            <a:r>
              <a:rPr sz="2800" dirty="0">
                <a:latin typeface="+mj-lt"/>
                <a:cs typeface="Times New Roman"/>
              </a:rPr>
              <a:t>be</a:t>
            </a:r>
            <a:r>
              <a:rPr sz="2800" spc="-25" dirty="0">
                <a:latin typeface="+mj-lt"/>
                <a:cs typeface="Times New Roman"/>
              </a:rPr>
              <a:t> </a:t>
            </a:r>
            <a:r>
              <a:rPr sz="2800" dirty="0">
                <a:latin typeface="+mj-lt"/>
                <a:cs typeface="Times New Roman"/>
              </a:rPr>
              <a:t>used</a:t>
            </a:r>
            <a:r>
              <a:rPr sz="2800" spc="-10" dirty="0">
                <a:latin typeface="+mj-lt"/>
                <a:cs typeface="Times New Roman"/>
              </a:rPr>
              <a:t> </a:t>
            </a:r>
            <a:r>
              <a:rPr sz="2800" dirty="0">
                <a:latin typeface="+mj-lt"/>
                <a:cs typeface="Times New Roman"/>
              </a:rPr>
              <a:t>by</a:t>
            </a:r>
            <a:r>
              <a:rPr sz="2800" spc="-10" dirty="0">
                <a:latin typeface="+mj-lt"/>
                <a:cs typeface="Times New Roman"/>
              </a:rPr>
              <a:t> </a:t>
            </a:r>
            <a:r>
              <a:rPr sz="2800" dirty="0">
                <a:latin typeface="+mj-lt"/>
                <a:cs typeface="Times New Roman"/>
              </a:rPr>
              <a:t>the</a:t>
            </a:r>
            <a:r>
              <a:rPr sz="2800" spc="-15" dirty="0">
                <a:latin typeface="+mj-lt"/>
                <a:cs typeface="Times New Roman"/>
              </a:rPr>
              <a:t> </a:t>
            </a:r>
            <a:r>
              <a:rPr sz="2800" dirty="0">
                <a:latin typeface="+mj-lt"/>
                <a:cs typeface="Times New Roman"/>
              </a:rPr>
              <a:t>performance</a:t>
            </a:r>
            <a:r>
              <a:rPr sz="2800" spc="-15" dirty="0">
                <a:latin typeface="+mj-lt"/>
                <a:cs typeface="Times New Roman"/>
              </a:rPr>
              <a:t> </a:t>
            </a:r>
            <a:r>
              <a:rPr sz="2800" spc="-10" dirty="0">
                <a:latin typeface="+mj-lt"/>
                <a:cs typeface="Times New Roman"/>
              </a:rPr>
              <a:t>program.</a:t>
            </a:r>
            <a:endParaRPr sz="2800" dirty="0">
              <a:latin typeface="+mj-lt"/>
              <a:cs typeface="Times New Roman"/>
            </a:endParaRPr>
          </a:p>
          <a:p>
            <a:pPr marL="297180" marR="6350" indent="-285115" algn="just">
              <a:lnSpc>
                <a:spcPct val="100000"/>
              </a:lnSpc>
              <a:buFont typeface="Arial MT"/>
              <a:buChar char="•"/>
              <a:tabLst>
                <a:tab pos="299085" algn="l"/>
              </a:tabLst>
            </a:pPr>
            <a:r>
              <a:rPr sz="2800" dirty="0">
                <a:latin typeface="+mj-lt"/>
                <a:cs typeface="Times New Roman"/>
              </a:rPr>
              <a:t>Lets</a:t>
            </a:r>
            <a:r>
              <a:rPr sz="2800" spc="335" dirty="0">
                <a:latin typeface="+mj-lt"/>
                <a:cs typeface="Times New Roman"/>
              </a:rPr>
              <a:t> </a:t>
            </a:r>
            <a:r>
              <a:rPr sz="2800" dirty="0">
                <a:latin typeface="+mj-lt"/>
                <a:cs typeface="Times New Roman"/>
              </a:rPr>
              <a:t>begin</a:t>
            </a:r>
            <a:r>
              <a:rPr sz="2800" spc="320" dirty="0">
                <a:latin typeface="+mj-lt"/>
                <a:cs typeface="Times New Roman"/>
              </a:rPr>
              <a:t> </a:t>
            </a:r>
            <a:r>
              <a:rPr sz="2800" dirty="0">
                <a:latin typeface="+mj-lt"/>
                <a:cs typeface="Times New Roman"/>
              </a:rPr>
              <a:t>with</a:t>
            </a:r>
            <a:r>
              <a:rPr sz="2800" spc="340" dirty="0">
                <a:latin typeface="+mj-lt"/>
                <a:cs typeface="Times New Roman"/>
              </a:rPr>
              <a:t> </a:t>
            </a:r>
            <a:r>
              <a:rPr sz="2800" dirty="0">
                <a:latin typeface="+mj-lt"/>
                <a:cs typeface="Times New Roman"/>
              </a:rPr>
              <a:t>a</a:t>
            </a:r>
            <a:r>
              <a:rPr sz="2800" spc="330" dirty="0">
                <a:latin typeface="+mj-lt"/>
                <a:cs typeface="Times New Roman"/>
              </a:rPr>
              <a:t> </a:t>
            </a:r>
            <a:r>
              <a:rPr sz="2800" spc="-10" dirty="0">
                <a:latin typeface="+mj-lt"/>
                <a:cs typeface="Times New Roman"/>
              </a:rPr>
              <a:t>checkers-</a:t>
            </a:r>
            <a:r>
              <a:rPr sz="2800" dirty="0">
                <a:latin typeface="+mj-lt"/>
                <a:cs typeface="Times New Roman"/>
              </a:rPr>
              <a:t>playing</a:t>
            </a:r>
            <a:r>
              <a:rPr sz="2800" spc="315" dirty="0">
                <a:latin typeface="+mj-lt"/>
                <a:cs typeface="Times New Roman"/>
              </a:rPr>
              <a:t> </a:t>
            </a:r>
            <a:r>
              <a:rPr sz="2800" dirty="0">
                <a:latin typeface="+mj-lt"/>
                <a:cs typeface="Times New Roman"/>
              </a:rPr>
              <a:t>program</a:t>
            </a:r>
            <a:r>
              <a:rPr sz="2800" spc="320" dirty="0">
                <a:latin typeface="+mj-lt"/>
                <a:cs typeface="Times New Roman"/>
              </a:rPr>
              <a:t> </a:t>
            </a:r>
            <a:r>
              <a:rPr sz="2800" dirty="0">
                <a:latin typeface="+mj-lt"/>
                <a:cs typeface="Times New Roman"/>
              </a:rPr>
              <a:t>that</a:t>
            </a:r>
            <a:r>
              <a:rPr sz="2800" spc="340" dirty="0">
                <a:latin typeface="+mj-lt"/>
                <a:cs typeface="Times New Roman"/>
              </a:rPr>
              <a:t> </a:t>
            </a:r>
            <a:r>
              <a:rPr sz="2800" dirty="0">
                <a:latin typeface="+mj-lt"/>
                <a:cs typeface="Times New Roman"/>
              </a:rPr>
              <a:t>can</a:t>
            </a:r>
            <a:r>
              <a:rPr sz="2800" spc="335" dirty="0">
                <a:latin typeface="+mj-lt"/>
                <a:cs typeface="Times New Roman"/>
              </a:rPr>
              <a:t> </a:t>
            </a:r>
            <a:r>
              <a:rPr sz="2800" dirty="0">
                <a:latin typeface="+mj-lt"/>
                <a:cs typeface="Times New Roman"/>
              </a:rPr>
              <a:t>generate</a:t>
            </a:r>
            <a:r>
              <a:rPr sz="2800" spc="335" dirty="0">
                <a:latin typeface="+mj-lt"/>
                <a:cs typeface="Times New Roman"/>
              </a:rPr>
              <a:t> </a:t>
            </a:r>
            <a:r>
              <a:rPr sz="2800" dirty="0">
                <a:latin typeface="+mj-lt"/>
                <a:cs typeface="Times New Roman"/>
              </a:rPr>
              <a:t>the</a:t>
            </a:r>
            <a:r>
              <a:rPr sz="2800" spc="325" dirty="0">
                <a:latin typeface="+mj-lt"/>
                <a:cs typeface="Times New Roman"/>
              </a:rPr>
              <a:t> </a:t>
            </a:r>
            <a:r>
              <a:rPr sz="2800" dirty="0">
                <a:latin typeface="+mj-lt"/>
                <a:cs typeface="Times New Roman"/>
              </a:rPr>
              <a:t>legal</a:t>
            </a:r>
            <a:r>
              <a:rPr sz="2800" spc="335" dirty="0">
                <a:latin typeface="+mj-lt"/>
                <a:cs typeface="Times New Roman"/>
              </a:rPr>
              <a:t> </a:t>
            </a:r>
            <a:r>
              <a:rPr sz="2800" spc="-10" dirty="0">
                <a:latin typeface="+mj-lt"/>
                <a:cs typeface="Times New Roman"/>
              </a:rPr>
              <a:t>moves </a:t>
            </a:r>
            <a:r>
              <a:rPr sz="2800" dirty="0">
                <a:latin typeface="+mj-lt"/>
                <a:cs typeface="Times New Roman"/>
              </a:rPr>
              <a:t>from any</a:t>
            </a:r>
            <a:r>
              <a:rPr sz="2800" spc="-10" dirty="0">
                <a:latin typeface="+mj-lt"/>
                <a:cs typeface="Times New Roman"/>
              </a:rPr>
              <a:t> </a:t>
            </a:r>
            <a:r>
              <a:rPr sz="2800" dirty="0">
                <a:latin typeface="+mj-lt"/>
                <a:cs typeface="Times New Roman"/>
              </a:rPr>
              <a:t>board</a:t>
            </a:r>
            <a:r>
              <a:rPr sz="2800" spc="-10" dirty="0">
                <a:latin typeface="+mj-lt"/>
                <a:cs typeface="Times New Roman"/>
              </a:rPr>
              <a:t> state.</a:t>
            </a:r>
            <a:endParaRPr sz="2800" dirty="0">
              <a:latin typeface="+mj-lt"/>
              <a:cs typeface="Times New Roman"/>
            </a:endParaRPr>
          </a:p>
          <a:p>
            <a:pPr marL="297180" marR="5080" indent="-285115" algn="just">
              <a:lnSpc>
                <a:spcPct val="100000"/>
              </a:lnSpc>
              <a:buFont typeface="Arial MT"/>
              <a:buChar char="•"/>
              <a:tabLst>
                <a:tab pos="299085" algn="l"/>
              </a:tabLst>
            </a:pPr>
            <a:r>
              <a:rPr sz="2800" dirty="0">
                <a:latin typeface="+mj-lt"/>
                <a:cs typeface="Times New Roman"/>
              </a:rPr>
              <a:t>The</a:t>
            </a:r>
            <a:r>
              <a:rPr sz="2800" spc="60" dirty="0">
                <a:latin typeface="+mj-lt"/>
                <a:cs typeface="Times New Roman"/>
              </a:rPr>
              <a:t> </a:t>
            </a:r>
            <a:r>
              <a:rPr sz="2800" dirty="0">
                <a:latin typeface="+mj-lt"/>
                <a:cs typeface="Times New Roman"/>
              </a:rPr>
              <a:t>program</a:t>
            </a:r>
            <a:r>
              <a:rPr sz="2800" spc="40" dirty="0">
                <a:latin typeface="+mj-lt"/>
                <a:cs typeface="Times New Roman"/>
              </a:rPr>
              <a:t> </a:t>
            </a:r>
            <a:r>
              <a:rPr sz="2800" dirty="0">
                <a:latin typeface="+mj-lt"/>
                <a:cs typeface="Times New Roman"/>
              </a:rPr>
              <a:t>needs</a:t>
            </a:r>
            <a:r>
              <a:rPr sz="2800" spc="70" dirty="0">
                <a:latin typeface="+mj-lt"/>
                <a:cs typeface="Times New Roman"/>
              </a:rPr>
              <a:t> </a:t>
            </a:r>
            <a:r>
              <a:rPr sz="2800" dirty="0">
                <a:latin typeface="+mj-lt"/>
                <a:cs typeface="Times New Roman"/>
              </a:rPr>
              <a:t>only</a:t>
            </a:r>
            <a:r>
              <a:rPr sz="2800" spc="65" dirty="0">
                <a:latin typeface="+mj-lt"/>
                <a:cs typeface="Times New Roman"/>
              </a:rPr>
              <a:t> </a:t>
            </a:r>
            <a:r>
              <a:rPr sz="2800" dirty="0">
                <a:latin typeface="+mj-lt"/>
                <a:cs typeface="Times New Roman"/>
              </a:rPr>
              <a:t>to</a:t>
            </a:r>
            <a:r>
              <a:rPr sz="2800" spc="50" dirty="0">
                <a:latin typeface="+mj-lt"/>
                <a:cs typeface="Times New Roman"/>
              </a:rPr>
              <a:t> </a:t>
            </a:r>
            <a:r>
              <a:rPr sz="2800" dirty="0">
                <a:latin typeface="+mj-lt"/>
                <a:cs typeface="Times New Roman"/>
              </a:rPr>
              <a:t>learn</a:t>
            </a:r>
            <a:r>
              <a:rPr sz="2800" spc="60" dirty="0">
                <a:latin typeface="+mj-lt"/>
                <a:cs typeface="Times New Roman"/>
              </a:rPr>
              <a:t> </a:t>
            </a:r>
            <a:r>
              <a:rPr sz="2800" dirty="0">
                <a:latin typeface="+mj-lt"/>
                <a:cs typeface="Times New Roman"/>
              </a:rPr>
              <a:t>how</a:t>
            </a:r>
            <a:r>
              <a:rPr sz="2800" spc="60" dirty="0">
                <a:latin typeface="+mj-lt"/>
                <a:cs typeface="Times New Roman"/>
              </a:rPr>
              <a:t> </a:t>
            </a:r>
            <a:r>
              <a:rPr sz="2800" dirty="0">
                <a:latin typeface="+mj-lt"/>
                <a:cs typeface="Times New Roman"/>
              </a:rPr>
              <a:t>to</a:t>
            </a:r>
            <a:r>
              <a:rPr sz="2800" spc="60" dirty="0">
                <a:latin typeface="+mj-lt"/>
                <a:cs typeface="Times New Roman"/>
              </a:rPr>
              <a:t> </a:t>
            </a:r>
            <a:r>
              <a:rPr sz="2800" dirty="0">
                <a:latin typeface="+mj-lt"/>
                <a:cs typeface="Times New Roman"/>
              </a:rPr>
              <a:t>choose</a:t>
            </a:r>
            <a:r>
              <a:rPr sz="2800" spc="55" dirty="0">
                <a:latin typeface="+mj-lt"/>
                <a:cs typeface="Times New Roman"/>
              </a:rPr>
              <a:t> </a:t>
            </a:r>
            <a:r>
              <a:rPr sz="2800" dirty="0">
                <a:latin typeface="+mj-lt"/>
                <a:cs typeface="Times New Roman"/>
              </a:rPr>
              <a:t>the</a:t>
            </a:r>
            <a:r>
              <a:rPr sz="2800" spc="70" dirty="0">
                <a:latin typeface="+mj-lt"/>
                <a:cs typeface="Times New Roman"/>
              </a:rPr>
              <a:t> </a:t>
            </a:r>
            <a:r>
              <a:rPr sz="2800" dirty="0">
                <a:latin typeface="+mj-lt"/>
                <a:cs typeface="Times New Roman"/>
              </a:rPr>
              <a:t>best</a:t>
            </a:r>
            <a:r>
              <a:rPr sz="2800" spc="65" dirty="0">
                <a:latin typeface="+mj-lt"/>
                <a:cs typeface="Times New Roman"/>
              </a:rPr>
              <a:t> </a:t>
            </a:r>
            <a:r>
              <a:rPr sz="2800" dirty="0">
                <a:latin typeface="+mj-lt"/>
                <a:cs typeface="Times New Roman"/>
              </a:rPr>
              <a:t>move</a:t>
            </a:r>
            <a:r>
              <a:rPr sz="2800" spc="65" dirty="0">
                <a:latin typeface="+mj-lt"/>
                <a:cs typeface="Times New Roman"/>
              </a:rPr>
              <a:t> </a:t>
            </a:r>
            <a:r>
              <a:rPr sz="2800" dirty="0">
                <a:latin typeface="+mj-lt"/>
                <a:cs typeface="Times New Roman"/>
              </a:rPr>
              <a:t>from</a:t>
            </a:r>
            <a:r>
              <a:rPr sz="2800" spc="45" dirty="0">
                <a:latin typeface="+mj-lt"/>
                <a:cs typeface="Times New Roman"/>
              </a:rPr>
              <a:t> </a:t>
            </a:r>
            <a:r>
              <a:rPr sz="2800" dirty="0">
                <a:latin typeface="+mj-lt"/>
                <a:cs typeface="Times New Roman"/>
              </a:rPr>
              <a:t>among</a:t>
            </a:r>
            <a:r>
              <a:rPr sz="2800" spc="60" dirty="0">
                <a:latin typeface="+mj-lt"/>
                <a:cs typeface="Times New Roman"/>
              </a:rPr>
              <a:t> </a:t>
            </a:r>
            <a:r>
              <a:rPr sz="2800" spc="-10" dirty="0">
                <a:latin typeface="+mj-lt"/>
                <a:cs typeface="Times New Roman"/>
              </a:rPr>
              <a:t>these </a:t>
            </a:r>
            <a:r>
              <a:rPr sz="2800" dirty="0">
                <a:latin typeface="+mj-lt"/>
                <a:cs typeface="Times New Roman"/>
              </a:rPr>
              <a:t>legal</a:t>
            </a:r>
            <a:r>
              <a:rPr sz="2800" spc="450" dirty="0">
                <a:latin typeface="+mj-lt"/>
                <a:cs typeface="Times New Roman"/>
              </a:rPr>
              <a:t> </a:t>
            </a:r>
            <a:r>
              <a:rPr sz="2800" dirty="0">
                <a:latin typeface="+mj-lt"/>
                <a:cs typeface="Times New Roman"/>
              </a:rPr>
              <a:t>moves.</a:t>
            </a:r>
            <a:r>
              <a:rPr sz="2800" spc="445" dirty="0">
                <a:latin typeface="+mj-lt"/>
                <a:cs typeface="Times New Roman"/>
              </a:rPr>
              <a:t> </a:t>
            </a:r>
            <a:r>
              <a:rPr sz="2800" dirty="0">
                <a:latin typeface="+mj-lt"/>
                <a:cs typeface="Times New Roman"/>
              </a:rPr>
              <a:t>This</a:t>
            </a:r>
            <a:r>
              <a:rPr sz="2800" spc="450" dirty="0">
                <a:latin typeface="+mj-lt"/>
                <a:cs typeface="Times New Roman"/>
              </a:rPr>
              <a:t> </a:t>
            </a:r>
            <a:r>
              <a:rPr sz="2800" dirty="0">
                <a:latin typeface="+mj-lt"/>
                <a:cs typeface="Times New Roman"/>
              </a:rPr>
              <a:t>learning</a:t>
            </a:r>
            <a:r>
              <a:rPr sz="2800" spc="450" dirty="0">
                <a:latin typeface="+mj-lt"/>
                <a:cs typeface="Times New Roman"/>
              </a:rPr>
              <a:t> </a:t>
            </a:r>
            <a:r>
              <a:rPr sz="2800" dirty="0">
                <a:latin typeface="+mj-lt"/>
                <a:cs typeface="Times New Roman"/>
              </a:rPr>
              <a:t>task</a:t>
            </a:r>
            <a:r>
              <a:rPr sz="2800" spc="445" dirty="0">
                <a:latin typeface="+mj-lt"/>
                <a:cs typeface="Times New Roman"/>
              </a:rPr>
              <a:t> </a:t>
            </a:r>
            <a:r>
              <a:rPr sz="2800" dirty="0">
                <a:latin typeface="+mj-lt"/>
                <a:cs typeface="Times New Roman"/>
              </a:rPr>
              <a:t>is</a:t>
            </a:r>
            <a:r>
              <a:rPr sz="2800" spc="434" dirty="0">
                <a:latin typeface="+mj-lt"/>
                <a:cs typeface="Times New Roman"/>
              </a:rPr>
              <a:t> </a:t>
            </a:r>
            <a:r>
              <a:rPr sz="2800" dirty="0">
                <a:latin typeface="+mj-lt"/>
                <a:cs typeface="Times New Roman"/>
              </a:rPr>
              <a:t>representative</a:t>
            </a:r>
            <a:r>
              <a:rPr sz="2800" spc="450" dirty="0">
                <a:latin typeface="+mj-lt"/>
                <a:cs typeface="Times New Roman"/>
              </a:rPr>
              <a:t> </a:t>
            </a:r>
            <a:r>
              <a:rPr sz="2800" dirty="0">
                <a:latin typeface="+mj-lt"/>
                <a:cs typeface="Times New Roman"/>
              </a:rPr>
              <a:t>of</a:t>
            </a:r>
            <a:r>
              <a:rPr sz="2800" spc="445" dirty="0">
                <a:latin typeface="+mj-lt"/>
                <a:cs typeface="Times New Roman"/>
              </a:rPr>
              <a:t> </a:t>
            </a:r>
            <a:r>
              <a:rPr sz="2800" dirty="0">
                <a:latin typeface="+mj-lt"/>
                <a:cs typeface="Times New Roman"/>
              </a:rPr>
              <a:t>a</a:t>
            </a:r>
            <a:r>
              <a:rPr sz="2800" spc="450" dirty="0">
                <a:latin typeface="+mj-lt"/>
                <a:cs typeface="Times New Roman"/>
              </a:rPr>
              <a:t> </a:t>
            </a:r>
            <a:r>
              <a:rPr sz="2800" dirty="0">
                <a:latin typeface="+mj-lt"/>
                <a:cs typeface="Times New Roman"/>
              </a:rPr>
              <a:t>large</a:t>
            </a:r>
            <a:r>
              <a:rPr sz="2800" spc="450" dirty="0">
                <a:latin typeface="+mj-lt"/>
                <a:cs typeface="Times New Roman"/>
              </a:rPr>
              <a:t> </a:t>
            </a:r>
            <a:r>
              <a:rPr sz="2800" dirty="0">
                <a:latin typeface="+mj-lt"/>
                <a:cs typeface="Times New Roman"/>
              </a:rPr>
              <a:t>class</a:t>
            </a:r>
            <a:r>
              <a:rPr sz="2800" spc="450" dirty="0">
                <a:latin typeface="+mj-lt"/>
                <a:cs typeface="Times New Roman"/>
              </a:rPr>
              <a:t> </a:t>
            </a:r>
            <a:r>
              <a:rPr sz="2800" dirty="0">
                <a:latin typeface="+mj-lt"/>
                <a:cs typeface="Times New Roman"/>
              </a:rPr>
              <a:t>of</a:t>
            </a:r>
            <a:r>
              <a:rPr sz="2800" spc="445" dirty="0">
                <a:latin typeface="+mj-lt"/>
                <a:cs typeface="Times New Roman"/>
              </a:rPr>
              <a:t> </a:t>
            </a:r>
            <a:r>
              <a:rPr sz="2800" dirty="0">
                <a:latin typeface="+mj-lt"/>
                <a:cs typeface="Times New Roman"/>
              </a:rPr>
              <a:t>tasks</a:t>
            </a:r>
            <a:r>
              <a:rPr sz="2800" spc="445" dirty="0">
                <a:latin typeface="+mj-lt"/>
                <a:cs typeface="Times New Roman"/>
              </a:rPr>
              <a:t> </a:t>
            </a:r>
            <a:r>
              <a:rPr sz="2800" spc="-25" dirty="0">
                <a:latin typeface="+mj-lt"/>
                <a:cs typeface="Times New Roman"/>
              </a:rPr>
              <a:t>for </a:t>
            </a:r>
            <a:r>
              <a:rPr sz="2800" dirty="0">
                <a:latin typeface="+mj-lt"/>
                <a:cs typeface="Times New Roman"/>
              </a:rPr>
              <a:t>which</a:t>
            </a:r>
            <a:r>
              <a:rPr sz="2800" spc="-20" dirty="0">
                <a:latin typeface="+mj-lt"/>
                <a:cs typeface="Times New Roman"/>
              </a:rPr>
              <a:t> </a:t>
            </a:r>
            <a:r>
              <a:rPr sz="2800" dirty="0">
                <a:latin typeface="+mj-lt"/>
                <a:cs typeface="Times New Roman"/>
              </a:rPr>
              <a:t>the</a:t>
            </a:r>
            <a:r>
              <a:rPr sz="2800" spc="-20" dirty="0">
                <a:latin typeface="+mj-lt"/>
                <a:cs typeface="Times New Roman"/>
              </a:rPr>
              <a:t> </a:t>
            </a:r>
            <a:r>
              <a:rPr sz="2800" dirty="0">
                <a:latin typeface="+mj-lt"/>
                <a:cs typeface="Times New Roman"/>
              </a:rPr>
              <a:t>legal</a:t>
            </a:r>
            <a:r>
              <a:rPr sz="2800" spc="-20" dirty="0">
                <a:latin typeface="+mj-lt"/>
                <a:cs typeface="Times New Roman"/>
              </a:rPr>
              <a:t> </a:t>
            </a:r>
            <a:r>
              <a:rPr sz="2800" dirty="0">
                <a:latin typeface="+mj-lt"/>
                <a:cs typeface="Times New Roman"/>
              </a:rPr>
              <a:t>moves</a:t>
            </a:r>
            <a:r>
              <a:rPr sz="2800" spc="-10" dirty="0">
                <a:latin typeface="+mj-lt"/>
                <a:cs typeface="Times New Roman"/>
              </a:rPr>
              <a:t> </a:t>
            </a:r>
            <a:r>
              <a:rPr sz="2800" dirty="0">
                <a:latin typeface="+mj-lt"/>
                <a:cs typeface="Times New Roman"/>
              </a:rPr>
              <a:t>that</a:t>
            </a:r>
            <a:r>
              <a:rPr sz="2800" spc="-15" dirty="0">
                <a:latin typeface="+mj-lt"/>
                <a:cs typeface="Times New Roman"/>
              </a:rPr>
              <a:t> </a:t>
            </a:r>
            <a:r>
              <a:rPr sz="2800" dirty="0">
                <a:latin typeface="+mj-lt"/>
                <a:cs typeface="Times New Roman"/>
              </a:rPr>
              <a:t>define</a:t>
            </a:r>
            <a:r>
              <a:rPr sz="2800" spc="-10" dirty="0">
                <a:latin typeface="+mj-lt"/>
                <a:cs typeface="Times New Roman"/>
              </a:rPr>
              <a:t> </a:t>
            </a:r>
            <a:r>
              <a:rPr sz="2800" dirty="0">
                <a:latin typeface="+mj-lt"/>
                <a:cs typeface="Times New Roman"/>
              </a:rPr>
              <a:t>some</a:t>
            </a:r>
            <a:r>
              <a:rPr sz="2800" spc="-20" dirty="0">
                <a:latin typeface="+mj-lt"/>
                <a:cs typeface="Times New Roman"/>
              </a:rPr>
              <a:t> </a:t>
            </a:r>
            <a:r>
              <a:rPr sz="2800" dirty="0">
                <a:latin typeface="+mj-lt"/>
                <a:cs typeface="Times New Roman"/>
              </a:rPr>
              <a:t>large</a:t>
            </a:r>
            <a:r>
              <a:rPr sz="2800" spc="-15" dirty="0">
                <a:latin typeface="+mj-lt"/>
                <a:cs typeface="Times New Roman"/>
              </a:rPr>
              <a:t> </a:t>
            </a:r>
            <a:r>
              <a:rPr sz="2800" dirty="0">
                <a:latin typeface="+mj-lt"/>
                <a:cs typeface="Times New Roman"/>
              </a:rPr>
              <a:t>search</a:t>
            </a:r>
            <a:r>
              <a:rPr sz="2800" spc="-20" dirty="0">
                <a:latin typeface="+mj-lt"/>
                <a:cs typeface="Times New Roman"/>
              </a:rPr>
              <a:t> </a:t>
            </a:r>
            <a:r>
              <a:rPr sz="2800" dirty="0">
                <a:latin typeface="+mj-lt"/>
                <a:cs typeface="Times New Roman"/>
              </a:rPr>
              <a:t>space</a:t>
            </a:r>
            <a:r>
              <a:rPr sz="2800" spc="-20" dirty="0">
                <a:latin typeface="+mj-lt"/>
                <a:cs typeface="Times New Roman"/>
              </a:rPr>
              <a:t> </a:t>
            </a:r>
            <a:r>
              <a:rPr sz="2800" dirty="0">
                <a:latin typeface="+mj-lt"/>
                <a:cs typeface="Times New Roman"/>
              </a:rPr>
              <a:t>are</a:t>
            </a:r>
            <a:r>
              <a:rPr sz="2800" spc="-15" dirty="0">
                <a:latin typeface="+mj-lt"/>
                <a:cs typeface="Times New Roman"/>
              </a:rPr>
              <a:t> </a:t>
            </a:r>
            <a:r>
              <a:rPr sz="2800" dirty="0">
                <a:latin typeface="+mj-lt"/>
                <a:cs typeface="Times New Roman"/>
              </a:rPr>
              <a:t>known</a:t>
            </a:r>
            <a:r>
              <a:rPr sz="2800" spc="-25" dirty="0">
                <a:latin typeface="+mj-lt"/>
                <a:cs typeface="Times New Roman"/>
              </a:rPr>
              <a:t> </a:t>
            </a:r>
            <a:r>
              <a:rPr sz="2800" dirty="0">
                <a:latin typeface="+mj-lt"/>
                <a:cs typeface="Times New Roman"/>
              </a:rPr>
              <a:t>a</a:t>
            </a:r>
            <a:r>
              <a:rPr sz="2800" spc="-15" dirty="0">
                <a:latin typeface="+mj-lt"/>
                <a:cs typeface="Times New Roman"/>
              </a:rPr>
              <a:t> </a:t>
            </a:r>
            <a:r>
              <a:rPr sz="2800" dirty="0">
                <a:latin typeface="+mj-lt"/>
                <a:cs typeface="Times New Roman"/>
              </a:rPr>
              <a:t>priori,</a:t>
            </a:r>
            <a:r>
              <a:rPr sz="2800" spc="-20" dirty="0">
                <a:latin typeface="+mj-lt"/>
                <a:cs typeface="Times New Roman"/>
              </a:rPr>
              <a:t> </a:t>
            </a:r>
            <a:r>
              <a:rPr sz="2800" spc="-25" dirty="0">
                <a:latin typeface="+mj-lt"/>
                <a:cs typeface="Times New Roman"/>
              </a:rPr>
              <a:t>but 	</a:t>
            </a:r>
            <a:r>
              <a:rPr sz="2800" dirty="0">
                <a:latin typeface="+mj-lt"/>
                <a:cs typeface="Times New Roman"/>
              </a:rPr>
              <a:t>for</a:t>
            </a:r>
            <a:r>
              <a:rPr sz="2800" spc="-10" dirty="0">
                <a:latin typeface="+mj-lt"/>
                <a:cs typeface="Times New Roman"/>
              </a:rPr>
              <a:t> </a:t>
            </a:r>
            <a:r>
              <a:rPr sz="2800" dirty="0">
                <a:latin typeface="+mj-lt"/>
                <a:cs typeface="Times New Roman"/>
              </a:rPr>
              <a:t>which</a:t>
            </a:r>
            <a:r>
              <a:rPr sz="2800" spc="-10" dirty="0">
                <a:latin typeface="+mj-lt"/>
                <a:cs typeface="Times New Roman"/>
              </a:rPr>
              <a:t> </a:t>
            </a:r>
            <a:r>
              <a:rPr sz="2800" dirty="0">
                <a:latin typeface="+mj-lt"/>
                <a:cs typeface="Times New Roman"/>
              </a:rPr>
              <a:t>the</a:t>
            </a:r>
            <a:r>
              <a:rPr sz="2800" spc="-15" dirty="0">
                <a:latin typeface="+mj-lt"/>
                <a:cs typeface="Times New Roman"/>
              </a:rPr>
              <a:t> </a:t>
            </a:r>
            <a:r>
              <a:rPr sz="2800" dirty="0">
                <a:uFill>
                  <a:solidFill>
                    <a:srgbClr val="000000"/>
                  </a:solidFill>
                </a:uFill>
                <a:latin typeface="+mj-lt"/>
                <a:cs typeface="Times New Roman"/>
              </a:rPr>
              <a:t>best</a:t>
            </a:r>
            <a:r>
              <a:rPr sz="2800" spc="-20" dirty="0">
                <a:uFill>
                  <a:solidFill>
                    <a:srgbClr val="000000"/>
                  </a:solidFill>
                </a:uFill>
                <a:latin typeface="+mj-lt"/>
                <a:cs typeface="Times New Roman"/>
              </a:rPr>
              <a:t> </a:t>
            </a:r>
            <a:r>
              <a:rPr sz="2800" dirty="0">
                <a:uFill>
                  <a:solidFill>
                    <a:srgbClr val="000000"/>
                  </a:solidFill>
                </a:uFill>
                <a:latin typeface="+mj-lt"/>
                <a:cs typeface="Times New Roman"/>
              </a:rPr>
              <a:t>search</a:t>
            </a:r>
            <a:r>
              <a:rPr sz="2800" spc="-25" dirty="0">
                <a:uFill>
                  <a:solidFill>
                    <a:srgbClr val="000000"/>
                  </a:solidFill>
                </a:uFill>
                <a:latin typeface="+mj-lt"/>
                <a:cs typeface="Times New Roman"/>
              </a:rPr>
              <a:t> </a:t>
            </a:r>
            <a:r>
              <a:rPr sz="2800" dirty="0">
                <a:uFill>
                  <a:solidFill>
                    <a:srgbClr val="000000"/>
                  </a:solidFill>
                </a:uFill>
                <a:latin typeface="+mj-lt"/>
                <a:cs typeface="Times New Roman"/>
              </a:rPr>
              <a:t>strategy</a:t>
            </a:r>
            <a:r>
              <a:rPr sz="2800" spc="-40" dirty="0">
                <a:uFill>
                  <a:solidFill>
                    <a:srgbClr val="000000"/>
                  </a:solidFill>
                </a:uFill>
                <a:latin typeface="+mj-lt"/>
                <a:cs typeface="Times New Roman"/>
              </a:rPr>
              <a:t> </a:t>
            </a:r>
            <a:r>
              <a:rPr sz="2800" dirty="0">
                <a:uFill>
                  <a:solidFill>
                    <a:srgbClr val="000000"/>
                  </a:solidFill>
                </a:uFill>
                <a:latin typeface="+mj-lt"/>
                <a:cs typeface="Times New Roman"/>
              </a:rPr>
              <a:t>is</a:t>
            </a:r>
            <a:r>
              <a:rPr sz="2800" spc="-10" dirty="0">
                <a:uFill>
                  <a:solidFill>
                    <a:srgbClr val="000000"/>
                  </a:solidFill>
                </a:uFill>
                <a:latin typeface="+mj-lt"/>
                <a:cs typeface="Times New Roman"/>
              </a:rPr>
              <a:t> </a:t>
            </a:r>
            <a:r>
              <a:rPr sz="2800" dirty="0">
                <a:uFill>
                  <a:solidFill>
                    <a:srgbClr val="000000"/>
                  </a:solidFill>
                </a:uFill>
                <a:latin typeface="+mj-lt"/>
                <a:cs typeface="Times New Roman"/>
              </a:rPr>
              <a:t>not</a:t>
            </a:r>
            <a:r>
              <a:rPr sz="2800" spc="-15" dirty="0">
                <a:uFill>
                  <a:solidFill>
                    <a:srgbClr val="000000"/>
                  </a:solidFill>
                </a:uFill>
                <a:latin typeface="+mj-lt"/>
                <a:cs typeface="Times New Roman"/>
              </a:rPr>
              <a:t> </a:t>
            </a:r>
            <a:r>
              <a:rPr sz="2800" spc="-10" dirty="0">
                <a:uFill>
                  <a:solidFill>
                    <a:srgbClr val="000000"/>
                  </a:solidFill>
                </a:uFill>
                <a:latin typeface="+mj-lt"/>
                <a:cs typeface="Times New Roman"/>
              </a:rPr>
              <a:t>known.</a:t>
            </a:r>
            <a:endParaRPr sz="2800" dirty="0">
              <a:latin typeface="+mj-lt"/>
              <a:cs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83683" y="577083"/>
            <a:ext cx="10273665" cy="4839786"/>
          </a:xfrm>
          <a:prstGeom prst="rect">
            <a:avLst/>
          </a:prstGeom>
        </p:spPr>
        <p:txBody>
          <a:bodyPr vert="horz" wrap="square" lIns="0" tIns="12700" rIns="0" bIns="0" rtlCol="0">
            <a:spAutoFit/>
          </a:bodyPr>
          <a:lstStyle/>
          <a:p>
            <a:pPr marL="12700" marR="6350" algn="just">
              <a:lnSpc>
                <a:spcPct val="100000"/>
              </a:lnSpc>
              <a:spcBef>
                <a:spcPts val="100"/>
              </a:spcBef>
            </a:pPr>
            <a:r>
              <a:rPr sz="2400" dirty="0">
                <a:latin typeface="+mj-lt"/>
                <a:cs typeface="Times New Roman"/>
              </a:rPr>
              <a:t>Given</a:t>
            </a:r>
            <a:r>
              <a:rPr sz="2400" spc="80" dirty="0">
                <a:latin typeface="+mj-lt"/>
                <a:cs typeface="Times New Roman"/>
              </a:rPr>
              <a:t> </a:t>
            </a:r>
            <a:r>
              <a:rPr sz="2400" dirty="0">
                <a:latin typeface="+mj-lt"/>
                <a:cs typeface="Times New Roman"/>
              </a:rPr>
              <a:t>this</a:t>
            </a:r>
            <a:r>
              <a:rPr sz="2400" spc="85" dirty="0">
                <a:latin typeface="+mj-lt"/>
                <a:cs typeface="Times New Roman"/>
              </a:rPr>
              <a:t> </a:t>
            </a:r>
            <a:r>
              <a:rPr sz="2400" dirty="0">
                <a:latin typeface="+mj-lt"/>
                <a:cs typeface="Times New Roman"/>
              </a:rPr>
              <a:t>setting</a:t>
            </a:r>
            <a:r>
              <a:rPr sz="2400" spc="85" dirty="0">
                <a:latin typeface="+mj-lt"/>
                <a:cs typeface="Times New Roman"/>
              </a:rPr>
              <a:t> </a:t>
            </a:r>
            <a:r>
              <a:rPr sz="2400" dirty="0">
                <a:latin typeface="+mj-lt"/>
                <a:cs typeface="Times New Roman"/>
              </a:rPr>
              <a:t>where</a:t>
            </a:r>
            <a:r>
              <a:rPr sz="2400" spc="65" dirty="0">
                <a:latin typeface="+mj-lt"/>
                <a:cs typeface="Times New Roman"/>
              </a:rPr>
              <a:t> </a:t>
            </a:r>
            <a:r>
              <a:rPr sz="2400" dirty="0">
                <a:latin typeface="+mj-lt"/>
                <a:cs typeface="Times New Roman"/>
              </a:rPr>
              <a:t>we</a:t>
            </a:r>
            <a:r>
              <a:rPr sz="2400" spc="95" dirty="0">
                <a:latin typeface="+mj-lt"/>
                <a:cs typeface="Times New Roman"/>
              </a:rPr>
              <a:t> </a:t>
            </a:r>
            <a:r>
              <a:rPr sz="2400" dirty="0">
                <a:latin typeface="+mj-lt"/>
                <a:cs typeface="Times New Roman"/>
              </a:rPr>
              <a:t>must</a:t>
            </a:r>
            <a:r>
              <a:rPr sz="2400" spc="85" dirty="0">
                <a:latin typeface="+mj-lt"/>
                <a:cs typeface="Times New Roman"/>
              </a:rPr>
              <a:t> </a:t>
            </a:r>
            <a:r>
              <a:rPr sz="2400" dirty="0">
                <a:latin typeface="+mj-lt"/>
                <a:cs typeface="Times New Roman"/>
              </a:rPr>
              <a:t>learn</a:t>
            </a:r>
            <a:r>
              <a:rPr sz="2400" spc="80" dirty="0">
                <a:latin typeface="+mj-lt"/>
                <a:cs typeface="Times New Roman"/>
              </a:rPr>
              <a:t> </a:t>
            </a:r>
            <a:r>
              <a:rPr sz="2400" dirty="0">
                <a:latin typeface="+mj-lt"/>
                <a:cs typeface="Times New Roman"/>
              </a:rPr>
              <a:t>to</a:t>
            </a:r>
            <a:r>
              <a:rPr sz="2400" spc="60" dirty="0">
                <a:latin typeface="+mj-lt"/>
                <a:cs typeface="Times New Roman"/>
              </a:rPr>
              <a:t> </a:t>
            </a:r>
            <a:r>
              <a:rPr sz="2400" dirty="0">
                <a:latin typeface="+mj-lt"/>
                <a:cs typeface="Times New Roman"/>
              </a:rPr>
              <a:t>choose</a:t>
            </a:r>
            <a:r>
              <a:rPr sz="2400" spc="85" dirty="0">
                <a:latin typeface="+mj-lt"/>
                <a:cs typeface="Times New Roman"/>
              </a:rPr>
              <a:t> </a:t>
            </a:r>
            <a:r>
              <a:rPr sz="2400" dirty="0">
                <a:latin typeface="+mj-lt"/>
                <a:cs typeface="Times New Roman"/>
              </a:rPr>
              <a:t>among</a:t>
            </a:r>
            <a:r>
              <a:rPr sz="2400" spc="80" dirty="0">
                <a:latin typeface="+mj-lt"/>
                <a:cs typeface="Times New Roman"/>
              </a:rPr>
              <a:t> </a:t>
            </a:r>
            <a:r>
              <a:rPr sz="2400" dirty="0">
                <a:latin typeface="+mj-lt"/>
                <a:cs typeface="Times New Roman"/>
              </a:rPr>
              <a:t>the</a:t>
            </a:r>
            <a:r>
              <a:rPr sz="2400" spc="75" dirty="0">
                <a:latin typeface="+mj-lt"/>
                <a:cs typeface="Times New Roman"/>
              </a:rPr>
              <a:t> </a:t>
            </a:r>
            <a:r>
              <a:rPr sz="2400" dirty="0">
                <a:latin typeface="+mj-lt"/>
                <a:cs typeface="Times New Roman"/>
              </a:rPr>
              <a:t>legal</a:t>
            </a:r>
            <a:r>
              <a:rPr sz="2400" spc="75" dirty="0">
                <a:latin typeface="+mj-lt"/>
                <a:cs typeface="Times New Roman"/>
              </a:rPr>
              <a:t> </a:t>
            </a:r>
            <a:r>
              <a:rPr sz="2400" dirty="0">
                <a:latin typeface="+mj-lt"/>
                <a:cs typeface="Times New Roman"/>
              </a:rPr>
              <a:t>moves,</a:t>
            </a:r>
            <a:r>
              <a:rPr sz="2400" spc="85" dirty="0">
                <a:latin typeface="+mj-lt"/>
                <a:cs typeface="Times New Roman"/>
              </a:rPr>
              <a:t> </a:t>
            </a:r>
            <a:r>
              <a:rPr sz="2400" dirty="0">
                <a:latin typeface="+mj-lt"/>
                <a:cs typeface="Times New Roman"/>
              </a:rPr>
              <a:t>the</a:t>
            </a:r>
            <a:r>
              <a:rPr sz="2400" spc="85" dirty="0">
                <a:latin typeface="+mj-lt"/>
                <a:cs typeface="Times New Roman"/>
              </a:rPr>
              <a:t> </a:t>
            </a:r>
            <a:r>
              <a:rPr sz="2400" spc="-20" dirty="0">
                <a:latin typeface="+mj-lt"/>
                <a:cs typeface="Times New Roman"/>
              </a:rPr>
              <a:t>most </a:t>
            </a:r>
            <a:r>
              <a:rPr sz="2400" dirty="0">
                <a:latin typeface="+mj-lt"/>
                <a:cs typeface="Times New Roman"/>
              </a:rPr>
              <a:t>obvious</a:t>
            </a:r>
            <a:r>
              <a:rPr sz="2400" spc="135" dirty="0">
                <a:latin typeface="+mj-lt"/>
                <a:cs typeface="Times New Roman"/>
              </a:rPr>
              <a:t> </a:t>
            </a:r>
            <a:r>
              <a:rPr sz="2400" dirty="0">
                <a:latin typeface="+mj-lt"/>
                <a:cs typeface="Times New Roman"/>
              </a:rPr>
              <a:t>choice</a:t>
            </a:r>
            <a:r>
              <a:rPr sz="2400" spc="140" dirty="0">
                <a:latin typeface="+mj-lt"/>
                <a:cs typeface="Times New Roman"/>
              </a:rPr>
              <a:t> </a:t>
            </a:r>
            <a:r>
              <a:rPr sz="2400" dirty="0">
                <a:latin typeface="+mj-lt"/>
                <a:cs typeface="Times New Roman"/>
              </a:rPr>
              <a:t>for</a:t>
            </a:r>
            <a:r>
              <a:rPr sz="2400" spc="125" dirty="0">
                <a:latin typeface="+mj-lt"/>
                <a:cs typeface="Times New Roman"/>
              </a:rPr>
              <a:t> </a:t>
            </a:r>
            <a:r>
              <a:rPr sz="2400" dirty="0">
                <a:latin typeface="+mj-lt"/>
                <a:cs typeface="Times New Roman"/>
              </a:rPr>
              <a:t>the</a:t>
            </a:r>
            <a:r>
              <a:rPr sz="2400" spc="135" dirty="0">
                <a:latin typeface="+mj-lt"/>
                <a:cs typeface="Times New Roman"/>
              </a:rPr>
              <a:t> </a:t>
            </a:r>
            <a:r>
              <a:rPr sz="2400" dirty="0">
                <a:latin typeface="+mj-lt"/>
                <a:cs typeface="Times New Roman"/>
              </a:rPr>
              <a:t>type</a:t>
            </a:r>
            <a:r>
              <a:rPr sz="2400" spc="150" dirty="0">
                <a:latin typeface="+mj-lt"/>
                <a:cs typeface="Times New Roman"/>
              </a:rPr>
              <a:t> </a:t>
            </a:r>
            <a:r>
              <a:rPr sz="2400" dirty="0">
                <a:latin typeface="+mj-lt"/>
                <a:cs typeface="Times New Roman"/>
              </a:rPr>
              <a:t>of</a:t>
            </a:r>
            <a:r>
              <a:rPr sz="2400" spc="130" dirty="0">
                <a:latin typeface="+mj-lt"/>
                <a:cs typeface="Times New Roman"/>
              </a:rPr>
              <a:t> </a:t>
            </a:r>
            <a:r>
              <a:rPr sz="2400" dirty="0">
                <a:latin typeface="+mj-lt"/>
                <a:cs typeface="Times New Roman"/>
              </a:rPr>
              <a:t>information</a:t>
            </a:r>
            <a:r>
              <a:rPr sz="2400" spc="135" dirty="0">
                <a:latin typeface="+mj-lt"/>
                <a:cs typeface="Times New Roman"/>
              </a:rPr>
              <a:t> </a:t>
            </a:r>
            <a:r>
              <a:rPr sz="2400" dirty="0">
                <a:latin typeface="+mj-lt"/>
                <a:cs typeface="Times New Roman"/>
              </a:rPr>
              <a:t>to</a:t>
            </a:r>
            <a:r>
              <a:rPr sz="2400" spc="140" dirty="0">
                <a:latin typeface="+mj-lt"/>
                <a:cs typeface="Times New Roman"/>
              </a:rPr>
              <a:t> </a:t>
            </a:r>
            <a:r>
              <a:rPr sz="2400" dirty="0">
                <a:latin typeface="+mj-lt"/>
                <a:cs typeface="Times New Roman"/>
              </a:rPr>
              <a:t>be</a:t>
            </a:r>
            <a:r>
              <a:rPr sz="2400" spc="135" dirty="0">
                <a:latin typeface="+mj-lt"/>
                <a:cs typeface="Times New Roman"/>
              </a:rPr>
              <a:t> </a:t>
            </a:r>
            <a:r>
              <a:rPr sz="2400" dirty="0">
                <a:latin typeface="+mj-lt"/>
                <a:cs typeface="Times New Roman"/>
              </a:rPr>
              <a:t>learned</a:t>
            </a:r>
            <a:r>
              <a:rPr sz="2400" spc="135" dirty="0">
                <a:latin typeface="+mj-lt"/>
                <a:cs typeface="Times New Roman"/>
              </a:rPr>
              <a:t> </a:t>
            </a:r>
            <a:r>
              <a:rPr sz="2400" dirty="0">
                <a:latin typeface="+mj-lt"/>
                <a:cs typeface="Times New Roman"/>
              </a:rPr>
              <a:t>is</a:t>
            </a:r>
            <a:r>
              <a:rPr sz="2400" spc="130" dirty="0">
                <a:latin typeface="+mj-lt"/>
                <a:cs typeface="Times New Roman"/>
              </a:rPr>
              <a:t> </a:t>
            </a:r>
            <a:r>
              <a:rPr sz="2400" dirty="0">
                <a:latin typeface="+mj-lt"/>
                <a:cs typeface="Times New Roman"/>
              </a:rPr>
              <a:t>a</a:t>
            </a:r>
            <a:r>
              <a:rPr sz="2400" spc="135" dirty="0">
                <a:latin typeface="+mj-lt"/>
                <a:cs typeface="Times New Roman"/>
              </a:rPr>
              <a:t> </a:t>
            </a:r>
            <a:r>
              <a:rPr sz="2400" dirty="0">
                <a:latin typeface="+mj-lt"/>
                <a:cs typeface="Times New Roman"/>
              </a:rPr>
              <a:t>program,</a:t>
            </a:r>
            <a:r>
              <a:rPr sz="2400" spc="140" dirty="0">
                <a:latin typeface="+mj-lt"/>
                <a:cs typeface="Times New Roman"/>
              </a:rPr>
              <a:t> </a:t>
            </a:r>
            <a:r>
              <a:rPr sz="2400" dirty="0">
                <a:latin typeface="+mj-lt"/>
                <a:cs typeface="Times New Roman"/>
              </a:rPr>
              <a:t>or</a:t>
            </a:r>
            <a:r>
              <a:rPr sz="2400" spc="150" dirty="0">
                <a:latin typeface="+mj-lt"/>
                <a:cs typeface="Times New Roman"/>
              </a:rPr>
              <a:t> </a:t>
            </a:r>
            <a:r>
              <a:rPr sz="2400" spc="-10" dirty="0">
                <a:latin typeface="+mj-lt"/>
                <a:cs typeface="Times New Roman"/>
              </a:rPr>
              <a:t>function, </a:t>
            </a:r>
            <a:r>
              <a:rPr sz="2400" dirty="0">
                <a:latin typeface="+mj-lt"/>
                <a:cs typeface="Times New Roman"/>
              </a:rPr>
              <a:t>that</a:t>
            </a:r>
            <a:r>
              <a:rPr sz="2400" spc="-25" dirty="0">
                <a:latin typeface="+mj-lt"/>
                <a:cs typeface="Times New Roman"/>
              </a:rPr>
              <a:t> </a:t>
            </a:r>
            <a:r>
              <a:rPr sz="2400" dirty="0">
                <a:latin typeface="+mj-lt"/>
                <a:cs typeface="Times New Roman"/>
              </a:rPr>
              <a:t>chooses</a:t>
            </a:r>
            <a:r>
              <a:rPr sz="2400" spc="-1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best</a:t>
            </a:r>
            <a:r>
              <a:rPr sz="2400" spc="-15" dirty="0">
                <a:latin typeface="+mj-lt"/>
                <a:cs typeface="Times New Roman"/>
              </a:rPr>
              <a:t> </a:t>
            </a:r>
            <a:r>
              <a:rPr sz="2400" dirty="0">
                <a:latin typeface="+mj-lt"/>
                <a:cs typeface="Times New Roman"/>
              </a:rPr>
              <a:t>move</a:t>
            </a:r>
            <a:r>
              <a:rPr sz="2400" spc="10" dirty="0">
                <a:latin typeface="+mj-lt"/>
                <a:cs typeface="Times New Roman"/>
              </a:rPr>
              <a:t> </a:t>
            </a:r>
            <a:r>
              <a:rPr sz="2400" dirty="0">
                <a:latin typeface="+mj-lt"/>
                <a:cs typeface="Times New Roman"/>
              </a:rPr>
              <a:t>for</a:t>
            </a:r>
            <a:r>
              <a:rPr sz="2400" spc="-10" dirty="0">
                <a:latin typeface="+mj-lt"/>
                <a:cs typeface="Times New Roman"/>
              </a:rPr>
              <a:t> </a:t>
            </a:r>
            <a:r>
              <a:rPr sz="2400" dirty="0">
                <a:latin typeface="+mj-lt"/>
                <a:cs typeface="Times New Roman"/>
              </a:rPr>
              <a:t>any</a:t>
            </a:r>
            <a:r>
              <a:rPr sz="2400" spc="-5" dirty="0">
                <a:latin typeface="+mj-lt"/>
                <a:cs typeface="Times New Roman"/>
              </a:rPr>
              <a:t> </a:t>
            </a:r>
            <a:r>
              <a:rPr sz="2400" dirty="0">
                <a:latin typeface="+mj-lt"/>
                <a:cs typeface="Times New Roman"/>
              </a:rPr>
              <a:t>given</a:t>
            </a:r>
            <a:r>
              <a:rPr sz="2400" spc="-30" dirty="0">
                <a:latin typeface="+mj-lt"/>
                <a:cs typeface="Times New Roman"/>
              </a:rPr>
              <a:t> </a:t>
            </a:r>
            <a:r>
              <a:rPr sz="2400" dirty="0">
                <a:latin typeface="+mj-lt"/>
                <a:cs typeface="Times New Roman"/>
              </a:rPr>
              <a:t>board</a:t>
            </a:r>
            <a:r>
              <a:rPr sz="2400" spc="-5" dirty="0">
                <a:latin typeface="+mj-lt"/>
                <a:cs typeface="Times New Roman"/>
              </a:rPr>
              <a:t> </a:t>
            </a:r>
            <a:r>
              <a:rPr sz="2400" spc="-10" dirty="0">
                <a:latin typeface="+mj-lt"/>
                <a:cs typeface="Times New Roman"/>
              </a:rPr>
              <a:t>state.</a:t>
            </a:r>
            <a:endParaRPr sz="2400" dirty="0">
              <a:latin typeface="+mj-lt"/>
              <a:cs typeface="Times New Roman"/>
            </a:endParaRPr>
          </a:p>
          <a:p>
            <a:pPr>
              <a:lnSpc>
                <a:spcPct val="100000"/>
              </a:lnSpc>
              <a:spcBef>
                <a:spcPts val="120"/>
              </a:spcBef>
            </a:pPr>
            <a:endParaRPr sz="2400" dirty="0">
              <a:latin typeface="+mj-lt"/>
              <a:cs typeface="Times New Roman"/>
            </a:endParaRPr>
          </a:p>
          <a:p>
            <a:pPr marL="12700">
              <a:lnSpc>
                <a:spcPct val="100000"/>
              </a:lnSpc>
              <a:tabLst>
                <a:tab pos="2576195" algn="l"/>
                <a:tab pos="7354570" algn="l"/>
              </a:tabLst>
            </a:pPr>
            <a:r>
              <a:rPr sz="2400" dirty="0">
                <a:latin typeface="+mj-lt"/>
                <a:cs typeface="Times New Roman"/>
              </a:rPr>
              <a:t>1. Let</a:t>
            </a:r>
            <a:r>
              <a:rPr sz="2400" spc="-10" dirty="0">
                <a:latin typeface="+mj-lt"/>
                <a:cs typeface="Times New Roman"/>
              </a:rPr>
              <a:t> </a:t>
            </a:r>
            <a:r>
              <a:rPr sz="2400" b="1" i="1" spc="-10" dirty="0">
                <a:latin typeface="+mj-lt"/>
                <a:cs typeface="Times New Roman"/>
              </a:rPr>
              <a:t>ChooseMove</a:t>
            </a:r>
            <a:r>
              <a:rPr sz="2400" b="1" i="1" dirty="0">
                <a:latin typeface="+mj-lt"/>
                <a:cs typeface="Times New Roman"/>
              </a:rPr>
              <a:t>	</a:t>
            </a:r>
            <a:r>
              <a:rPr sz="2400" dirty="0">
                <a:latin typeface="+mj-lt"/>
                <a:cs typeface="Times New Roman"/>
              </a:rPr>
              <a:t>be</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target</a:t>
            </a:r>
            <a:r>
              <a:rPr sz="2400" spc="-35" dirty="0">
                <a:latin typeface="+mj-lt"/>
                <a:cs typeface="Times New Roman"/>
              </a:rPr>
              <a:t> </a:t>
            </a:r>
            <a:r>
              <a:rPr sz="2400" dirty="0">
                <a:latin typeface="+mj-lt"/>
                <a:cs typeface="Times New Roman"/>
              </a:rPr>
              <a:t>function</a:t>
            </a:r>
            <a:r>
              <a:rPr sz="2400" spc="-20" dirty="0">
                <a:latin typeface="+mj-lt"/>
                <a:cs typeface="Times New Roman"/>
              </a:rPr>
              <a:t> </a:t>
            </a:r>
            <a:r>
              <a:rPr sz="2400" dirty="0">
                <a:latin typeface="+mj-lt"/>
                <a:cs typeface="Times New Roman"/>
              </a:rPr>
              <a:t>and</a:t>
            </a:r>
            <a:r>
              <a:rPr sz="2400" spc="-15" dirty="0">
                <a:latin typeface="+mj-lt"/>
                <a:cs typeface="Times New Roman"/>
              </a:rPr>
              <a:t> </a:t>
            </a:r>
            <a:r>
              <a:rPr sz="2400" dirty="0">
                <a:latin typeface="+mj-lt"/>
                <a:cs typeface="Times New Roman"/>
              </a:rPr>
              <a:t>the</a:t>
            </a:r>
            <a:r>
              <a:rPr sz="2400" spc="-10" dirty="0">
                <a:latin typeface="+mj-lt"/>
                <a:cs typeface="Times New Roman"/>
              </a:rPr>
              <a:t> notation</a:t>
            </a:r>
            <a:r>
              <a:rPr lang="en-US" sz="2400" spc="-10" dirty="0">
                <a:latin typeface="+mj-lt"/>
                <a:cs typeface="Times New Roman"/>
              </a:rPr>
              <a:t> </a:t>
            </a:r>
            <a:r>
              <a:rPr sz="2400" spc="-25" dirty="0">
                <a:latin typeface="+mj-lt"/>
                <a:cs typeface="Times New Roman"/>
              </a:rPr>
              <a:t>is</a:t>
            </a:r>
            <a:endParaRPr sz="2400" dirty="0">
              <a:latin typeface="+mj-lt"/>
              <a:cs typeface="Times New Roman"/>
            </a:endParaRPr>
          </a:p>
          <a:p>
            <a:pPr marL="927100">
              <a:lnSpc>
                <a:spcPct val="100000"/>
              </a:lnSpc>
              <a:tabLst>
                <a:tab pos="3620135" algn="l"/>
              </a:tabLst>
            </a:pPr>
            <a:r>
              <a:rPr sz="2400" b="1" i="1" dirty="0">
                <a:latin typeface="+mj-lt"/>
                <a:cs typeface="Times New Roman"/>
              </a:rPr>
              <a:t>ChooseMove</a:t>
            </a:r>
            <a:r>
              <a:rPr sz="2400" b="1" i="1" spc="-55" dirty="0">
                <a:latin typeface="+mj-lt"/>
                <a:cs typeface="Times New Roman"/>
              </a:rPr>
              <a:t> </a:t>
            </a:r>
            <a:r>
              <a:rPr sz="2400" b="1" i="1" dirty="0">
                <a:latin typeface="+mj-lt"/>
                <a:cs typeface="Times New Roman"/>
              </a:rPr>
              <a:t>:</a:t>
            </a:r>
            <a:r>
              <a:rPr sz="2400" b="1" i="1" spc="-65" dirty="0">
                <a:latin typeface="+mj-lt"/>
                <a:cs typeface="Times New Roman"/>
              </a:rPr>
              <a:t> </a:t>
            </a:r>
            <a:r>
              <a:rPr sz="2400" b="1" i="1" spc="-50" dirty="0">
                <a:latin typeface="+mj-lt"/>
                <a:cs typeface="Times New Roman"/>
              </a:rPr>
              <a:t>B</a:t>
            </a:r>
            <a:r>
              <a:rPr sz="2400" b="1" i="1" dirty="0">
                <a:latin typeface="+mj-lt"/>
                <a:cs typeface="Times New Roman"/>
              </a:rPr>
              <a:t>	</a:t>
            </a:r>
            <a:r>
              <a:rPr sz="2400" b="1" i="1" spc="-50" dirty="0">
                <a:latin typeface="+mj-lt"/>
                <a:cs typeface="Times New Roman"/>
              </a:rPr>
              <a:t>M</a:t>
            </a:r>
            <a:endParaRPr sz="2400" dirty="0">
              <a:latin typeface="+mj-lt"/>
              <a:cs typeface="Times New Roman"/>
            </a:endParaRPr>
          </a:p>
          <a:p>
            <a:pPr marL="12700" algn="just">
              <a:lnSpc>
                <a:spcPct val="100000"/>
              </a:lnSpc>
            </a:pPr>
            <a:r>
              <a:rPr lang="en-IN" sz="2400" dirty="0">
                <a:latin typeface="+mj-lt"/>
                <a:cs typeface="Times New Roman"/>
              </a:rPr>
              <a:t>W</a:t>
            </a:r>
            <a:r>
              <a:rPr sz="2400" dirty="0" err="1">
                <a:latin typeface="+mj-lt"/>
                <a:cs typeface="Times New Roman"/>
              </a:rPr>
              <a:t>hich</a:t>
            </a:r>
            <a:r>
              <a:rPr lang="en-US" sz="2400" dirty="0">
                <a:latin typeface="+mj-lt"/>
                <a:cs typeface="Times New Roman"/>
              </a:rPr>
              <a:t> </a:t>
            </a:r>
            <a:r>
              <a:rPr sz="2400" dirty="0">
                <a:latin typeface="+mj-lt"/>
                <a:cs typeface="Times New Roman"/>
              </a:rPr>
              <a:t>indicate</a:t>
            </a:r>
            <a:r>
              <a:rPr sz="2400" spc="254" dirty="0">
                <a:latin typeface="+mj-lt"/>
                <a:cs typeface="Times New Roman"/>
              </a:rPr>
              <a:t> </a:t>
            </a:r>
            <a:r>
              <a:rPr sz="2400" dirty="0">
                <a:latin typeface="+mj-lt"/>
                <a:cs typeface="Times New Roman"/>
              </a:rPr>
              <a:t>that</a:t>
            </a:r>
            <a:r>
              <a:rPr sz="2400" spc="260" dirty="0">
                <a:latin typeface="+mj-lt"/>
                <a:cs typeface="Times New Roman"/>
              </a:rPr>
              <a:t> </a:t>
            </a:r>
            <a:r>
              <a:rPr sz="2400" dirty="0">
                <a:latin typeface="+mj-lt"/>
                <a:cs typeface="Times New Roman"/>
              </a:rPr>
              <a:t>this</a:t>
            </a:r>
            <a:r>
              <a:rPr sz="2400" spc="270" dirty="0">
                <a:latin typeface="+mj-lt"/>
                <a:cs typeface="Times New Roman"/>
              </a:rPr>
              <a:t> </a:t>
            </a:r>
            <a:r>
              <a:rPr sz="2400" dirty="0">
                <a:latin typeface="+mj-lt"/>
                <a:cs typeface="Times New Roman"/>
              </a:rPr>
              <a:t>function</a:t>
            </a:r>
            <a:r>
              <a:rPr sz="2400" spc="275" dirty="0">
                <a:latin typeface="+mj-lt"/>
                <a:cs typeface="Times New Roman"/>
              </a:rPr>
              <a:t> </a:t>
            </a:r>
            <a:r>
              <a:rPr sz="2400" dirty="0">
                <a:latin typeface="+mj-lt"/>
                <a:cs typeface="Times New Roman"/>
              </a:rPr>
              <a:t>accepts</a:t>
            </a:r>
            <a:r>
              <a:rPr sz="2400" spc="280" dirty="0">
                <a:latin typeface="+mj-lt"/>
                <a:cs typeface="Times New Roman"/>
              </a:rPr>
              <a:t> </a:t>
            </a:r>
            <a:r>
              <a:rPr sz="2400" dirty="0">
                <a:latin typeface="+mj-lt"/>
                <a:cs typeface="Times New Roman"/>
              </a:rPr>
              <a:t>as</a:t>
            </a:r>
            <a:r>
              <a:rPr sz="2400" spc="260" dirty="0">
                <a:latin typeface="+mj-lt"/>
                <a:cs typeface="Times New Roman"/>
              </a:rPr>
              <a:t> </a:t>
            </a:r>
            <a:r>
              <a:rPr sz="2400" dirty="0">
                <a:latin typeface="+mj-lt"/>
                <a:cs typeface="Times New Roman"/>
              </a:rPr>
              <a:t>input</a:t>
            </a:r>
            <a:r>
              <a:rPr sz="2400" spc="280" dirty="0">
                <a:latin typeface="+mj-lt"/>
                <a:cs typeface="Times New Roman"/>
              </a:rPr>
              <a:t> </a:t>
            </a:r>
            <a:r>
              <a:rPr sz="2400" dirty="0">
                <a:latin typeface="+mj-lt"/>
                <a:cs typeface="Times New Roman"/>
              </a:rPr>
              <a:t>any</a:t>
            </a:r>
            <a:r>
              <a:rPr sz="2400" spc="254" dirty="0">
                <a:latin typeface="+mj-lt"/>
                <a:cs typeface="Times New Roman"/>
              </a:rPr>
              <a:t> </a:t>
            </a:r>
            <a:r>
              <a:rPr sz="2400" dirty="0">
                <a:latin typeface="+mj-lt"/>
                <a:cs typeface="Times New Roman"/>
              </a:rPr>
              <a:t>board</a:t>
            </a:r>
            <a:r>
              <a:rPr sz="2400" spc="275" dirty="0">
                <a:latin typeface="+mj-lt"/>
                <a:cs typeface="Times New Roman"/>
              </a:rPr>
              <a:t> </a:t>
            </a:r>
            <a:r>
              <a:rPr sz="2400" dirty="0">
                <a:latin typeface="+mj-lt"/>
                <a:cs typeface="Times New Roman"/>
              </a:rPr>
              <a:t>from</a:t>
            </a:r>
            <a:r>
              <a:rPr sz="2400" spc="250" dirty="0">
                <a:latin typeface="+mj-lt"/>
                <a:cs typeface="Times New Roman"/>
              </a:rPr>
              <a:t> </a:t>
            </a:r>
            <a:r>
              <a:rPr sz="2400" dirty="0">
                <a:latin typeface="+mj-lt"/>
                <a:cs typeface="Times New Roman"/>
              </a:rPr>
              <a:t>the</a:t>
            </a:r>
            <a:r>
              <a:rPr sz="2400" spc="280" dirty="0">
                <a:latin typeface="+mj-lt"/>
                <a:cs typeface="Times New Roman"/>
              </a:rPr>
              <a:t> </a:t>
            </a:r>
            <a:r>
              <a:rPr sz="2400" dirty="0">
                <a:latin typeface="+mj-lt"/>
                <a:cs typeface="Times New Roman"/>
              </a:rPr>
              <a:t>set</a:t>
            </a:r>
            <a:r>
              <a:rPr sz="2400" spc="275" dirty="0">
                <a:latin typeface="+mj-lt"/>
                <a:cs typeface="Times New Roman"/>
              </a:rPr>
              <a:t> </a:t>
            </a:r>
            <a:r>
              <a:rPr sz="2400" dirty="0">
                <a:latin typeface="+mj-lt"/>
                <a:cs typeface="Times New Roman"/>
              </a:rPr>
              <a:t>of</a:t>
            </a:r>
            <a:r>
              <a:rPr sz="2400" spc="254" dirty="0">
                <a:latin typeface="+mj-lt"/>
                <a:cs typeface="Times New Roman"/>
              </a:rPr>
              <a:t> </a:t>
            </a:r>
            <a:r>
              <a:rPr sz="2400" spc="-10" dirty="0">
                <a:latin typeface="+mj-lt"/>
                <a:cs typeface="Times New Roman"/>
              </a:rPr>
              <a:t>legal</a:t>
            </a:r>
            <a:r>
              <a:rPr lang="en-US" sz="2400" spc="-10" dirty="0">
                <a:latin typeface="+mj-lt"/>
                <a:cs typeface="Times New Roman"/>
              </a:rPr>
              <a:t> </a:t>
            </a:r>
            <a:r>
              <a:rPr sz="2400" dirty="0">
                <a:latin typeface="+mj-lt"/>
                <a:cs typeface="Times New Roman"/>
              </a:rPr>
              <a:t>board</a:t>
            </a:r>
            <a:r>
              <a:rPr sz="2400" spc="-25" dirty="0">
                <a:latin typeface="+mj-lt"/>
                <a:cs typeface="Times New Roman"/>
              </a:rPr>
              <a:t> </a:t>
            </a:r>
            <a:r>
              <a:rPr sz="2400" dirty="0">
                <a:latin typeface="+mj-lt"/>
                <a:cs typeface="Times New Roman"/>
              </a:rPr>
              <a:t>states</a:t>
            </a:r>
            <a:r>
              <a:rPr sz="2400" spc="-20" dirty="0">
                <a:latin typeface="+mj-lt"/>
                <a:cs typeface="Times New Roman"/>
              </a:rPr>
              <a:t> </a:t>
            </a:r>
            <a:r>
              <a:rPr sz="2400" i="1" dirty="0">
                <a:latin typeface="+mj-lt"/>
                <a:cs typeface="Times New Roman"/>
              </a:rPr>
              <a:t>B</a:t>
            </a:r>
            <a:r>
              <a:rPr sz="2400" spc="-15" dirty="0">
                <a:latin typeface="+mj-lt"/>
                <a:cs typeface="Times New Roman"/>
              </a:rPr>
              <a:t> </a:t>
            </a:r>
            <a:r>
              <a:rPr sz="2400" dirty="0">
                <a:latin typeface="+mj-lt"/>
                <a:cs typeface="Times New Roman"/>
              </a:rPr>
              <a:t>and</a:t>
            </a:r>
            <a:r>
              <a:rPr sz="2400" spc="-10" dirty="0">
                <a:latin typeface="+mj-lt"/>
                <a:cs typeface="Times New Roman"/>
              </a:rPr>
              <a:t> </a:t>
            </a:r>
            <a:r>
              <a:rPr sz="2400" dirty="0">
                <a:latin typeface="+mj-lt"/>
                <a:cs typeface="Times New Roman"/>
              </a:rPr>
              <a:t>produces</a:t>
            </a:r>
            <a:r>
              <a:rPr sz="2400" spc="-15" dirty="0">
                <a:latin typeface="+mj-lt"/>
                <a:cs typeface="Times New Roman"/>
              </a:rPr>
              <a:t> </a:t>
            </a:r>
            <a:r>
              <a:rPr sz="2400" dirty="0">
                <a:latin typeface="+mj-lt"/>
                <a:cs typeface="Times New Roman"/>
              </a:rPr>
              <a:t>as</a:t>
            </a:r>
            <a:r>
              <a:rPr sz="2400" spc="-20" dirty="0">
                <a:latin typeface="+mj-lt"/>
                <a:cs typeface="Times New Roman"/>
              </a:rPr>
              <a:t> </a:t>
            </a:r>
            <a:r>
              <a:rPr sz="2400" dirty="0">
                <a:latin typeface="+mj-lt"/>
                <a:cs typeface="Times New Roman"/>
              </a:rPr>
              <a:t>output</a:t>
            </a:r>
            <a:r>
              <a:rPr sz="2400" spc="-15" dirty="0">
                <a:latin typeface="+mj-lt"/>
                <a:cs typeface="Times New Roman"/>
              </a:rPr>
              <a:t> </a:t>
            </a:r>
            <a:r>
              <a:rPr sz="2400" dirty="0">
                <a:latin typeface="+mj-lt"/>
                <a:cs typeface="Times New Roman"/>
              </a:rPr>
              <a:t>some move</a:t>
            </a:r>
            <a:r>
              <a:rPr sz="2400" spc="-5" dirty="0">
                <a:latin typeface="+mj-lt"/>
                <a:cs typeface="Times New Roman"/>
              </a:rPr>
              <a:t> </a:t>
            </a:r>
            <a:r>
              <a:rPr sz="2400" dirty="0">
                <a:latin typeface="+mj-lt"/>
                <a:cs typeface="Times New Roman"/>
              </a:rPr>
              <a:t>from</a:t>
            </a:r>
            <a:r>
              <a:rPr sz="2400" spc="-10"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set</a:t>
            </a:r>
            <a:r>
              <a:rPr sz="2400" spc="-20" dirty="0">
                <a:latin typeface="+mj-lt"/>
                <a:cs typeface="Times New Roman"/>
              </a:rPr>
              <a:t> </a:t>
            </a:r>
            <a:r>
              <a:rPr sz="2400" dirty="0">
                <a:latin typeface="+mj-lt"/>
                <a:cs typeface="Times New Roman"/>
              </a:rPr>
              <a:t>of</a:t>
            </a:r>
            <a:r>
              <a:rPr sz="2400" spc="-20" dirty="0">
                <a:latin typeface="+mj-lt"/>
                <a:cs typeface="Times New Roman"/>
              </a:rPr>
              <a:t> </a:t>
            </a:r>
            <a:r>
              <a:rPr sz="2400" dirty="0">
                <a:latin typeface="+mj-lt"/>
                <a:cs typeface="Times New Roman"/>
              </a:rPr>
              <a:t>legal</a:t>
            </a:r>
            <a:r>
              <a:rPr sz="2400" spc="-25" dirty="0">
                <a:latin typeface="+mj-lt"/>
                <a:cs typeface="Times New Roman"/>
              </a:rPr>
              <a:t> </a:t>
            </a:r>
            <a:r>
              <a:rPr sz="2400" dirty="0">
                <a:latin typeface="+mj-lt"/>
                <a:cs typeface="Times New Roman"/>
              </a:rPr>
              <a:t>moves</a:t>
            </a:r>
            <a:r>
              <a:rPr sz="2400" spc="5" dirty="0">
                <a:latin typeface="+mj-lt"/>
                <a:cs typeface="Times New Roman"/>
              </a:rPr>
              <a:t> </a:t>
            </a:r>
            <a:r>
              <a:rPr sz="2400" i="1" spc="-25" dirty="0">
                <a:latin typeface="+mj-lt"/>
                <a:cs typeface="Times New Roman"/>
              </a:rPr>
              <a:t>M</a:t>
            </a:r>
            <a:r>
              <a:rPr sz="2400" spc="-25" dirty="0">
                <a:latin typeface="+mj-lt"/>
                <a:cs typeface="Times New Roman"/>
              </a:rPr>
              <a:t>.</a:t>
            </a:r>
            <a:endParaRPr sz="2400" dirty="0">
              <a:latin typeface="+mj-lt"/>
              <a:cs typeface="Times New Roman"/>
            </a:endParaRPr>
          </a:p>
          <a:p>
            <a:pPr>
              <a:lnSpc>
                <a:spcPct val="100000"/>
              </a:lnSpc>
              <a:spcBef>
                <a:spcPts val="120"/>
              </a:spcBef>
            </a:pPr>
            <a:endParaRPr sz="2400" dirty="0">
              <a:latin typeface="+mj-lt"/>
              <a:cs typeface="Times New Roman"/>
            </a:endParaRPr>
          </a:p>
          <a:p>
            <a:pPr marL="12700" marR="5080" algn="just">
              <a:lnSpc>
                <a:spcPct val="100000"/>
              </a:lnSpc>
            </a:pPr>
            <a:r>
              <a:rPr sz="2400" b="1" i="1" dirty="0">
                <a:latin typeface="+mj-lt"/>
                <a:cs typeface="Times New Roman"/>
              </a:rPr>
              <a:t>ChooseMove</a:t>
            </a:r>
            <a:r>
              <a:rPr sz="2400" b="1" i="1" spc="470" dirty="0">
                <a:latin typeface="+mj-lt"/>
                <a:cs typeface="Times New Roman"/>
              </a:rPr>
              <a:t> </a:t>
            </a:r>
            <a:r>
              <a:rPr sz="2400" dirty="0">
                <a:latin typeface="+mj-lt"/>
                <a:cs typeface="Times New Roman"/>
              </a:rPr>
              <a:t>is</a:t>
            </a:r>
            <a:r>
              <a:rPr sz="2400" spc="475" dirty="0">
                <a:latin typeface="+mj-lt"/>
                <a:cs typeface="Times New Roman"/>
              </a:rPr>
              <a:t> </a:t>
            </a:r>
            <a:r>
              <a:rPr sz="2400" dirty="0">
                <a:latin typeface="+mj-lt"/>
                <a:cs typeface="Times New Roman"/>
              </a:rPr>
              <a:t>an</a:t>
            </a:r>
            <a:r>
              <a:rPr sz="2400" spc="475" dirty="0">
                <a:latin typeface="+mj-lt"/>
                <a:cs typeface="Times New Roman"/>
              </a:rPr>
              <a:t> </a:t>
            </a:r>
            <a:r>
              <a:rPr sz="2400" dirty="0">
                <a:latin typeface="+mj-lt"/>
                <a:cs typeface="Times New Roman"/>
              </a:rPr>
              <a:t>choice</a:t>
            </a:r>
            <a:r>
              <a:rPr sz="2400" spc="475" dirty="0">
                <a:latin typeface="+mj-lt"/>
                <a:cs typeface="Times New Roman"/>
              </a:rPr>
              <a:t> </a:t>
            </a:r>
            <a:r>
              <a:rPr sz="2400" dirty="0">
                <a:latin typeface="+mj-lt"/>
                <a:cs typeface="Times New Roman"/>
              </a:rPr>
              <a:t>for</a:t>
            </a:r>
            <a:r>
              <a:rPr sz="2400" spc="475" dirty="0">
                <a:latin typeface="+mj-lt"/>
                <a:cs typeface="Times New Roman"/>
              </a:rPr>
              <a:t> </a:t>
            </a:r>
            <a:r>
              <a:rPr sz="2400" dirty="0">
                <a:latin typeface="+mj-lt"/>
                <a:cs typeface="Times New Roman"/>
              </a:rPr>
              <a:t>the</a:t>
            </a:r>
            <a:r>
              <a:rPr sz="2400" spc="465" dirty="0">
                <a:latin typeface="+mj-lt"/>
                <a:cs typeface="Times New Roman"/>
              </a:rPr>
              <a:t> </a:t>
            </a:r>
            <a:r>
              <a:rPr sz="2400" dirty="0">
                <a:latin typeface="+mj-lt"/>
                <a:cs typeface="Times New Roman"/>
              </a:rPr>
              <a:t>target</a:t>
            </a:r>
            <a:r>
              <a:rPr sz="2400" spc="480" dirty="0">
                <a:latin typeface="+mj-lt"/>
                <a:cs typeface="Times New Roman"/>
              </a:rPr>
              <a:t> </a:t>
            </a:r>
            <a:r>
              <a:rPr sz="2400" dirty="0">
                <a:latin typeface="+mj-lt"/>
                <a:cs typeface="Times New Roman"/>
              </a:rPr>
              <a:t>function</a:t>
            </a:r>
            <a:r>
              <a:rPr sz="2400" spc="475" dirty="0">
                <a:latin typeface="+mj-lt"/>
                <a:cs typeface="Times New Roman"/>
              </a:rPr>
              <a:t> </a:t>
            </a:r>
            <a:r>
              <a:rPr sz="2400" dirty="0">
                <a:latin typeface="+mj-lt"/>
                <a:cs typeface="Times New Roman"/>
              </a:rPr>
              <a:t>in</a:t>
            </a:r>
            <a:r>
              <a:rPr sz="2400" spc="475" dirty="0">
                <a:latin typeface="+mj-lt"/>
                <a:cs typeface="Times New Roman"/>
              </a:rPr>
              <a:t> </a:t>
            </a:r>
            <a:r>
              <a:rPr sz="2400" dirty="0">
                <a:latin typeface="+mj-lt"/>
                <a:cs typeface="Times New Roman"/>
              </a:rPr>
              <a:t>checkers</a:t>
            </a:r>
            <a:r>
              <a:rPr sz="2400" spc="480" dirty="0">
                <a:latin typeface="+mj-lt"/>
                <a:cs typeface="Times New Roman"/>
              </a:rPr>
              <a:t> </a:t>
            </a:r>
            <a:r>
              <a:rPr sz="2400" dirty="0">
                <a:latin typeface="+mj-lt"/>
                <a:cs typeface="Times New Roman"/>
              </a:rPr>
              <a:t>example,</a:t>
            </a:r>
            <a:r>
              <a:rPr sz="2400" spc="475" dirty="0">
                <a:latin typeface="+mj-lt"/>
                <a:cs typeface="Times New Roman"/>
              </a:rPr>
              <a:t> </a:t>
            </a:r>
            <a:r>
              <a:rPr sz="2400" dirty="0">
                <a:latin typeface="+mj-lt"/>
                <a:cs typeface="Times New Roman"/>
              </a:rPr>
              <a:t>but</a:t>
            </a:r>
            <a:r>
              <a:rPr sz="2400" spc="484" dirty="0">
                <a:latin typeface="+mj-lt"/>
                <a:cs typeface="Times New Roman"/>
              </a:rPr>
              <a:t> </a:t>
            </a:r>
            <a:r>
              <a:rPr sz="2400" spc="-20" dirty="0">
                <a:latin typeface="+mj-lt"/>
                <a:cs typeface="Times New Roman"/>
              </a:rPr>
              <a:t>this </a:t>
            </a:r>
            <a:r>
              <a:rPr sz="2400" dirty="0">
                <a:latin typeface="+mj-lt"/>
                <a:cs typeface="Times New Roman"/>
              </a:rPr>
              <a:t>function</a:t>
            </a:r>
            <a:r>
              <a:rPr sz="2400" spc="55" dirty="0">
                <a:latin typeface="+mj-lt"/>
                <a:cs typeface="Times New Roman"/>
              </a:rPr>
              <a:t> </a:t>
            </a:r>
            <a:r>
              <a:rPr sz="2400" dirty="0">
                <a:latin typeface="+mj-lt"/>
                <a:cs typeface="Times New Roman"/>
              </a:rPr>
              <a:t>will</a:t>
            </a:r>
            <a:r>
              <a:rPr sz="2400" spc="50" dirty="0">
                <a:latin typeface="+mj-lt"/>
                <a:cs typeface="Times New Roman"/>
              </a:rPr>
              <a:t> </a:t>
            </a:r>
            <a:r>
              <a:rPr sz="2400" dirty="0">
                <a:latin typeface="+mj-lt"/>
                <a:cs typeface="Times New Roman"/>
              </a:rPr>
              <a:t>turn</a:t>
            </a:r>
            <a:r>
              <a:rPr sz="2400" spc="60" dirty="0">
                <a:latin typeface="+mj-lt"/>
                <a:cs typeface="Times New Roman"/>
              </a:rPr>
              <a:t> </a:t>
            </a:r>
            <a:r>
              <a:rPr sz="2400" dirty="0">
                <a:latin typeface="+mj-lt"/>
                <a:cs typeface="Times New Roman"/>
              </a:rPr>
              <a:t>out</a:t>
            </a:r>
            <a:r>
              <a:rPr sz="2400" spc="50" dirty="0">
                <a:latin typeface="+mj-lt"/>
                <a:cs typeface="Times New Roman"/>
              </a:rPr>
              <a:t> </a:t>
            </a:r>
            <a:r>
              <a:rPr sz="2400" dirty="0">
                <a:latin typeface="+mj-lt"/>
                <a:cs typeface="Times New Roman"/>
              </a:rPr>
              <a:t>to</a:t>
            </a:r>
            <a:r>
              <a:rPr sz="2400" spc="50" dirty="0">
                <a:latin typeface="+mj-lt"/>
                <a:cs typeface="Times New Roman"/>
              </a:rPr>
              <a:t> </a:t>
            </a:r>
            <a:r>
              <a:rPr sz="2400" dirty="0">
                <a:latin typeface="+mj-lt"/>
                <a:cs typeface="Times New Roman"/>
              </a:rPr>
              <a:t>be</a:t>
            </a:r>
            <a:r>
              <a:rPr sz="2400" spc="60" dirty="0">
                <a:latin typeface="+mj-lt"/>
                <a:cs typeface="Times New Roman"/>
              </a:rPr>
              <a:t> </a:t>
            </a:r>
            <a:r>
              <a:rPr sz="2400" dirty="0">
                <a:latin typeface="+mj-lt"/>
                <a:cs typeface="Times New Roman"/>
              </a:rPr>
              <a:t>very</a:t>
            </a:r>
            <a:r>
              <a:rPr sz="2400" spc="55" dirty="0">
                <a:latin typeface="+mj-lt"/>
                <a:cs typeface="Times New Roman"/>
              </a:rPr>
              <a:t> </a:t>
            </a:r>
            <a:r>
              <a:rPr sz="2400" dirty="0">
                <a:latin typeface="+mj-lt"/>
                <a:cs typeface="Times New Roman"/>
              </a:rPr>
              <a:t>difficult</a:t>
            </a:r>
            <a:r>
              <a:rPr sz="2400" spc="50" dirty="0">
                <a:latin typeface="+mj-lt"/>
                <a:cs typeface="Times New Roman"/>
              </a:rPr>
              <a:t> </a:t>
            </a:r>
            <a:r>
              <a:rPr sz="2400" dirty="0">
                <a:latin typeface="+mj-lt"/>
                <a:cs typeface="Times New Roman"/>
              </a:rPr>
              <a:t>to</a:t>
            </a:r>
            <a:r>
              <a:rPr sz="2400" spc="50" dirty="0">
                <a:latin typeface="+mj-lt"/>
                <a:cs typeface="Times New Roman"/>
              </a:rPr>
              <a:t> </a:t>
            </a:r>
            <a:r>
              <a:rPr sz="2400" dirty="0">
                <a:latin typeface="+mj-lt"/>
                <a:cs typeface="Times New Roman"/>
              </a:rPr>
              <a:t>learn</a:t>
            </a:r>
            <a:r>
              <a:rPr sz="2400" spc="55" dirty="0">
                <a:latin typeface="+mj-lt"/>
                <a:cs typeface="Times New Roman"/>
              </a:rPr>
              <a:t> </a:t>
            </a:r>
            <a:r>
              <a:rPr sz="2400" dirty="0">
                <a:latin typeface="+mj-lt"/>
                <a:cs typeface="Times New Roman"/>
              </a:rPr>
              <a:t>given</a:t>
            </a:r>
            <a:r>
              <a:rPr sz="2400" spc="55" dirty="0">
                <a:latin typeface="+mj-lt"/>
                <a:cs typeface="Times New Roman"/>
              </a:rPr>
              <a:t> </a:t>
            </a:r>
            <a:r>
              <a:rPr sz="2400" dirty="0">
                <a:latin typeface="+mj-lt"/>
                <a:cs typeface="Times New Roman"/>
              </a:rPr>
              <a:t>the</a:t>
            </a:r>
            <a:r>
              <a:rPr sz="2400" spc="60" dirty="0">
                <a:latin typeface="+mj-lt"/>
                <a:cs typeface="Times New Roman"/>
              </a:rPr>
              <a:t> </a:t>
            </a:r>
            <a:r>
              <a:rPr sz="2400" dirty="0">
                <a:latin typeface="+mj-lt"/>
                <a:cs typeface="Times New Roman"/>
              </a:rPr>
              <a:t>kind</a:t>
            </a:r>
            <a:r>
              <a:rPr sz="2400" spc="55" dirty="0">
                <a:latin typeface="+mj-lt"/>
                <a:cs typeface="Times New Roman"/>
              </a:rPr>
              <a:t> </a:t>
            </a:r>
            <a:r>
              <a:rPr sz="2400" dirty="0">
                <a:latin typeface="+mj-lt"/>
                <a:cs typeface="Times New Roman"/>
              </a:rPr>
              <a:t>of</a:t>
            </a:r>
            <a:r>
              <a:rPr sz="2400" spc="55" dirty="0">
                <a:latin typeface="+mj-lt"/>
                <a:cs typeface="Times New Roman"/>
              </a:rPr>
              <a:t> </a:t>
            </a:r>
            <a:r>
              <a:rPr sz="2400" dirty="0">
                <a:latin typeface="+mj-lt"/>
                <a:cs typeface="Times New Roman"/>
              </a:rPr>
              <a:t>indirect</a:t>
            </a:r>
            <a:r>
              <a:rPr sz="2400" spc="55" dirty="0">
                <a:latin typeface="+mj-lt"/>
                <a:cs typeface="Times New Roman"/>
              </a:rPr>
              <a:t> </a:t>
            </a:r>
            <a:r>
              <a:rPr sz="2400" spc="-10" dirty="0">
                <a:latin typeface="+mj-lt"/>
                <a:cs typeface="Times New Roman"/>
              </a:rPr>
              <a:t>training </a:t>
            </a:r>
            <a:r>
              <a:rPr sz="2400" dirty="0">
                <a:latin typeface="+mj-lt"/>
                <a:cs typeface="Times New Roman"/>
              </a:rPr>
              <a:t>experience</a:t>
            </a:r>
            <a:r>
              <a:rPr sz="2400" spc="-35" dirty="0">
                <a:latin typeface="+mj-lt"/>
                <a:cs typeface="Times New Roman"/>
              </a:rPr>
              <a:t> </a:t>
            </a:r>
            <a:r>
              <a:rPr sz="2400" dirty="0">
                <a:latin typeface="+mj-lt"/>
                <a:cs typeface="Times New Roman"/>
              </a:rPr>
              <a:t>available</a:t>
            </a:r>
            <a:r>
              <a:rPr sz="2400" spc="-50" dirty="0">
                <a:latin typeface="+mj-lt"/>
                <a:cs typeface="Times New Roman"/>
              </a:rPr>
              <a:t> </a:t>
            </a:r>
            <a:r>
              <a:rPr sz="2400" dirty="0">
                <a:latin typeface="+mj-lt"/>
                <a:cs typeface="Times New Roman"/>
              </a:rPr>
              <a:t>to</a:t>
            </a:r>
            <a:r>
              <a:rPr sz="2400" spc="-5" dirty="0">
                <a:latin typeface="+mj-lt"/>
                <a:cs typeface="Times New Roman"/>
              </a:rPr>
              <a:t> </a:t>
            </a:r>
            <a:r>
              <a:rPr sz="2400" dirty="0">
                <a:latin typeface="+mj-lt"/>
                <a:cs typeface="Times New Roman"/>
              </a:rPr>
              <a:t>our</a:t>
            </a:r>
            <a:r>
              <a:rPr sz="2400" spc="-15" dirty="0">
                <a:latin typeface="+mj-lt"/>
                <a:cs typeface="Times New Roman"/>
              </a:rPr>
              <a:t> </a:t>
            </a:r>
            <a:r>
              <a:rPr sz="2400" spc="-10" dirty="0">
                <a:latin typeface="+mj-lt"/>
                <a:cs typeface="Times New Roman"/>
              </a:rPr>
              <a:t>system</a:t>
            </a:r>
            <a:endParaRPr sz="2400" dirty="0">
              <a:latin typeface="+mj-lt"/>
              <a:cs typeface="Times New Roman"/>
            </a:endParaRPr>
          </a:p>
        </p:txBody>
      </p:sp>
      <p:sp>
        <p:nvSpPr>
          <p:cNvPr id="3" name="object 3"/>
          <p:cNvSpPr/>
          <p:nvPr/>
        </p:nvSpPr>
        <p:spPr>
          <a:xfrm>
            <a:off x="4058411" y="2549530"/>
            <a:ext cx="457200" cy="103505"/>
          </a:xfrm>
          <a:custGeom>
            <a:avLst/>
            <a:gdLst/>
            <a:ahLst/>
            <a:cxnLst/>
            <a:rect l="l" t="t" r="r" b="b"/>
            <a:pathLst>
              <a:path w="457200" h="103505">
                <a:moveTo>
                  <a:pt x="441441" y="46482"/>
                </a:moveTo>
                <a:lnTo>
                  <a:pt x="362071" y="92445"/>
                </a:lnTo>
                <a:lnTo>
                  <a:pt x="361066" y="96255"/>
                </a:lnTo>
                <a:lnTo>
                  <a:pt x="362833" y="99303"/>
                </a:lnTo>
                <a:lnTo>
                  <a:pt x="364479" y="102351"/>
                </a:lnTo>
                <a:lnTo>
                  <a:pt x="368442" y="103357"/>
                </a:lnTo>
                <a:lnTo>
                  <a:pt x="446256" y="58277"/>
                </a:lnTo>
                <a:lnTo>
                  <a:pt x="444642" y="58277"/>
                </a:lnTo>
                <a:lnTo>
                  <a:pt x="444642" y="57393"/>
                </a:lnTo>
                <a:lnTo>
                  <a:pt x="441441" y="57393"/>
                </a:lnTo>
                <a:lnTo>
                  <a:pt x="432162" y="51937"/>
                </a:lnTo>
                <a:lnTo>
                  <a:pt x="441441" y="51937"/>
                </a:lnTo>
                <a:lnTo>
                  <a:pt x="441441" y="46482"/>
                </a:lnTo>
                <a:close/>
              </a:path>
              <a:path w="457200" h="103505">
                <a:moveTo>
                  <a:pt x="0" y="44074"/>
                </a:moveTo>
                <a:lnTo>
                  <a:pt x="0" y="56753"/>
                </a:lnTo>
                <a:lnTo>
                  <a:pt x="444642" y="58277"/>
                </a:lnTo>
                <a:lnTo>
                  <a:pt x="421073" y="58277"/>
                </a:lnTo>
                <a:lnTo>
                  <a:pt x="432020" y="51937"/>
                </a:lnTo>
                <a:lnTo>
                  <a:pt x="432162" y="51937"/>
                </a:lnTo>
                <a:lnTo>
                  <a:pt x="421380" y="45598"/>
                </a:lnTo>
                <a:lnTo>
                  <a:pt x="444642" y="45598"/>
                </a:lnTo>
                <a:lnTo>
                  <a:pt x="0" y="44074"/>
                </a:lnTo>
                <a:close/>
              </a:path>
              <a:path w="457200" h="103505">
                <a:moveTo>
                  <a:pt x="446415" y="45598"/>
                </a:moveTo>
                <a:lnTo>
                  <a:pt x="444642" y="45598"/>
                </a:lnTo>
                <a:lnTo>
                  <a:pt x="444642" y="58277"/>
                </a:lnTo>
                <a:lnTo>
                  <a:pt x="446256" y="58277"/>
                </a:lnTo>
                <a:lnTo>
                  <a:pt x="457200" y="51937"/>
                </a:lnTo>
                <a:lnTo>
                  <a:pt x="446415" y="45598"/>
                </a:lnTo>
                <a:close/>
              </a:path>
              <a:path w="457200" h="103505">
                <a:moveTo>
                  <a:pt x="441441" y="51937"/>
                </a:moveTo>
                <a:lnTo>
                  <a:pt x="432162" y="51937"/>
                </a:lnTo>
                <a:lnTo>
                  <a:pt x="441441" y="57393"/>
                </a:lnTo>
                <a:lnTo>
                  <a:pt x="441441" y="51937"/>
                </a:lnTo>
                <a:close/>
              </a:path>
              <a:path w="457200" h="103505">
                <a:moveTo>
                  <a:pt x="444642" y="46482"/>
                </a:moveTo>
                <a:lnTo>
                  <a:pt x="441441" y="46482"/>
                </a:lnTo>
                <a:lnTo>
                  <a:pt x="441441" y="57393"/>
                </a:lnTo>
                <a:lnTo>
                  <a:pt x="444642" y="57393"/>
                </a:lnTo>
                <a:lnTo>
                  <a:pt x="444642" y="46482"/>
                </a:lnTo>
                <a:close/>
              </a:path>
              <a:path w="457200" h="103505">
                <a:moveTo>
                  <a:pt x="368808" y="0"/>
                </a:moveTo>
                <a:lnTo>
                  <a:pt x="364876" y="1005"/>
                </a:lnTo>
                <a:lnTo>
                  <a:pt x="363108" y="4053"/>
                </a:lnTo>
                <a:lnTo>
                  <a:pt x="361309" y="7101"/>
                </a:lnTo>
                <a:lnTo>
                  <a:pt x="362346" y="10911"/>
                </a:lnTo>
                <a:lnTo>
                  <a:pt x="432162" y="51937"/>
                </a:lnTo>
                <a:lnTo>
                  <a:pt x="432020" y="51937"/>
                </a:lnTo>
                <a:lnTo>
                  <a:pt x="441441" y="46482"/>
                </a:lnTo>
                <a:lnTo>
                  <a:pt x="444642" y="46482"/>
                </a:lnTo>
                <a:lnTo>
                  <a:pt x="444642" y="45598"/>
                </a:lnTo>
                <a:lnTo>
                  <a:pt x="446415" y="45598"/>
                </a:lnTo>
                <a:lnTo>
                  <a:pt x="368808" y="0"/>
                </a:lnTo>
                <a:close/>
              </a:path>
            </a:pathLst>
          </a:custGeom>
          <a:solidFill>
            <a:srgbClr val="000000"/>
          </a:solid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28</a:t>
            </a:fld>
            <a:endParaRPr spc="-2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83686" y="577083"/>
            <a:ext cx="10274300" cy="3317875"/>
          </a:xfrm>
          <a:prstGeom prst="rect">
            <a:avLst/>
          </a:prstGeom>
        </p:spPr>
        <p:txBody>
          <a:bodyPr vert="horz" wrap="square" lIns="0" tIns="12700" rIns="0" bIns="0" rtlCol="0">
            <a:spAutoFit/>
          </a:bodyPr>
          <a:lstStyle/>
          <a:p>
            <a:pPr marL="12700" marR="132715">
              <a:lnSpc>
                <a:spcPct val="100000"/>
              </a:lnSpc>
              <a:spcBef>
                <a:spcPts val="100"/>
              </a:spcBef>
            </a:pPr>
            <a:r>
              <a:rPr sz="2400" dirty="0">
                <a:latin typeface="+mj-lt"/>
                <a:cs typeface="Times New Roman"/>
              </a:rPr>
              <a:t>2.</a:t>
            </a:r>
            <a:r>
              <a:rPr sz="2400" spc="-145" dirty="0">
                <a:latin typeface="+mj-lt"/>
                <a:cs typeface="Times New Roman"/>
              </a:rPr>
              <a:t> </a:t>
            </a:r>
            <a:r>
              <a:rPr sz="2400" dirty="0">
                <a:latin typeface="+mj-lt"/>
                <a:cs typeface="Times New Roman"/>
              </a:rPr>
              <a:t>An</a:t>
            </a:r>
            <a:r>
              <a:rPr sz="2400" spc="-5" dirty="0">
                <a:latin typeface="+mj-lt"/>
                <a:cs typeface="Times New Roman"/>
              </a:rPr>
              <a:t> </a:t>
            </a:r>
            <a:r>
              <a:rPr sz="2400" dirty="0">
                <a:latin typeface="+mj-lt"/>
                <a:cs typeface="Times New Roman"/>
              </a:rPr>
              <a:t>alternative</a:t>
            </a:r>
            <a:r>
              <a:rPr sz="2400" spc="-60" dirty="0">
                <a:latin typeface="+mj-lt"/>
                <a:cs typeface="Times New Roman"/>
              </a:rPr>
              <a:t> </a:t>
            </a:r>
            <a:r>
              <a:rPr sz="2400" dirty="0">
                <a:latin typeface="+mj-lt"/>
                <a:cs typeface="Times New Roman"/>
              </a:rPr>
              <a:t>target</a:t>
            </a:r>
            <a:r>
              <a:rPr sz="2400" spc="-30" dirty="0">
                <a:latin typeface="+mj-lt"/>
                <a:cs typeface="Times New Roman"/>
              </a:rPr>
              <a:t> </a:t>
            </a:r>
            <a:r>
              <a:rPr sz="2400" dirty="0">
                <a:latin typeface="+mj-lt"/>
                <a:cs typeface="Times New Roman"/>
              </a:rPr>
              <a:t>function</a:t>
            </a:r>
            <a:r>
              <a:rPr sz="2400" spc="-10" dirty="0">
                <a:latin typeface="+mj-lt"/>
                <a:cs typeface="Times New Roman"/>
              </a:rPr>
              <a:t> </a:t>
            </a:r>
            <a:r>
              <a:rPr sz="2400" dirty="0">
                <a:latin typeface="+mj-lt"/>
                <a:cs typeface="Times New Roman"/>
              </a:rPr>
              <a:t>is</a:t>
            </a:r>
            <a:r>
              <a:rPr sz="2400" spc="-30" dirty="0">
                <a:latin typeface="+mj-lt"/>
                <a:cs typeface="Times New Roman"/>
              </a:rPr>
              <a:t> </a:t>
            </a:r>
            <a:r>
              <a:rPr sz="2400" dirty="0">
                <a:latin typeface="+mj-lt"/>
                <a:cs typeface="Times New Roman"/>
              </a:rPr>
              <a:t>an</a:t>
            </a:r>
            <a:r>
              <a:rPr sz="2400" spc="-15" dirty="0">
                <a:latin typeface="+mj-lt"/>
                <a:cs typeface="Times New Roman"/>
              </a:rPr>
              <a:t> </a:t>
            </a:r>
            <a:r>
              <a:rPr sz="2400" b="1" i="1" dirty="0">
                <a:latin typeface="+mj-lt"/>
                <a:cs typeface="Times New Roman"/>
              </a:rPr>
              <a:t>evaluation</a:t>
            </a:r>
            <a:r>
              <a:rPr sz="2400" b="1" i="1" spc="-40" dirty="0">
                <a:latin typeface="+mj-lt"/>
                <a:cs typeface="Times New Roman"/>
              </a:rPr>
              <a:t> </a:t>
            </a:r>
            <a:r>
              <a:rPr sz="2400" b="1" i="1" dirty="0">
                <a:latin typeface="+mj-lt"/>
                <a:cs typeface="Times New Roman"/>
              </a:rPr>
              <a:t>function</a:t>
            </a:r>
            <a:r>
              <a:rPr sz="2400" b="1" i="1" spc="-10" dirty="0">
                <a:latin typeface="+mj-lt"/>
                <a:cs typeface="Times New Roman"/>
              </a:rPr>
              <a:t> </a:t>
            </a:r>
            <a:r>
              <a:rPr sz="2400" dirty="0">
                <a:latin typeface="+mj-lt"/>
                <a:cs typeface="Times New Roman"/>
              </a:rPr>
              <a:t>that</a:t>
            </a:r>
            <a:r>
              <a:rPr sz="2400" spc="-25" dirty="0">
                <a:latin typeface="+mj-lt"/>
                <a:cs typeface="Times New Roman"/>
              </a:rPr>
              <a:t> </a:t>
            </a:r>
            <a:r>
              <a:rPr sz="2400" dirty="0">
                <a:latin typeface="+mj-lt"/>
                <a:cs typeface="Times New Roman"/>
              </a:rPr>
              <a:t>assigns</a:t>
            </a:r>
            <a:r>
              <a:rPr sz="2400" spc="-20" dirty="0">
                <a:latin typeface="+mj-lt"/>
                <a:cs typeface="Times New Roman"/>
              </a:rPr>
              <a:t> </a:t>
            </a:r>
            <a:r>
              <a:rPr sz="2400" dirty="0">
                <a:latin typeface="+mj-lt"/>
                <a:cs typeface="Times New Roman"/>
              </a:rPr>
              <a:t>a</a:t>
            </a:r>
            <a:r>
              <a:rPr lang="en-US" sz="2400" dirty="0">
                <a:latin typeface="+mj-lt"/>
                <a:cs typeface="Times New Roman"/>
              </a:rPr>
              <a:t> </a:t>
            </a:r>
            <a:r>
              <a:rPr sz="2400" b="1" i="1" spc="-10" dirty="0">
                <a:latin typeface="+mj-lt"/>
                <a:cs typeface="Times New Roman"/>
              </a:rPr>
              <a:t>numerical </a:t>
            </a:r>
            <a:r>
              <a:rPr sz="2400" b="1" i="1" dirty="0">
                <a:latin typeface="+mj-lt"/>
                <a:cs typeface="Times New Roman"/>
              </a:rPr>
              <a:t>score</a:t>
            </a:r>
            <a:r>
              <a:rPr sz="2400" b="1" i="1" spc="-20"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any</a:t>
            </a:r>
            <a:r>
              <a:rPr sz="2400" spc="-5" dirty="0">
                <a:latin typeface="+mj-lt"/>
                <a:cs typeface="Times New Roman"/>
              </a:rPr>
              <a:t> </a:t>
            </a:r>
            <a:r>
              <a:rPr sz="2400" dirty="0">
                <a:latin typeface="+mj-lt"/>
                <a:cs typeface="Times New Roman"/>
              </a:rPr>
              <a:t>given</a:t>
            </a:r>
            <a:r>
              <a:rPr sz="2400" spc="-20" dirty="0">
                <a:latin typeface="+mj-lt"/>
                <a:cs typeface="Times New Roman"/>
              </a:rPr>
              <a:t> </a:t>
            </a:r>
            <a:r>
              <a:rPr sz="2400" dirty="0">
                <a:latin typeface="+mj-lt"/>
                <a:cs typeface="Times New Roman"/>
              </a:rPr>
              <a:t>board</a:t>
            </a:r>
            <a:r>
              <a:rPr sz="2400" spc="-25" dirty="0">
                <a:latin typeface="+mj-lt"/>
                <a:cs typeface="Times New Roman"/>
              </a:rPr>
              <a:t> </a:t>
            </a:r>
            <a:r>
              <a:rPr sz="2400" spc="-10" dirty="0">
                <a:latin typeface="+mj-lt"/>
                <a:cs typeface="Times New Roman"/>
              </a:rPr>
              <a:t>state</a:t>
            </a:r>
            <a:endParaRPr sz="2400" dirty="0">
              <a:latin typeface="+mj-lt"/>
              <a:cs typeface="Times New Roman"/>
            </a:endParaRPr>
          </a:p>
          <a:p>
            <a:pPr marL="12700">
              <a:lnSpc>
                <a:spcPct val="100000"/>
              </a:lnSpc>
            </a:pPr>
            <a:r>
              <a:rPr sz="2400" dirty="0">
                <a:latin typeface="+mj-lt"/>
                <a:cs typeface="Times New Roman"/>
              </a:rPr>
              <a:t>Let</a:t>
            </a:r>
            <a:r>
              <a:rPr sz="2400" spc="-20"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target</a:t>
            </a:r>
            <a:r>
              <a:rPr sz="2400" spc="-25" dirty="0">
                <a:latin typeface="+mj-lt"/>
                <a:cs typeface="Times New Roman"/>
              </a:rPr>
              <a:t> </a:t>
            </a:r>
            <a:r>
              <a:rPr sz="2400" dirty="0">
                <a:latin typeface="+mj-lt"/>
                <a:cs typeface="Times New Roman"/>
              </a:rPr>
              <a:t>function</a:t>
            </a:r>
            <a:r>
              <a:rPr sz="2400" spc="-70" dirty="0">
                <a:latin typeface="+mj-lt"/>
                <a:cs typeface="Times New Roman"/>
              </a:rPr>
              <a:t> </a:t>
            </a:r>
            <a:r>
              <a:rPr sz="2400" dirty="0">
                <a:latin typeface="+mj-lt"/>
                <a:cs typeface="Times New Roman"/>
              </a:rPr>
              <a:t>V</a:t>
            </a:r>
            <a:r>
              <a:rPr sz="2400" spc="-55" dirty="0">
                <a:latin typeface="+mj-lt"/>
                <a:cs typeface="Times New Roman"/>
              </a:rPr>
              <a:t> </a:t>
            </a:r>
            <a:r>
              <a:rPr sz="2400" dirty="0">
                <a:latin typeface="+mj-lt"/>
                <a:cs typeface="Times New Roman"/>
              </a:rPr>
              <a:t>and</a:t>
            </a:r>
            <a:r>
              <a:rPr sz="2400" spc="-5" dirty="0">
                <a:latin typeface="+mj-lt"/>
                <a:cs typeface="Times New Roman"/>
              </a:rPr>
              <a:t> </a:t>
            </a:r>
            <a:r>
              <a:rPr sz="2400" dirty="0">
                <a:latin typeface="+mj-lt"/>
                <a:cs typeface="Times New Roman"/>
              </a:rPr>
              <a:t>the</a:t>
            </a:r>
            <a:r>
              <a:rPr sz="2400" spc="-30" dirty="0">
                <a:latin typeface="+mj-lt"/>
                <a:cs typeface="Times New Roman"/>
              </a:rPr>
              <a:t> </a:t>
            </a:r>
            <a:r>
              <a:rPr sz="2400" spc="-10" dirty="0">
                <a:latin typeface="+mj-lt"/>
                <a:cs typeface="Times New Roman"/>
              </a:rPr>
              <a:t>notation</a:t>
            </a:r>
            <a:endParaRPr sz="2400" dirty="0">
              <a:latin typeface="+mj-lt"/>
              <a:cs typeface="Times New Roman"/>
            </a:endParaRPr>
          </a:p>
          <a:p>
            <a:pPr algn="ctr">
              <a:lnSpc>
                <a:spcPct val="100000"/>
              </a:lnSpc>
              <a:tabLst>
                <a:tab pos="1263650" algn="l"/>
              </a:tabLst>
            </a:pPr>
            <a:r>
              <a:rPr sz="2400" b="1" i="1" dirty="0">
                <a:latin typeface="+mj-lt"/>
                <a:cs typeface="Times New Roman"/>
              </a:rPr>
              <a:t>V</a:t>
            </a:r>
            <a:r>
              <a:rPr sz="2400" b="1" i="1" spc="-50" dirty="0">
                <a:latin typeface="+mj-lt"/>
                <a:cs typeface="Times New Roman"/>
              </a:rPr>
              <a:t> </a:t>
            </a:r>
            <a:r>
              <a:rPr sz="2400" b="1" i="1" dirty="0">
                <a:latin typeface="+mj-lt"/>
                <a:cs typeface="Times New Roman"/>
              </a:rPr>
              <a:t>:</a:t>
            </a:r>
            <a:r>
              <a:rPr sz="2400" b="1" i="1" spc="-15" dirty="0">
                <a:latin typeface="+mj-lt"/>
                <a:cs typeface="Times New Roman"/>
              </a:rPr>
              <a:t> </a:t>
            </a:r>
            <a:r>
              <a:rPr sz="2400" b="1" i="1" spc="-50" dirty="0">
                <a:latin typeface="+mj-lt"/>
                <a:cs typeface="Times New Roman"/>
              </a:rPr>
              <a:t>B</a:t>
            </a:r>
            <a:r>
              <a:rPr sz="2400" b="1" i="1" dirty="0">
                <a:latin typeface="+mj-lt"/>
                <a:cs typeface="Times New Roman"/>
              </a:rPr>
              <a:t>	</a:t>
            </a:r>
            <a:r>
              <a:rPr sz="2400" b="1" i="1" spc="-50" dirty="0">
                <a:latin typeface="+mj-lt"/>
                <a:cs typeface="Times New Roman"/>
              </a:rPr>
              <a:t>R</a:t>
            </a:r>
            <a:endParaRPr sz="2400" dirty="0">
              <a:latin typeface="+mj-lt"/>
              <a:cs typeface="Times New Roman"/>
            </a:endParaRPr>
          </a:p>
          <a:p>
            <a:pPr marL="12700">
              <a:lnSpc>
                <a:spcPct val="100000"/>
              </a:lnSpc>
            </a:pPr>
            <a:r>
              <a:rPr sz="2400" dirty="0">
                <a:latin typeface="+mj-lt"/>
                <a:cs typeface="Times New Roman"/>
              </a:rPr>
              <a:t>which</a:t>
            </a:r>
            <a:r>
              <a:rPr sz="2400" spc="-5" dirty="0">
                <a:latin typeface="+mj-lt"/>
                <a:cs typeface="Times New Roman"/>
              </a:rPr>
              <a:t> </a:t>
            </a:r>
            <a:r>
              <a:rPr sz="2400" dirty="0">
                <a:latin typeface="+mj-lt"/>
                <a:cs typeface="Times New Roman"/>
              </a:rPr>
              <a:t>denote</a:t>
            </a:r>
            <a:r>
              <a:rPr sz="2400" spc="-20" dirty="0">
                <a:latin typeface="+mj-lt"/>
                <a:cs typeface="Times New Roman"/>
              </a:rPr>
              <a:t> </a:t>
            </a:r>
            <a:r>
              <a:rPr sz="2400" dirty="0">
                <a:latin typeface="+mj-lt"/>
                <a:cs typeface="Times New Roman"/>
              </a:rPr>
              <a:t>that</a:t>
            </a:r>
            <a:r>
              <a:rPr sz="2400" spc="-65" dirty="0">
                <a:latin typeface="+mj-lt"/>
                <a:cs typeface="Times New Roman"/>
              </a:rPr>
              <a:t> </a:t>
            </a:r>
            <a:r>
              <a:rPr sz="2400" i="1" dirty="0">
                <a:latin typeface="+mj-lt"/>
                <a:cs typeface="Times New Roman"/>
              </a:rPr>
              <a:t>V</a:t>
            </a:r>
            <a:r>
              <a:rPr sz="2400" spc="-50" dirty="0">
                <a:latin typeface="+mj-lt"/>
                <a:cs typeface="Times New Roman"/>
              </a:rPr>
              <a:t> </a:t>
            </a:r>
            <a:r>
              <a:rPr sz="2400" dirty="0">
                <a:latin typeface="+mj-lt"/>
                <a:cs typeface="Times New Roman"/>
              </a:rPr>
              <a:t>maps</a:t>
            </a:r>
            <a:r>
              <a:rPr sz="2400" spc="10" dirty="0">
                <a:latin typeface="+mj-lt"/>
                <a:cs typeface="Times New Roman"/>
              </a:rPr>
              <a:t> </a:t>
            </a:r>
            <a:r>
              <a:rPr sz="2400" dirty="0">
                <a:latin typeface="+mj-lt"/>
                <a:cs typeface="Times New Roman"/>
              </a:rPr>
              <a:t>any</a:t>
            </a:r>
            <a:r>
              <a:rPr sz="2400" spc="-5" dirty="0">
                <a:latin typeface="+mj-lt"/>
                <a:cs typeface="Times New Roman"/>
              </a:rPr>
              <a:t> </a:t>
            </a:r>
            <a:r>
              <a:rPr sz="2400" dirty="0">
                <a:latin typeface="+mj-lt"/>
                <a:cs typeface="Times New Roman"/>
              </a:rPr>
              <a:t>legal</a:t>
            </a:r>
            <a:r>
              <a:rPr sz="2400" spc="-35" dirty="0">
                <a:latin typeface="+mj-lt"/>
                <a:cs typeface="Times New Roman"/>
              </a:rPr>
              <a:t> </a:t>
            </a:r>
            <a:r>
              <a:rPr sz="2400" dirty="0">
                <a:latin typeface="+mj-lt"/>
                <a:cs typeface="Times New Roman"/>
              </a:rPr>
              <a:t>board</a:t>
            </a:r>
            <a:r>
              <a:rPr sz="2400" spc="-15" dirty="0">
                <a:latin typeface="+mj-lt"/>
                <a:cs typeface="Times New Roman"/>
              </a:rPr>
              <a:t> </a:t>
            </a:r>
            <a:r>
              <a:rPr sz="2400" dirty="0">
                <a:latin typeface="+mj-lt"/>
                <a:cs typeface="Times New Roman"/>
              </a:rPr>
              <a:t>state</a:t>
            </a:r>
            <a:r>
              <a:rPr sz="2400" spc="-20" dirty="0">
                <a:latin typeface="+mj-lt"/>
                <a:cs typeface="Times New Roman"/>
              </a:rPr>
              <a:t> </a:t>
            </a:r>
            <a:r>
              <a:rPr sz="2400" dirty="0">
                <a:latin typeface="+mj-lt"/>
                <a:cs typeface="Times New Roman"/>
              </a:rPr>
              <a:t>from the</a:t>
            </a:r>
            <a:r>
              <a:rPr sz="2400" spc="-25" dirty="0">
                <a:latin typeface="+mj-lt"/>
                <a:cs typeface="Times New Roman"/>
              </a:rPr>
              <a:t> </a:t>
            </a:r>
            <a:r>
              <a:rPr sz="2400" dirty="0">
                <a:latin typeface="+mj-lt"/>
                <a:cs typeface="Times New Roman"/>
              </a:rPr>
              <a:t>set</a:t>
            </a:r>
            <a:r>
              <a:rPr sz="2400" spc="-15" dirty="0">
                <a:latin typeface="+mj-lt"/>
                <a:cs typeface="Times New Roman"/>
              </a:rPr>
              <a:t> </a:t>
            </a:r>
            <a:r>
              <a:rPr sz="2400" dirty="0">
                <a:latin typeface="+mj-lt"/>
                <a:cs typeface="Times New Roman"/>
              </a:rPr>
              <a:t>B to</a:t>
            </a:r>
            <a:r>
              <a:rPr sz="2400" spc="-15" dirty="0">
                <a:latin typeface="+mj-lt"/>
                <a:cs typeface="Times New Roman"/>
              </a:rPr>
              <a:t> </a:t>
            </a:r>
            <a:r>
              <a:rPr sz="2400" dirty="0">
                <a:latin typeface="+mj-lt"/>
                <a:cs typeface="Times New Roman"/>
              </a:rPr>
              <a:t>some</a:t>
            </a:r>
            <a:r>
              <a:rPr sz="2400" spc="10" dirty="0">
                <a:latin typeface="+mj-lt"/>
                <a:cs typeface="Times New Roman"/>
              </a:rPr>
              <a:t> </a:t>
            </a:r>
            <a:r>
              <a:rPr sz="2400" dirty="0">
                <a:latin typeface="+mj-lt"/>
                <a:cs typeface="Times New Roman"/>
              </a:rPr>
              <a:t>real</a:t>
            </a:r>
            <a:r>
              <a:rPr sz="2400" spc="-25" dirty="0">
                <a:latin typeface="+mj-lt"/>
                <a:cs typeface="Times New Roman"/>
              </a:rPr>
              <a:t> </a:t>
            </a:r>
            <a:r>
              <a:rPr sz="2400" spc="-10" dirty="0">
                <a:latin typeface="+mj-lt"/>
                <a:cs typeface="Times New Roman"/>
              </a:rPr>
              <a:t>value</a:t>
            </a:r>
            <a:endParaRPr sz="2400" dirty="0">
              <a:latin typeface="+mj-lt"/>
              <a:cs typeface="Times New Roman"/>
            </a:endParaRPr>
          </a:p>
          <a:p>
            <a:pPr>
              <a:lnSpc>
                <a:spcPct val="100000"/>
              </a:lnSpc>
              <a:spcBef>
                <a:spcPts val="120"/>
              </a:spcBef>
            </a:pPr>
            <a:endParaRPr sz="2400" dirty="0">
              <a:latin typeface="+mj-lt"/>
              <a:cs typeface="Times New Roman"/>
            </a:endParaRPr>
          </a:p>
          <a:p>
            <a:pPr marL="18415" marR="5080" indent="-6350" algn="just">
              <a:lnSpc>
                <a:spcPct val="100000"/>
              </a:lnSpc>
            </a:pPr>
            <a:r>
              <a:rPr sz="2400" spc="-10" dirty="0">
                <a:latin typeface="+mj-lt"/>
                <a:cs typeface="Times New Roman"/>
              </a:rPr>
              <a:t>We</a:t>
            </a:r>
            <a:r>
              <a:rPr sz="2400" spc="30" dirty="0">
                <a:latin typeface="+mj-lt"/>
                <a:cs typeface="Times New Roman"/>
              </a:rPr>
              <a:t> </a:t>
            </a:r>
            <a:r>
              <a:rPr sz="2400" dirty="0">
                <a:latin typeface="+mj-lt"/>
                <a:cs typeface="Times New Roman"/>
              </a:rPr>
              <a:t>intend</a:t>
            </a:r>
            <a:r>
              <a:rPr sz="2400" spc="35" dirty="0">
                <a:latin typeface="+mj-lt"/>
                <a:cs typeface="Times New Roman"/>
              </a:rPr>
              <a:t> </a:t>
            </a:r>
            <a:r>
              <a:rPr sz="2400" dirty="0">
                <a:latin typeface="+mj-lt"/>
                <a:cs typeface="Times New Roman"/>
              </a:rPr>
              <a:t>for</a:t>
            </a:r>
            <a:r>
              <a:rPr sz="2400" spc="35" dirty="0">
                <a:latin typeface="+mj-lt"/>
                <a:cs typeface="Times New Roman"/>
              </a:rPr>
              <a:t> </a:t>
            </a:r>
            <a:r>
              <a:rPr sz="2400" dirty="0">
                <a:latin typeface="+mj-lt"/>
                <a:cs typeface="Times New Roman"/>
              </a:rPr>
              <a:t>this</a:t>
            </a:r>
            <a:r>
              <a:rPr sz="2400" spc="40" dirty="0">
                <a:latin typeface="+mj-lt"/>
                <a:cs typeface="Times New Roman"/>
              </a:rPr>
              <a:t> </a:t>
            </a:r>
            <a:r>
              <a:rPr sz="2400" dirty="0">
                <a:latin typeface="+mj-lt"/>
                <a:cs typeface="Times New Roman"/>
              </a:rPr>
              <a:t>target</a:t>
            </a:r>
            <a:r>
              <a:rPr sz="2400" spc="25" dirty="0">
                <a:latin typeface="+mj-lt"/>
                <a:cs typeface="Times New Roman"/>
              </a:rPr>
              <a:t> </a:t>
            </a:r>
            <a:r>
              <a:rPr sz="2400" dirty="0">
                <a:latin typeface="+mj-lt"/>
                <a:cs typeface="Times New Roman"/>
              </a:rPr>
              <a:t>function</a:t>
            </a:r>
            <a:r>
              <a:rPr sz="2400" spc="40" dirty="0">
                <a:latin typeface="+mj-lt"/>
                <a:cs typeface="Times New Roman"/>
              </a:rPr>
              <a:t> </a:t>
            </a:r>
            <a:r>
              <a:rPr sz="2400" i="1" dirty="0">
                <a:latin typeface="+mj-lt"/>
                <a:cs typeface="Times New Roman"/>
              </a:rPr>
              <a:t>V</a:t>
            </a:r>
            <a:r>
              <a:rPr sz="2400" spc="-20" dirty="0">
                <a:latin typeface="+mj-lt"/>
                <a:cs typeface="Times New Roman"/>
              </a:rPr>
              <a:t> </a:t>
            </a:r>
            <a:r>
              <a:rPr sz="2400" dirty="0">
                <a:latin typeface="+mj-lt"/>
                <a:cs typeface="Times New Roman"/>
              </a:rPr>
              <a:t>to</a:t>
            </a:r>
            <a:r>
              <a:rPr sz="2400" spc="30" dirty="0">
                <a:latin typeface="+mj-lt"/>
                <a:cs typeface="Times New Roman"/>
              </a:rPr>
              <a:t> </a:t>
            </a:r>
            <a:r>
              <a:rPr sz="2400" dirty="0">
                <a:latin typeface="+mj-lt"/>
                <a:cs typeface="Times New Roman"/>
              </a:rPr>
              <a:t>assign</a:t>
            </a:r>
            <a:r>
              <a:rPr sz="2400" spc="35" dirty="0">
                <a:latin typeface="+mj-lt"/>
                <a:cs typeface="Times New Roman"/>
              </a:rPr>
              <a:t> </a:t>
            </a:r>
            <a:r>
              <a:rPr sz="2400" dirty="0">
                <a:latin typeface="+mj-lt"/>
                <a:cs typeface="Times New Roman"/>
              </a:rPr>
              <a:t>higher</a:t>
            </a:r>
            <a:r>
              <a:rPr sz="2400" spc="40" dirty="0">
                <a:latin typeface="+mj-lt"/>
                <a:cs typeface="Times New Roman"/>
              </a:rPr>
              <a:t> </a:t>
            </a:r>
            <a:r>
              <a:rPr sz="2400" dirty="0">
                <a:latin typeface="+mj-lt"/>
                <a:cs typeface="Times New Roman"/>
              </a:rPr>
              <a:t>scores</a:t>
            </a:r>
            <a:r>
              <a:rPr sz="2400" spc="30" dirty="0">
                <a:latin typeface="+mj-lt"/>
                <a:cs typeface="Times New Roman"/>
              </a:rPr>
              <a:t> </a:t>
            </a:r>
            <a:r>
              <a:rPr sz="2400" dirty="0">
                <a:latin typeface="+mj-lt"/>
                <a:cs typeface="Times New Roman"/>
              </a:rPr>
              <a:t>to</a:t>
            </a:r>
            <a:r>
              <a:rPr sz="2400" spc="20" dirty="0">
                <a:latin typeface="+mj-lt"/>
                <a:cs typeface="Times New Roman"/>
              </a:rPr>
              <a:t> </a:t>
            </a:r>
            <a:r>
              <a:rPr sz="2400" dirty="0">
                <a:latin typeface="+mj-lt"/>
                <a:cs typeface="Times New Roman"/>
              </a:rPr>
              <a:t>better</a:t>
            </a:r>
            <a:r>
              <a:rPr sz="2400" spc="30" dirty="0">
                <a:latin typeface="+mj-lt"/>
                <a:cs typeface="Times New Roman"/>
              </a:rPr>
              <a:t> </a:t>
            </a:r>
            <a:r>
              <a:rPr sz="2400" dirty="0">
                <a:latin typeface="+mj-lt"/>
                <a:cs typeface="Times New Roman"/>
              </a:rPr>
              <a:t>board</a:t>
            </a:r>
            <a:r>
              <a:rPr sz="2400" spc="20" dirty="0">
                <a:latin typeface="+mj-lt"/>
                <a:cs typeface="Times New Roman"/>
              </a:rPr>
              <a:t> </a:t>
            </a:r>
            <a:r>
              <a:rPr sz="2400" dirty="0">
                <a:latin typeface="+mj-lt"/>
                <a:cs typeface="Times New Roman"/>
              </a:rPr>
              <a:t>states.</a:t>
            </a:r>
            <a:r>
              <a:rPr sz="2400" spc="30" dirty="0">
                <a:latin typeface="+mj-lt"/>
                <a:cs typeface="Times New Roman"/>
              </a:rPr>
              <a:t> </a:t>
            </a:r>
            <a:r>
              <a:rPr sz="2400" spc="-25" dirty="0">
                <a:latin typeface="+mj-lt"/>
                <a:cs typeface="Times New Roman"/>
              </a:rPr>
              <a:t>If </a:t>
            </a:r>
            <a:r>
              <a:rPr sz="2400" dirty="0">
                <a:latin typeface="+mj-lt"/>
                <a:cs typeface="Times New Roman"/>
              </a:rPr>
              <a:t>the</a:t>
            </a:r>
            <a:r>
              <a:rPr sz="2400" spc="-75" dirty="0">
                <a:latin typeface="+mj-lt"/>
                <a:cs typeface="Times New Roman"/>
              </a:rPr>
              <a:t> </a:t>
            </a:r>
            <a:r>
              <a:rPr sz="2400" dirty="0">
                <a:latin typeface="+mj-lt"/>
                <a:cs typeface="Times New Roman"/>
              </a:rPr>
              <a:t>system</a:t>
            </a:r>
            <a:r>
              <a:rPr sz="2400" spc="-25" dirty="0">
                <a:latin typeface="+mj-lt"/>
                <a:cs typeface="Times New Roman"/>
              </a:rPr>
              <a:t> </a:t>
            </a:r>
            <a:r>
              <a:rPr sz="2400" dirty="0">
                <a:latin typeface="+mj-lt"/>
                <a:cs typeface="Times New Roman"/>
              </a:rPr>
              <a:t>can</a:t>
            </a:r>
            <a:r>
              <a:rPr sz="2400" spc="-15" dirty="0">
                <a:latin typeface="+mj-lt"/>
                <a:cs typeface="Times New Roman"/>
              </a:rPr>
              <a:t> </a:t>
            </a:r>
            <a:r>
              <a:rPr sz="2400" dirty="0">
                <a:latin typeface="+mj-lt"/>
                <a:cs typeface="Times New Roman"/>
              </a:rPr>
              <a:t>successfully</a:t>
            </a:r>
            <a:r>
              <a:rPr sz="2400" spc="-10" dirty="0">
                <a:latin typeface="+mj-lt"/>
                <a:cs typeface="Times New Roman"/>
              </a:rPr>
              <a:t> </a:t>
            </a:r>
            <a:r>
              <a:rPr sz="2400" dirty="0">
                <a:latin typeface="+mj-lt"/>
                <a:cs typeface="Times New Roman"/>
              </a:rPr>
              <a:t>learn</a:t>
            </a:r>
            <a:r>
              <a:rPr sz="2400" spc="-15" dirty="0">
                <a:latin typeface="+mj-lt"/>
                <a:cs typeface="Times New Roman"/>
              </a:rPr>
              <a:t> </a:t>
            </a:r>
            <a:r>
              <a:rPr sz="2400" dirty="0">
                <a:latin typeface="+mj-lt"/>
                <a:cs typeface="Times New Roman"/>
              </a:rPr>
              <a:t>such</a:t>
            </a:r>
            <a:r>
              <a:rPr sz="2400" spc="-15" dirty="0">
                <a:latin typeface="+mj-lt"/>
                <a:cs typeface="Times New Roman"/>
              </a:rPr>
              <a:t> </a:t>
            </a:r>
            <a:r>
              <a:rPr sz="2400" dirty="0">
                <a:latin typeface="+mj-lt"/>
                <a:cs typeface="Times New Roman"/>
              </a:rPr>
              <a:t>a</a:t>
            </a:r>
            <a:r>
              <a:rPr sz="2400" spc="-15" dirty="0">
                <a:latin typeface="+mj-lt"/>
                <a:cs typeface="Times New Roman"/>
              </a:rPr>
              <a:t> </a:t>
            </a:r>
            <a:r>
              <a:rPr sz="2400" dirty="0">
                <a:latin typeface="+mj-lt"/>
                <a:cs typeface="Times New Roman"/>
              </a:rPr>
              <a:t>target</a:t>
            </a:r>
            <a:r>
              <a:rPr sz="2400" spc="-15" dirty="0">
                <a:latin typeface="+mj-lt"/>
                <a:cs typeface="Times New Roman"/>
              </a:rPr>
              <a:t> </a:t>
            </a:r>
            <a:r>
              <a:rPr sz="2400" dirty="0">
                <a:latin typeface="+mj-lt"/>
                <a:cs typeface="Times New Roman"/>
              </a:rPr>
              <a:t>function</a:t>
            </a:r>
            <a:r>
              <a:rPr sz="2400" spc="-15" dirty="0">
                <a:latin typeface="+mj-lt"/>
                <a:cs typeface="Times New Roman"/>
              </a:rPr>
              <a:t> </a:t>
            </a:r>
            <a:r>
              <a:rPr sz="2400" i="1" spc="-195" dirty="0">
                <a:latin typeface="+mj-lt"/>
                <a:cs typeface="Times New Roman"/>
              </a:rPr>
              <a:t>V</a:t>
            </a:r>
            <a:r>
              <a:rPr sz="2400" spc="-195" dirty="0">
                <a:latin typeface="+mj-lt"/>
                <a:cs typeface="Times New Roman"/>
              </a:rPr>
              <a:t>,</a:t>
            </a:r>
            <a:r>
              <a:rPr sz="2400" spc="45" dirty="0">
                <a:latin typeface="+mj-lt"/>
                <a:cs typeface="Times New Roman"/>
              </a:rPr>
              <a:t> </a:t>
            </a:r>
            <a:r>
              <a:rPr sz="2400" dirty="0">
                <a:latin typeface="+mj-lt"/>
                <a:cs typeface="Times New Roman"/>
              </a:rPr>
              <a:t>then</a:t>
            </a:r>
            <a:r>
              <a:rPr sz="2400" spc="-20" dirty="0">
                <a:latin typeface="+mj-lt"/>
                <a:cs typeface="Times New Roman"/>
              </a:rPr>
              <a:t> </a:t>
            </a:r>
            <a:r>
              <a:rPr sz="2400" dirty="0">
                <a:latin typeface="+mj-lt"/>
                <a:cs typeface="Times New Roman"/>
              </a:rPr>
              <a:t>it</a:t>
            </a:r>
            <a:r>
              <a:rPr sz="2400" spc="-15" dirty="0">
                <a:latin typeface="+mj-lt"/>
                <a:cs typeface="Times New Roman"/>
              </a:rPr>
              <a:t> </a:t>
            </a:r>
            <a:r>
              <a:rPr sz="2400" dirty="0">
                <a:latin typeface="+mj-lt"/>
                <a:cs typeface="Times New Roman"/>
              </a:rPr>
              <a:t>can</a:t>
            </a:r>
            <a:r>
              <a:rPr sz="2400" spc="-15" dirty="0">
                <a:latin typeface="+mj-lt"/>
                <a:cs typeface="Times New Roman"/>
              </a:rPr>
              <a:t> </a:t>
            </a:r>
            <a:r>
              <a:rPr sz="2400" dirty="0">
                <a:latin typeface="+mj-lt"/>
                <a:cs typeface="Times New Roman"/>
              </a:rPr>
              <a:t>easily</a:t>
            </a:r>
            <a:r>
              <a:rPr sz="2400" spc="-25" dirty="0">
                <a:latin typeface="+mj-lt"/>
                <a:cs typeface="Times New Roman"/>
              </a:rPr>
              <a:t> </a:t>
            </a:r>
            <a:r>
              <a:rPr sz="2400" dirty="0">
                <a:latin typeface="+mj-lt"/>
                <a:cs typeface="Times New Roman"/>
              </a:rPr>
              <a:t>use</a:t>
            </a:r>
            <a:r>
              <a:rPr sz="2400" spc="-15" dirty="0">
                <a:latin typeface="+mj-lt"/>
                <a:cs typeface="Times New Roman"/>
              </a:rPr>
              <a:t> </a:t>
            </a:r>
            <a:r>
              <a:rPr sz="2400" dirty="0">
                <a:latin typeface="+mj-lt"/>
                <a:cs typeface="Times New Roman"/>
              </a:rPr>
              <a:t>it</a:t>
            </a:r>
            <a:r>
              <a:rPr sz="2400" spc="-35" dirty="0">
                <a:latin typeface="+mj-lt"/>
                <a:cs typeface="Times New Roman"/>
              </a:rPr>
              <a:t> </a:t>
            </a:r>
            <a:r>
              <a:rPr sz="2400" spc="-25" dirty="0">
                <a:latin typeface="+mj-lt"/>
                <a:cs typeface="Times New Roman"/>
              </a:rPr>
              <a:t>to </a:t>
            </a:r>
            <a:r>
              <a:rPr sz="2400" dirty="0">
                <a:latin typeface="+mj-lt"/>
                <a:cs typeface="Times New Roman"/>
              </a:rPr>
              <a:t>select</a:t>
            </a:r>
            <a:r>
              <a:rPr sz="2400" spc="-40"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best</a:t>
            </a:r>
            <a:r>
              <a:rPr sz="2400" spc="-10" dirty="0">
                <a:latin typeface="+mj-lt"/>
                <a:cs typeface="Times New Roman"/>
              </a:rPr>
              <a:t> </a:t>
            </a:r>
            <a:r>
              <a:rPr sz="2400" dirty="0">
                <a:latin typeface="+mj-lt"/>
                <a:cs typeface="Times New Roman"/>
              </a:rPr>
              <a:t>move</a:t>
            </a:r>
            <a:r>
              <a:rPr sz="2400" spc="10" dirty="0">
                <a:latin typeface="+mj-lt"/>
                <a:cs typeface="Times New Roman"/>
              </a:rPr>
              <a:t> </a:t>
            </a:r>
            <a:r>
              <a:rPr sz="2400" dirty="0">
                <a:latin typeface="+mj-lt"/>
                <a:cs typeface="Times New Roman"/>
              </a:rPr>
              <a:t>from</a:t>
            </a:r>
            <a:r>
              <a:rPr sz="2400" spc="-10" dirty="0">
                <a:latin typeface="+mj-lt"/>
                <a:cs typeface="Times New Roman"/>
              </a:rPr>
              <a:t> </a:t>
            </a:r>
            <a:r>
              <a:rPr sz="2400" dirty="0">
                <a:latin typeface="+mj-lt"/>
                <a:cs typeface="Times New Roman"/>
              </a:rPr>
              <a:t>any</a:t>
            </a:r>
            <a:r>
              <a:rPr sz="2400" spc="-5" dirty="0">
                <a:latin typeface="+mj-lt"/>
                <a:cs typeface="Times New Roman"/>
              </a:rPr>
              <a:t> </a:t>
            </a:r>
            <a:r>
              <a:rPr sz="2400" dirty="0">
                <a:latin typeface="+mj-lt"/>
                <a:cs typeface="Times New Roman"/>
              </a:rPr>
              <a:t>current</a:t>
            </a:r>
            <a:r>
              <a:rPr sz="2400" spc="-30" dirty="0">
                <a:latin typeface="+mj-lt"/>
                <a:cs typeface="Times New Roman"/>
              </a:rPr>
              <a:t> </a:t>
            </a:r>
            <a:r>
              <a:rPr sz="2400" dirty="0">
                <a:latin typeface="+mj-lt"/>
                <a:cs typeface="Times New Roman"/>
              </a:rPr>
              <a:t>board</a:t>
            </a:r>
            <a:r>
              <a:rPr sz="2400" spc="-10" dirty="0">
                <a:latin typeface="+mj-lt"/>
                <a:cs typeface="Times New Roman"/>
              </a:rPr>
              <a:t> position.</a:t>
            </a:r>
            <a:endParaRPr sz="2400" dirty="0">
              <a:latin typeface="+mj-lt"/>
              <a:cs typeface="Times New Roman"/>
            </a:endParaRPr>
          </a:p>
        </p:txBody>
      </p:sp>
      <p:sp>
        <p:nvSpPr>
          <p:cNvPr id="3" name="object 3"/>
          <p:cNvSpPr/>
          <p:nvPr/>
        </p:nvSpPr>
        <p:spPr>
          <a:xfrm>
            <a:off x="6120384" y="1825629"/>
            <a:ext cx="457200" cy="103505"/>
          </a:xfrm>
          <a:custGeom>
            <a:avLst/>
            <a:gdLst/>
            <a:ahLst/>
            <a:cxnLst/>
            <a:rect l="l" t="t" r="r" b="b"/>
            <a:pathLst>
              <a:path w="457200" h="103505">
                <a:moveTo>
                  <a:pt x="441441" y="46482"/>
                </a:moveTo>
                <a:lnTo>
                  <a:pt x="362071" y="92445"/>
                </a:lnTo>
                <a:lnTo>
                  <a:pt x="361066" y="96255"/>
                </a:lnTo>
                <a:lnTo>
                  <a:pt x="362712" y="99303"/>
                </a:lnTo>
                <a:lnTo>
                  <a:pt x="364479" y="102351"/>
                </a:lnTo>
                <a:lnTo>
                  <a:pt x="368442" y="103357"/>
                </a:lnTo>
                <a:lnTo>
                  <a:pt x="446256" y="58277"/>
                </a:lnTo>
                <a:lnTo>
                  <a:pt x="444642" y="58277"/>
                </a:lnTo>
                <a:lnTo>
                  <a:pt x="444642" y="57393"/>
                </a:lnTo>
                <a:lnTo>
                  <a:pt x="441441" y="57393"/>
                </a:lnTo>
                <a:lnTo>
                  <a:pt x="432162" y="51937"/>
                </a:lnTo>
                <a:lnTo>
                  <a:pt x="441441" y="51937"/>
                </a:lnTo>
                <a:lnTo>
                  <a:pt x="441441" y="46482"/>
                </a:lnTo>
                <a:close/>
              </a:path>
              <a:path w="457200" h="103505">
                <a:moveTo>
                  <a:pt x="0" y="44074"/>
                </a:moveTo>
                <a:lnTo>
                  <a:pt x="0" y="56753"/>
                </a:lnTo>
                <a:lnTo>
                  <a:pt x="444642" y="58277"/>
                </a:lnTo>
                <a:lnTo>
                  <a:pt x="421073" y="58277"/>
                </a:lnTo>
                <a:lnTo>
                  <a:pt x="432020" y="51937"/>
                </a:lnTo>
                <a:lnTo>
                  <a:pt x="432162" y="51937"/>
                </a:lnTo>
                <a:lnTo>
                  <a:pt x="421380" y="45598"/>
                </a:lnTo>
                <a:lnTo>
                  <a:pt x="444642" y="45598"/>
                </a:lnTo>
                <a:lnTo>
                  <a:pt x="0" y="44074"/>
                </a:lnTo>
                <a:close/>
              </a:path>
              <a:path w="457200" h="103505">
                <a:moveTo>
                  <a:pt x="446415" y="45598"/>
                </a:moveTo>
                <a:lnTo>
                  <a:pt x="444642" y="45598"/>
                </a:lnTo>
                <a:lnTo>
                  <a:pt x="444642" y="58277"/>
                </a:lnTo>
                <a:lnTo>
                  <a:pt x="446256" y="58277"/>
                </a:lnTo>
                <a:lnTo>
                  <a:pt x="457200" y="51937"/>
                </a:lnTo>
                <a:lnTo>
                  <a:pt x="446415" y="45598"/>
                </a:lnTo>
                <a:close/>
              </a:path>
              <a:path w="457200" h="103505">
                <a:moveTo>
                  <a:pt x="441441" y="51937"/>
                </a:moveTo>
                <a:lnTo>
                  <a:pt x="432162" y="51937"/>
                </a:lnTo>
                <a:lnTo>
                  <a:pt x="441441" y="57393"/>
                </a:lnTo>
                <a:lnTo>
                  <a:pt x="441441" y="51937"/>
                </a:lnTo>
                <a:close/>
              </a:path>
              <a:path w="457200" h="103505">
                <a:moveTo>
                  <a:pt x="444642" y="46482"/>
                </a:moveTo>
                <a:lnTo>
                  <a:pt x="441441" y="46482"/>
                </a:lnTo>
                <a:lnTo>
                  <a:pt x="441441" y="57393"/>
                </a:lnTo>
                <a:lnTo>
                  <a:pt x="444642" y="57393"/>
                </a:lnTo>
                <a:lnTo>
                  <a:pt x="444642" y="46482"/>
                </a:lnTo>
                <a:close/>
              </a:path>
              <a:path w="457200" h="103505">
                <a:moveTo>
                  <a:pt x="368808" y="0"/>
                </a:moveTo>
                <a:lnTo>
                  <a:pt x="364876" y="1005"/>
                </a:lnTo>
                <a:lnTo>
                  <a:pt x="363108" y="4053"/>
                </a:lnTo>
                <a:lnTo>
                  <a:pt x="361309" y="7101"/>
                </a:lnTo>
                <a:lnTo>
                  <a:pt x="362346" y="10911"/>
                </a:lnTo>
                <a:lnTo>
                  <a:pt x="432162" y="51937"/>
                </a:lnTo>
                <a:lnTo>
                  <a:pt x="432020" y="51937"/>
                </a:lnTo>
                <a:lnTo>
                  <a:pt x="441441" y="46482"/>
                </a:lnTo>
                <a:lnTo>
                  <a:pt x="444642" y="46482"/>
                </a:lnTo>
                <a:lnTo>
                  <a:pt x="444642" y="45598"/>
                </a:lnTo>
                <a:lnTo>
                  <a:pt x="446415" y="45598"/>
                </a:lnTo>
                <a:lnTo>
                  <a:pt x="368808" y="0"/>
                </a:lnTo>
                <a:close/>
              </a:path>
            </a:pathLst>
          </a:custGeom>
          <a:solidFill>
            <a:srgbClr val="000000"/>
          </a:solid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29</a:t>
            </a:fld>
            <a:endParaRPr spc="-2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30</a:t>
            </a:fld>
            <a:endParaRPr spc="-25" dirty="0"/>
          </a:p>
        </p:txBody>
      </p:sp>
      <p:sp>
        <p:nvSpPr>
          <p:cNvPr id="2" name="object 2"/>
          <p:cNvSpPr txBox="1"/>
          <p:nvPr/>
        </p:nvSpPr>
        <p:spPr>
          <a:xfrm>
            <a:off x="983686" y="577083"/>
            <a:ext cx="10272395" cy="3459922"/>
          </a:xfrm>
          <a:prstGeom prst="rect">
            <a:avLst/>
          </a:prstGeom>
        </p:spPr>
        <p:txBody>
          <a:bodyPr vert="horz" wrap="square" lIns="0" tIns="12700" rIns="0" bIns="0" rtlCol="0">
            <a:spAutoFit/>
          </a:bodyPr>
          <a:lstStyle/>
          <a:p>
            <a:pPr marL="12700">
              <a:lnSpc>
                <a:spcPct val="100000"/>
              </a:lnSpc>
              <a:spcBef>
                <a:spcPts val="100"/>
              </a:spcBef>
            </a:pPr>
            <a:r>
              <a:rPr sz="2800" dirty="0">
                <a:latin typeface="+mj-lt"/>
                <a:cs typeface="Times New Roman"/>
              </a:rPr>
              <a:t>Let</a:t>
            </a:r>
            <a:r>
              <a:rPr sz="2800" spc="-20" dirty="0">
                <a:latin typeface="+mj-lt"/>
                <a:cs typeface="Times New Roman"/>
              </a:rPr>
              <a:t> </a:t>
            </a:r>
            <a:r>
              <a:rPr sz="2800" dirty="0">
                <a:latin typeface="+mj-lt"/>
                <a:cs typeface="Times New Roman"/>
              </a:rPr>
              <a:t>us</a:t>
            </a:r>
            <a:r>
              <a:rPr sz="2800" spc="-10" dirty="0">
                <a:latin typeface="+mj-lt"/>
                <a:cs typeface="Times New Roman"/>
              </a:rPr>
              <a:t> </a:t>
            </a:r>
            <a:r>
              <a:rPr sz="2800" dirty="0">
                <a:latin typeface="+mj-lt"/>
                <a:cs typeface="Times New Roman"/>
              </a:rPr>
              <a:t>define</a:t>
            </a:r>
            <a:r>
              <a:rPr sz="2800" spc="-20" dirty="0">
                <a:latin typeface="+mj-lt"/>
                <a:cs typeface="Times New Roman"/>
              </a:rPr>
              <a:t> </a:t>
            </a:r>
            <a:r>
              <a:rPr sz="2800" dirty="0">
                <a:latin typeface="+mj-lt"/>
                <a:cs typeface="Times New Roman"/>
              </a:rPr>
              <a:t>the</a:t>
            </a:r>
            <a:r>
              <a:rPr sz="2800" spc="-30" dirty="0">
                <a:latin typeface="+mj-lt"/>
                <a:cs typeface="Times New Roman"/>
              </a:rPr>
              <a:t> </a:t>
            </a:r>
            <a:r>
              <a:rPr sz="2800" dirty="0">
                <a:latin typeface="+mj-lt"/>
                <a:cs typeface="Times New Roman"/>
              </a:rPr>
              <a:t>target</a:t>
            </a:r>
            <a:r>
              <a:rPr sz="2800" spc="-30" dirty="0">
                <a:latin typeface="+mj-lt"/>
                <a:cs typeface="Times New Roman"/>
              </a:rPr>
              <a:t> </a:t>
            </a:r>
            <a:r>
              <a:rPr sz="2800" dirty="0">
                <a:latin typeface="+mj-lt"/>
                <a:cs typeface="Times New Roman"/>
              </a:rPr>
              <a:t>value</a:t>
            </a:r>
            <a:r>
              <a:rPr sz="2800" spc="-60" dirty="0">
                <a:latin typeface="+mj-lt"/>
                <a:cs typeface="Times New Roman"/>
              </a:rPr>
              <a:t> </a:t>
            </a:r>
            <a:r>
              <a:rPr sz="2800" i="1" dirty="0">
                <a:latin typeface="+mj-lt"/>
                <a:cs typeface="Times New Roman"/>
              </a:rPr>
              <a:t>V(b)</a:t>
            </a:r>
            <a:r>
              <a:rPr sz="2800" spc="-10" dirty="0">
                <a:latin typeface="+mj-lt"/>
                <a:cs typeface="Times New Roman"/>
              </a:rPr>
              <a:t> </a:t>
            </a:r>
            <a:r>
              <a:rPr sz="2800" dirty="0">
                <a:latin typeface="+mj-lt"/>
                <a:cs typeface="Times New Roman"/>
              </a:rPr>
              <a:t>for</a:t>
            </a:r>
            <a:r>
              <a:rPr sz="2800" spc="-10" dirty="0">
                <a:latin typeface="+mj-lt"/>
                <a:cs typeface="Times New Roman"/>
              </a:rPr>
              <a:t> </a:t>
            </a:r>
            <a:r>
              <a:rPr sz="2800" dirty="0">
                <a:latin typeface="+mj-lt"/>
                <a:cs typeface="Times New Roman"/>
              </a:rPr>
              <a:t>an</a:t>
            </a:r>
            <a:r>
              <a:rPr sz="2800" spc="-10" dirty="0">
                <a:latin typeface="+mj-lt"/>
                <a:cs typeface="Times New Roman"/>
              </a:rPr>
              <a:t> </a:t>
            </a:r>
            <a:r>
              <a:rPr sz="2800" dirty="0">
                <a:latin typeface="+mj-lt"/>
                <a:cs typeface="Times New Roman"/>
              </a:rPr>
              <a:t>arbitrary</a:t>
            </a:r>
            <a:r>
              <a:rPr sz="2800" spc="-40" dirty="0">
                <a:latin typeface="+mj-lt"/>
                <a:cs typeface="Times New Roman"/>
              </a:rPr>
              <a:t> </a:t>
            </a:r>
            <a:r>
              <a:rPr sz="2800" dirty="0">
                <a:latin typeface="+mj-lt"/>
                <a:cs typeface="Times New Roman"/>
              </a:rPr>
              <a:t>board</a:t>
            </a:r>
            <a:r>
              <a:rPr sz="2800" spc="-20" dirty="0">
                <a:latin typeface="+mj-lt"/>
                <a:cs typeface="Times New Roman"/>
              </a:rPr>
              <a:t> </a:t>
            </a:r>
            <a:r>
              <a:rPr sz="2800" dirty="0">
                <a:latin typeface="+mj-lt"/>
                <a:cs typeface="Times New Roman"/>
              </a:rPr>
              <a:t>state</a:t>
            </a:r>
            <a:r>
              <a:rPr sz="2800" spc="-25" dirty="0">
                <a:latin typeface="+mj-lt"/>
                <a:cs typeface="Times New Roman"/>
              </a:rPr>
              <a:t> </a:t>
            </a:r>
            <a:r>
              <a:rPr sz="2800" i="1" dirty="0">
                <a:latin typeface="+mj-lt"/>
                <a:cs typeface="Times New Roman"/>
              </a:rPr>
              <a:t>b</a:t>
            </a:r>
            <a:r>
              <a:rPr sz="2800" spc="-10" dirty="0">
                <a:latin typeface="+mj-lt"/>
                <a:cs typeface="Times New Roman"/>
              </a:rPr>
              <a:t> </a:t>
            </a:r>
            <a:r>
              <a:rPr sz="2800" dirty="0">
                <a:latin typeface="+mj-lt"/>
                <a:cs typeface="Times New Roman"/>
              </a:rPr>
              <a:t>in</a:t>
            </a:r>
            <a:r>
              <a:rPr sz="2800" spc="-25" dirty="0">
                <a:latin typeface="+mj-lt"/>
                <a:cs typeface="Times New Roman"/>
              </a:rPr>
              <a:t> </a:t>
            </a:r>
            <a:r>
              <a:rPr sz="2800" i="1" dirty="0">
                <a:latin typeface="+mj-lt"/>
                <a:cs typeface="Times New Roman"/>
              </a:rPr>
              <a:t>B</a:t>
            </a:r>
            <a:r>
              <a:rPr sz="2800" dirty="0">
                <a:latin typeface="+mj-lt"/>
                <a:cs typeface="Times New Roman"/>
              </a:rPr>
              <a:t>, as</a:t>
            </a:r>
            <a:r>
              <a:rPr sz="2800" spc="-15" dirty="0">
                <a:latin typeface="+mj-lt"/>
                <a:cs typeface="Times New Roman"/>
              </a:rPr>
              <a:t> </a:t>
            </a:r>
            <a:r>
              <a:rPr sz="2800" spc="-10" dirty="0">
                <a:latin typeface="+mj-lt"/>
                <a:cs typeface="Times New Roman"/>
              </a:rPr>
              <a:t>follows:</a:t>
            </a:r>
            <a:endParaRPr sz="2800" dirty="0">
              <a:latin typeface="+mj-lt"/>
              <a:cs typeface="Times New Roman"/>
            </a:endParaRPr>
          </a:p>
          <a:p>
            <a:pPr marL="1003300" indent="-457200">
              <a:lnSpc>
                <a:spcPct val="100000"/>
              </a:lnSpc>
              <a:buAutoNum type="arabicPeriod"/>
              <a:tabLst>
                <a:tab pos="1003300" algn="l"/>
              </a:tabLst>
            </a:pPr>
            <a:r>
              <a:rPr sz="2800" dirty="0">
                <a:latin typeface="+mj-lt"/>
                <a:cs typeface="Times New Roman"/>
              </a:rPr>
              <a:t>if</a:t>
            </a:r>
            <a:r>
              <a:rPr sz="2800" spc="-20" dirty="0">
                <a:latin typeface="+mj-lt"/>
                <a:cs typeface="Times New Roman"/>
              </a:rPr>
              <a:t> </a:t>
            </a:r>
            <a:r>
              <a:rPr sz="2800" i="1" dirty="0">
                <a:latin typeface="+mj-lt"/>
                <a:cs typeface="Times New Roman"/>
              </a:rPr>
              <a:t>b</a:t>
            </a:r>
            <a:r>
              <a:rPr sz="2800" spc="-5" dirty="0">
                <a:latin typeface="+mj-lt"/>
                <a:cs typeface="Times New Roman"/>
              </a:rPr>
              <a:t> </a:t>
            </a:r>
            <a:r>
              <a:rPr sz="2800" dirty="0">
                <a:latin typeface="+mj-lt"/>
                <a:cs typeface="Times New Roman"/>
              </a:rPr>
              <a:t>is</a:t>
            </a:r>
            <a:r>
              <a:rPr sz="2800" spc="-20"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final</a:t>
            </a:r>
            <a:r>
              <a:rPr sz="2800" spc="-25" dirty="0">
                <a:latin typeface="+mj-lt"/>
                <a:cs typeface="Times New Roman"/>
              </a:rPr>
              <a:t> </a:t>
            </a:r>
            <a:r>
              <a:rPr sz="2800" dirty="0">
                <a:latin typeface="+mj-lt"/>
                <a:cs typeface="Times New Roman"/>
              </a:rPr>
              <a:t>board</a:t>
            </a:r>
            <a:r>
              <a:rPr sz="2800" spc="-10" dirty="0">
                <a:latin typeface="+mj-lt"/>
                <a:cs typeface="Times New Roman"/>
              </a:rPr>
              <a:t> </a:t>
            </a:r>
            <a:r>
              <a:rPr sz="2800" dirty="0">
                <a:latin typeface="+mj-lt"/>
                <a:cs typeface="Times New Roman"/>
              </a:rPr>
              <a:t>state</a:t>
            </a:r>
            <a:r>
              <a:rPr sz="2800" spc="-35" dirty="0">
                <a:latin typeface="+mj-lt"/>
                <a:cs typeface="Times New Roman"/>
              </a:rPr>
              <a:t> </a:t>
            </a:r>
            <a:r>
              <a:rPr sz="2800" dirty="0">
                <a:latin typeface="+mj-lt"/>
                <a:cs typeface="Times New Roman"/>
              </a:rPr>
              <a:t>that</a:t>
            </a:r>
            <a:r>
              <a:rPr sz="2800" spc="-20" dirty="0">
                <a:latin typeface="+mj-lt"/>
                <a:cs typeface="Times New Roman"/>
              </a:rPr>
              <a:t> </a:t>
            </a:r>
            <a:r>
              <a:rPr sz="2800" dirty="0">
                <a:latin typeface="+mj-lt"/>
                <a:cs typeface="Times New Roman"/>
              </a:rPr>
              <a:t>is</a:t>
            </a:r>
            <a:r>
              <a:rPr sz="2800" spc="-10" dirty="0">
                <a:latin typeface="+mj-lt"/>
                <a:cs typeface="Times New Roman"/>
              </a:rPr>
              <a:t> </a:t>
            </a:r>
            <a:r>
              <a:rPr sz="2800" dirty="0">
                <a:latin typeface="+mj-lt"/>
                <a:cs typeface="Times New Roman"/>
              </a:rPr>
              <a:t>won,</a:t>
            </a:r>
            <a:r>
              <a:rPr sz="2800" spc="-10" dirty="0">
                <a:latin typeface="+mj-lt"/>
                <a:cs typeface="Times New Roman"/>
              </a:rPr>
              <a:t> </a:t>
            </a:r>
            <a:r>
              <a:rPr sz="2800" dirty="0">
                <a:latin typeface="+mj-lt"/>
                <a:cs typeface="Times New Roman"/>
              </a:rPr>
              <a:t>then</a:t>
            </a:r>
            <a:r>
              <a:rPr sz="2800" spc="-55" dirty="0">
                <a:latin typeface="+mj-lt"/>
                <a:cs typeface="Times New Roman"/>
              </a:rPr>
              <a:t> </a:t>
            </a:r>
            <a:r>
              <a:rPr sz="2800" i="1" dirty="0">
                <a:latin typeface="+mj-lt"/>
                <a:cs typeface="Times New Roman"/>
              </a:rPr>
              <a:t>V(b)</a:t>
            </a:r>
            <a:r>
              <a:rPr sz="2800" i="1" spc="5" dirty="0">
                <a:latin typeface="+mj-lt"/>
                <a:cs typeface="Times New Roman"/>
              </a:rPr>
              <a:t> </a:t>
            </a:r>
            <a:r>
              <a:rPr sz="2800" i="1" dirty="0">
                <a:latin typeface="+mj-lt"/>
                <a:cs typeface="Times New Roman"/>
              </a:rPr>
              <a:t>=</a:t>
            </a:r>
            <a:r>
              <a:rPr sz="2800" i="1" spc="-15" dirty="0">
                <a:latin typeface="+mj-lt"/>
                <a:cs typeface="Times New Roman"/>
              </a:rPr>
              <a:t> </a:t>
            </a:r>
            <a:r>
              <a:rPr sz="2800" i="1" spc="-25" dirty="0">
                <a:latin typeface="+mj-lt"/>
                <a:cs typeface="Times New Roman"/>
              </a:rPr>
              <a:t>100</a:t>
            </a:r>
            <a:endParaRPr sz="2800" i="1" dirty="0">
              <a:latin typeface="+mj-lt"/>
              <a:cs typeface="Times New Roman"/>
            </a:endParaRPr>
          </a:p>
          <a:p>
            <a:pPr marL="1003300" indent="-457200">
              <a:lnSpc>
                <a:spcPct val="100000"/>
              </a:lnSpc>
              <a:buAutoNum type="arabicPeriod"/>
              <a:tabLst>
                <a:tab pos="1003300" algn="l"/>
              </a:tabLst>
            </a:pPr>
            <a:r>
              <a:rPr sz="2800" dirty="0">
                <a:latin typeface="+mj-lt"/>
                <a:cs typeface="Times New Roman"/>
              </a:rPr>
              <a:t>if</a:t>
            </a:r>
            <a:r>
              <a:rPr sz="2800" spc="-15" dirty="0">
                <a:latin typeface="+mj-lt"/>
                <a:cs typeface="Times New Roman"/>
              </a:rPr>
              <a:t> </a:t>
            </a:r>
            <a:r>
              <a:rPr sz="2800" i="1" dirty="0">
                <a:latin typeface="+mj-lt"/>
                <a:cs typeface="Times New Roman"/>
              </a:rPr>
              <a:t>b</a:t>
            </a:r>
            <a:r>
              <a:rPr sz="2800" spc="-5" dirty="0">
                <a:latin typeface="+mj-lt"/>
                <a:cs typeface="Times New Roman"/>
              </a:rPr>
              <a:t> </a:t>
            </a:r>
            <a:r>
              <a:rPr sz="2800" dirty="0">
                <a:latin typeface="+mj-lt"/>
                <a:cs typeface="Times New Roman"/>
              </a:rPr>
              <a:t>is</a:t>
            </a:r>
            <a:r>
              <a:rPr sz="2800" spc="-10"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final</a:t>
            </a:r>
            <a:r>
              <a:rPr sz="2800" spc="-20" dirty="0">
                <a:latin typeface="+mj-lt"/>
                <a:cs typeface="Times New Roman"/>
              </a:rPr>
              <a:t> </a:t>
            </a:r>
            <a:r>
              <a:rPr sz="2800" dirty="0">
                <a:latin typeface="+mj-lt"/>
                <a:cs typeface="Times New Roman"/>
              </a:rPr>
              <a:t>board</a:t>
            </a:r>
            <a:r>
              <a:rPr sz="2800" spc="-5" dirty="0">
                <a:latin typeface="+mj-lt"/>
                <a:cs typeface="Times New Roman"/>
              </a:rPr>
              <a:t> </a:t>
            </a:r>
            <a:r>
              <a:rPr sz="2800" dirty="0">
                <a:latin typeface="+mj-lt"/>
                <a:cs typeface="Times New Roman"/>
              </a:rPr>
              <a:t>state</a:t>
            </a:r>
            <a:r>
              <a:rPr sz="2800" spc="-30" dirty="0">
                <a:latin typeface="+mj-lt"/>
                <a:cs typeface="Times New Roman"/>
              </a:rPr>
              <a:t> </a:t>
            </a:r>
            <a:r>
              <a:rPr sz="2800" dirty="0">
                <a:latin typeface="+mj-lt"/>
                <a:cs typeface="Times New Roman"/>
              </a:rPr>
              <a:t>that</a:t>
            </a:r>
            <a:r>
              <a:rPr sz="2800" spc="-20" dirty="0">
                <a:latin typeface="+mj-lt"/>
                <a:cs typeface="Times New Roman"/>
              </a:rPr>
              <a:t> </a:t>
            </a:r>
            <a:r>
              <a:rPr sz="2800" dirty="0">
                <a:latin typeface="+mj-lt"/>
                <a:cs typeface="Times New Roman"/>
              </a:rPr>
              <a:t>is lost,</a:t>
            </a:r>
            <a:r>
              <a:rPr sz="2800" spc="-30" dirty="0">
                <a:latin typeface="+mj-lt"/>
                <a:cs typeface="Times New Roman"/>
              </a:rPr>
              <a:t> </a:t>
            </a:r>
            <a:r>
              <a:rPr sz="2800" dirty="0">
                <a:latin typeface="+mj-lt"/>
                <a:cs typeface="Times New Roman"/>
              </a:rPr>
              <a:t>then</a:t>
            </a:r>
            <a:r>
              <a:rPr sz="2800" spc="-50" dirty="0">
                <a:latin typeface="+mj-lt"/>
                <a:cs typeface="Times New Roman"/>
              </a:rPr>
              <a:t> </a:t>
            </a:r>
            <a:r>
              <a:rPr sz="2800" i="1" dirty="0">
                <a:latin typeface="+mj-lt"/>
                <a:cs typeface="Times New Roman"/>
              </a:rPr>
              <a:t>V(b)</a:t>
            </a:r>
            <a:r>
              <a:rPr sz="2800" i="1" spc="-5" dirty="0">
                <a:latin typeface="+mj-lt"/>
                <a:cs typeface="Times New Roman"/>
              </a:rPr>
              <a:t> </a:t>
            </a:r>
            <a:r>
              <a:rPr sz="2800" i="1" dirty="0">
                <a:latin typeface="+mj-lt"/>
                <a:cs typeface="Times New Roman"/>
              </a:rPr>
              <a:t>= </a:t>
            </a:r>
            <a:r>
              <a:rPr sz="2800" i="1" spc="-10" dirty="0">
                <a:latin typeface="+mj-lt"/>
                <a:cs typeface="Times New Roman"/>
              </a:rPr>
              <a:t>-</a:t>
            </a:r>
            <a:r>
              <a:rPr sz="2800" i="1" spc="-25" dirty="0">
                <a:latin typeface="+mj-lt"/>
                <a:cs typeface="Times New Roman"/>
              </a:rPr>
              <a:t>100</a:t>
            </a:r>
            <a:endParaRPr sz="2800" i="1" dirty="0">
              <a:latin typeface="+mj-lt"/>
              <a:cs typeface="Times New Roman"/>
            </a:endParaRPr>
          </a:p>
          <a:p>
            <a:pPr marL="1003300" indent="-457200">
              <a:lnSpc>
                <a:spcPct val="100000"/>
              </a:lnSpc>
              <a:buAutoNum type="arabicPeriod"/>
              <a:tabLst>
                <a:tab pos="1003300" algn="l"/>
              </a:tabLst>
            </a:pPr>
            <a:r>
              <a:rPr sz="2800" dirty="0">
                <a:latin typeface="+mj-lt"/>
                <a:cs typeface="Times New Roman"/>
              </a:rPr>
              <a:t>if</a:t>
            </a:r>
            <a:r>
              <a:rPr sz="2800" spc="-20" dirty="0">
                <a:latin typeface="+mj-lt"/>
                <a:cs typeface="Times New Roman"/>
              </a:rPr>
              <a:t> </a:t>
            </a:r>
            <a:r>
              <a:rPr sz="2800" i="1" dirty="0">
                <a:latin typeface="+mj-lt"/>
                <a:cs typeface="Times New Roman"/>
              </a:rPr>
              <a:t>b</a:t>
            </a:r>
            <a:r>
              <a:rPr sz="2800" spc="-5" dirty="0">
                <a:latin typeface="+mj-lt"/>
                <a:cs typeface="Times New Roman"/>
              </a:rPr>
              <a:t> </a:t>
            </a:r>
            <a:r>
              <a:rPr sz="2800" dirty="0">
                <a:latin typeface="+mj-lt"/>
                <a:cs typeface="Times New Roman"/>
              </a:rPr>
              <a:t>is</a:t>
            </a:r>
            <a:r>
              <a:rPr sz="2800" spc="-15"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final</a:t>
            </a:r>
            <a:r>
              <a:rPr sz="2800" spc="-25" dirty="0">
                <a:latin typeface="+mj-lt"/>
                <a:cs typeface="Times New Roman"/>
              </a:rPr>
              <a:t> </a:t>
            </a:r>
            <a:r>
              <a:rPr sz="2800" dirty="0">
                <a:latin typeface="+mj-lt"/>
                <a:cs typeface="Times New Roman"/>
              </a:rPr>
              <a:t>board</a:t>
            </a:r>
            <a:r>
              <a:rPr sz="2800" spc="-10" dirty="0">
                <a:latin typeface="+mj-lt"/>
                <a:cs typeface="Times New Roman"/>
              </a:rPr>
              <a:t> </a:t>
            </a:r>
            <a:r>
              <a:rPr sz="2800" dirty="0">
                <a:latin typeface="+mj-lt"/>
                <a:cs typeface="Times New Roman"/>
              </a:rPr>
              <a:t>state</a:t>
            </a:r>
            <a:r>
              <a:rPr sz="2800" spc="-35" dirty="0">
                <a:latin typeface="+mj-lt"/>
                <a:cs typeface="Times New Roman"/>
              </a:rPr>
              <a:t> </a:t>
            </a:r>
            <a:r>
              <a:rPr sz="2800" dirty="0">
                <a:latin typeface="+mj-lt"/>
                <a:cs typeface="Times New Roman"/>
              </a:rPr>
              <a:t>that</a:t>
            </a:r>
            <a:r>
              <a:rPr sz="2800" spc="-20" dirty="0">
                <a:latin typeface="+mj-lt"/>
                <a:cs typeface="Times New Roman"/>
              </a:rPr>
              <a:t> </a:t>
            </a:r>
            <a:r>
              <a:rPr sz="2800" dirty="0">
                <a:latin typeface="+mj-lt"/>
                <a:cs typeface="Times New Roman"/>
              </a:rPr>
              <a:t>is</a:t>
            </a:r>
            <a:r>
              <a:rPr sz="2800" spc="-5" dirty="0">
                <a:latin typeface="+mj-lt"/>
                <a:cs typeface="Times New Roman"/>
              </a:rPr>
              <a:t> </a:t>
            </a:r>
            <a:r>
              <a:rPr sz="2800" dirty="0">
                <a:latin typeface="+mj-lt"/>
                <a:cs typeface="Times New Roman"/>
              </a:rPr>
              <a:t>drawn,</a:t>
            </a:r>
            <a:r>
              <a:rPr sz="2800" spc="-10" dirty="0">
                <a:latin typeface="+mj-lt"/>
                <a:cs typeface="Times New Roman"/>
              </a:rPr>
              <a:t> </a:t>
            </a:r>
            <a:r>
              <a:rPr sz="2800" dirty="0">
                <a:latin typeface="+mj-lt"/>
                <a:cs typeface="Times New Roman"/>
              </a:rPr>
              <a:t>then</a:t>
            </a:r>
            <a:r>
              <a:rPr sz="2800" spc="-55" dirty="0">
                <a:latin typeface="+mj-lt"/>
                <a:cs typeface="Times New Roman"/>
              </a:rPr>
              <a:t> </a:t>
            </a:r>
            <a:r>
              <a:rPr sz="2800" i="1" dirty="0">
                <a:latin typeface="+mj-lt"/>
                <a:cs typeface="Times New Roman"/>
              </a:rPr>
              <a:t>V(b)</a:t>
            </a:r>
            <a:r>
              <a:rPr sz="2800" i="1" spc="-5" dirty="0">
                <a:latin typeface="+mj-lt"/>
                <a:cs typeface="Times New Roman"/>
              </a:rPr>
              <a:t> </a:t>
            </a:r>
            <a:r>
              <a:rPr sz="2800" i="1" dirty="0">
                <a:latin typeface="+mj-lt"/>
                <a:cs typeface="Times New Roman"/>
              </a:rPr>
              <a:t>=</a:t>
            </a:r>
            <a:r>
              <a:rPr sz="2800" i="1" spc="-20" dirty="0">
                <a:latin typeface="+mj-lt"/>
                <a:cs typeface="Times New Roman"/>
              </a:rPr>
              <a:t> </a:t>
            </a:r>
            <a:r>
              <a:rPr sz="2800" i="1" spc="-50" dirty="0">
                <a:latin typeface="+mj-lt"/>
                <a:cs typeface="Times New Roman"/>
              </a:rPr>
              <a:t>0</a:t>
            </a:r>
            <a:endParaRPr sz="2800" i="1" dirty="0">
              <a:latin typeface="+mj-lt"/>
              <a:cs typeface="Times New Roman"/>
            </a:endParaRPr>
          </a:p>
          <a:p>
            <a:pPr marL="1003300" indent="-457200">
              <a:lnSpc>
                <a:spcPct val="100000"/>
              </a:lnSpc>
              <a:buAutoNum type="arabicPeriod"/>
              <a:tabLst>
                <a:tab pos="1003300" algn="l"/>
              </a:tabLst>
            </a:pPr>
            <a:r>
              <a:rPr sz="2800" dirty="0">
                <a:latin typeface="+mj-lt"/>
                <a:cs typeface="Times New Roman"/>
              </a:rPr>
              <a:t>if</a:t>
            </a:r>
            <a:r>
              <a:rPr sz="2800" spc="-20" dirty="0">
                <a:latin typeface="+mj-lt"/>
                <a:cs typeface="Times New Roman"/>
              </a:rPr>
              <a:t> </a:t>
            </a:r>
            <a:r>
              <a:rPr sz="2800" i="1" dirty="0">
                <a:latin typeface="+mj-lt"/>
                <a:cs typeface="Times New Roman"/>
              </a:rPr>
              <a:t>b</a:t>
            </a:r>
            <a:r>
              <a:rPr sz="2800" spc="-5" dirty="0">
                <a:latin typeface="+mj-lt"/>
                <a:cs typeface="Times New Roman"/>
              </a:rPr>
              <a:t> </a:t>
            </a:r>
            <a:r>
              <a:rPr sz="2800" dirty="0">
                <a:latin typeface="+mj-lt"/>
                <a:cs typeface="Times New Roman"/>
              </a:rPr>
              <a:t>is</a:t>
            </a:r>
            <a:r>
              <a:rPr sz="2800" spc="-20"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not</a:t>
            </a:r>
            <a:r>
              <a:rPr sz="2800" spc="-15" dirty="0">
                <a:latin typeface="+mj-lt"/>
                <a:cs typeface="Times New Roman"/>
              </a:rPr>
              <a:t> </a:t>
            </a:r>
            <a:r>
              <a:rPr sz="2800" dirty="0">
                <a:latin typeface="+mj-lt"/>
                <a:cs typeface="Times New Roman"/>
              </a:rPr>
              <a:t>a</a:t>
            </a:r>
            <a:r>
              <a:rPr sz="2800" spc="-10" dirty="0">
                <a:latin typeface="+mj-lt"/>
                <a:cs typeface="Times New Roman"/>
              </a:rPr>
              <a:t> </a:t>
            </a:r>
            <a:r>
              <a:rPr sz="2800" dirty="0">
                <a:latin typeface="+mj-lt"/>
                <a:cs typeface="Times New Roman"/>
              </a:rPr>
              <a:t>final</a:t>
            </a:r>
            <a:r>
              <a:rPr sz="2800" spc="-25" dirty="0">
                <a:latin typeface="+mj-lt"/>
                <a:cs typeface="Times New Roman"/>
              </a:rPr>
              <a:t> </a:t>
            </a:r>
            <a:r>
              <a:rPr sz="2800" dirty="0">
                <a:latin typeface="+mj-lt"/>
                <a:cs typeface="Times New Roman"/>
              </a:rPr>
              <a:t>state</a:t>
            </a:r>
            <a:r>
              <a:rPr sz="2800" spc="-20" dirty="0">
                <a:latin typeface="+mj-lt"/>
                <a:cs typeface="Times New Roman"/>
              </a:rPr>
              <a:t> </a:t>
            </a:r>
            <a:r>
              <a:rPr sz="2800" dirty="0">
                <a:latin typeface="+mj-lt"/>
                <a:cs typeface="Times New Roman"/>
              </a:rPr>
              <a:t>in</a:t>
            </a:r>
            <a:r>
              <a:rPr sz="2800" spc="-25"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game,</a:t>
            </a:r>
            <a:r>
              <a:rPr sz="2800" spc="-10" dirty="0">
                <a:latin typeface="+mj-lt"/>
                <a:cs typeface="Times New Roman"/>
              </a:rPr>
              <a:t> </a:t>
            </a:r>
            <a:r>
              <a:rPr sz="2800" dirty="0">
                <a:latin typeface="+mj-lt"/>
                <a:cs typeface="Times New Roman"/>
              </a:rPr>
              <a:t>then</a:t>
            </a:r>
            <a:r>
              <a:rPr sz="2800" spc="-55" dirty="0">
                <a:latin typeface="+mj-lt"/>
                <a:cs typeface="Times New Roman"/>
              </a:rPr>
              <a:t> </a:t>
            </a:r>
            <a:r>
              <a:rPr sz="2800" i="1" dirty="0">
                <a:latin typeface="+mj-lt"/>
                <a:cs typeface="Times New Roman"/>
              </a:rPr>
              <a:t>V(b)</a:t>
            </a:r>
            <a:r>
              <a:rPr sz="2800" i="1" spc="-5" dirty="0">
                <a:latin typeface="+mj-lt"/>
                <a:cs typeface="Times New Roman"/>
              </a:rPr>
              <a:t> </a:t>
            </a:r>
            <a:r>
              <a:rPr sz="2800" i="1" dirty="0">
                <a:latin typeface="+mj-lt"/>
                <a:cs typeface="Times New Roman"/>
              </a:rPr>
              <a:t>=</a:t>
            </a:r>
            <a:r>
              <a:rPr sz="2800" i="1" spc="-60" dirty="0">
                <a:latin typeface="+mj-lt"/>
                <a:cs typeface="Times New Roman"/>
              </a:rPr>
              <a:t> </a:t>
            </a:r>
            <a:r>
              <a:rPr sz="2800" i="1" dirty="0">
                <a:latin typeface="+mj-lt"/>
                <a:cs typeface="Times New Roman"/>
              </a:rPr>
              <a:t>V(b'</a:t>
            </a:r>
            <a:r>
              <a:rPr sz="2800" i="1" spc="-25" dirty="0">
                <a:latin typeface="+mj-lt"/>
                <a:cs typeface="Times New Roman"/>
              </a:rPr>
              <a:t>)</a:t>
            </a:r>
            <a:r>
              <a:rPr sz="2800" spc="-25" dirty="0">
                <a:latin typeface="+mj-lt"/>
                <a:cs typeface="Times New Roman"/>
              </a:rPr>
              <a:t>,</a:t>
            </a:r>
            <a:endParaRPr sz="2800" dirty="0">
              <a:latin typeface="+mj-lt"/>
              <a:cs typeface="Times New Roman"/>
            </a:endParaRPr>
          </a:p>
          <a:p>
            <a:pPr marL="21590" marR="5080" indent="-9525">
              <a:lnSpc>
                <a:spcPct val="100000"/>
              </a:lnSpc>
              <a:tabLst>
                <a:tab pos="896619" algn="l"/>
                <a:tab pos="1240790" algn="l"/>
                <a:tab pos="1583690" algn="l"/>
                <a:tab pos="2094230" algn="l"/>
                <a:tab pos="2724150" algn="l"/>
                <a:tab pos="3420745" algn="l"/>
                <a:tab pos="4252595" algn="l"/>
                <a:tab pos="4946015" algn="l"/>
                <a:tab pos="5540375" algn="l"/>
                <a:tab pos="6101715" algn="l"/>
                <a:tab pos="6528434" algn="l"/>
                <a:tab pos="7747634" algn="l"/>
                <a:tab pos="8801100" algn="l"/>
                <a:tab pos="9528175" algn="l"/>
                <a:tab pos="9819005" algn="l"/>
              </a:tabLst>
            </a:pPr>
            <a:r>
              <a:rPr lang="en-IN" sz="2800" spc="-10" dirty="0">
                <a:latin typeface="+mj-lt"/>
                <a:cs typeface="Times New Roman"/>
              </a:rPr>
              <a:t>W</a:t>
            </a:r>
            <a:r>
              <a:rPr sz="2800" spc="-10" dirty="0">
                <a:latin typeface="+mj-lt"/>
                <a:cs typeface="Times New Roman"/>
              </a:rPr>
              <a:t>here</a:t>
            </a:r>
            <a:r>
              <a:rPr lang="en-US" sz="2800" spc="-10" dirty="0">
                <a:latin typeface="+mj-lt"/>
                <a:cs typeface="Times New Roman"/>
              </a:rPr>
              <a:t> </a:t>
            </a:r>
            <a:r>
              <a:rPr sz="2800" i="1" spc="-25" dirty="0">
                <a:latin typeface="+mj-lt"/>
                <a:cs typeface="Times New Roman"/>
              </a:rPr>
              <a:t>b'</a:t>
            </a:r>
            <a:r>
              <a:rPr sz="2800" dirty="0">
                <a:latin typeface="+mj-lt"/>
                <a:cs typeface="Times New Roman"/>
              </a:rPr>
              <a:t>	</a:t>
            </a:r>
            <a:r>
              <a:rPr sz="2800" spc="-25" dirty="0">
                <a:latin typeface="+mj-lt"/>
                <a:cs typeface="Times New Roman"/>
              </a:rPr>
              <a:t>is</a:t>
            </a:r>
            <a:r>
              <a:rPr lang="en-US" sz="2800" spc="-25" dirty="0">
                <a:latin typeface="+mj-lt"/>
                <a:cs typeface="Times New Roman"/>
              </a:rPr>
              <a:t> </a:t>
            </a:r>
            <a:r>
              <a:rPr sz="2800" spc="-25" dirty="0">
                <a:latin typeface="+mj-lt"/>
                <a:cs typeface="Times New Roman"/>
              </a:rPr>
              <a:t>the</a:t>
            </a:r>
            <a:r>
              <a:rPr lang="en-US" sz="2800" spc="-25" dirty="0">
                <a:latin typeface="+mj-lt"/>
                <a:cs typeface="Times New Roman"/>
              </a:rPr>
              <a:t> </a:t>
            </a:r>
            <a:r>
              <a:rPr sz="2800" spc="-20" dirty="0">
                <a:latin typeface="+mj-lt"/>
                <a:cs typeface="Times New Roman"/>
              </a:rPr>
              <a:t>best</a:t>
            </a:r>
            <a:r>
              <a:rPr lang="en-US" sz="2800" spc="-20" dirty="0">
                <a:latin typeface="+mj-lt"/>
                <a:cs typeface="Times New Roman"/>
              </a:rPr>
              <a:t> </a:t>
            </a:r>
            <a:r>
              <a:rPr sz="2800" spc="-10" dirty="0">
                <a:latin typeface="+mj-lt"/>
                <a:cs typeface="Times New Roman"/>
              </a:rPr>
              <a:t>final</a:t>
            </a:r>
            <a:r>
              <a:rPr lang="en-US" sz="2800" spc="-10" dirty="0">
                <a:latin typeface="+mj-lt"/>
                <a:cs typeface="Times New Roman"/>
              </a:rPr>
              <a:t> </a:t>
            </a:r>
            <a:r>
              <a:rPr sz="2800" spc="-10" dirty="0">
                <a:latin typeface="+mj-lt"/>
                <a:cs typeface="Times New Roman"/>
              </a:rPr>
              <a:t>board</a:t>
            </a:r>
            <a:r>
              <a:rPr lang="en-US" sz="2800" spc="-10" dirty="0">
                <a:latin typeface="+mj-lt"/>
                <a:cs typeface="Times New Roman"/>
              </a:rPr>
              <a:t> </a:t>
            </a:r>
            <a:r>
              <a:rPr sz="2800" spc="-10" dirty="0">
                <a:latin typeface="+mj-lt"/>
                <a:cs typeface="Times New Roman"/>
              </a:rPr>
              <a:t>state</a:t>
            </a:r>
            <a:r>
              <a:rPr lang="en-US" sz="2800" spc="-10" dirty="0">
                <a:latin typeface="+mj-lt"/>
                <a:cs typeface="Times New Roman"/>
              </a:rPr>
              <a:t> </a:t>
            </a:r>
            <a:r>
              <a:rPr sz="2800" spc="-20" dirty="0">
                <a:latin typeface="+mj-lt"/>
                <a:cs typeface="Times New Roman"/>
              </a:rPr>
              <a:t>that</a:t>
            </a:r>
            <a:r>
              <a:rPr lang="en-US" sz="2800" spc="-20" dirty="0">
                <a:latin typeface="+mj-lt"/>
                <a:cs typeface="Times New Roman"/>
              </a:rPr>
              <a:t> </a:t>
            </a:r>
            <a:r>
              <a:rPr sz="2800" spc="-25" dirty="0">
                <a:latin typeface="+mj-lt"/>
                <a:cs typeface="Times New Roman"/>
              </a:rPr>
              <a:t>can</a:t>
            </a:r>
            <a:r>
              <a:rPr lang="en-US" sz="2800" spc="-25" dirty="0">
                <a:latin typeface="+mj-lt"/>
                <a:cs typeface="Times New Roman"/>
              </a:rPr>
              <a:t> </a:t>
            </a:r>
            <a:r>
              <a:rPr sz="2800" spc="-25" dirty="0">
                <a:latin typeface="+mj-lt"/>
                <a:cs typeface="Times New Roman"/>
              </a:rPr>
              <a:t>b</a:t>
            </a:r>
            <a:r>
              <a:rPr lang="en-US" sz="2800" spc="-25" dirty="0">
                <a:latin typeface="+mj-lt"/>
                <a:cs typeface="Times New Roman"/>
              </a:rPr>
              <a:t>e </a:t>
            </a:r>
            <a:r>
              <a:rPr sz="2800" spc="-10" dirty="0">
                <a:latin typeface="+mj-lt"/>
                <a:cs typeface="Times New Roman"/>
              </a:rPr>
              <a:t>achieved</a:t>
            </a:r>
            <a:r>
              <a:rPr lang="en-US" sz="2800" spc="-10" dirty="0">
                <a:latin typeface="+mj-lt"/>
                <a:cs typeface="Times New Roman"/>
              </a:rPr>
              <a:t> </a:t>
            </a:r>
            <a:r>
              <a:rPr sz="2800" spc="-10" dirty="0">
                <a:latin typeface="+mj-lt"/>
                <a:cs typeface="Times New Roman"/>
              </a:rPr>
              <a:t>starting</a:t>
            </a:r>
            <a:r>
              <a:rPr lang="en-US" sz="2800" spc="-10" dirty="0">
                <a:latin typeface="+mj-lt"/>
                <a:cs typeface="Times New Roman"/>
              </a:rPr>
              <a:t> </a:t>
            </a:r>
            <a:r>
              <a:rPr sz="2800" spc="-20" dirty="0">
                <a:latin typeface="+mj-lt"/>
                <a:cs typeface="Times New Roman"/>
              </a:rPr>
              <a:t>from</a:t>
            </a:r>
            <a:r>
              <a:rPr lang="en-US" sz="2800" spc="-20" dirty="0">
                <a:latin typeface="+mj-lt"/>
                <a:cs typeface="Times New Roman"/>
              </a:rPr>
              <a:t> </a:t>
            </a:r>
            <a:r>
              <a:rPr sz="2800" i="1" spc="-50" dirty="0">
                <a:latin typeface="+mj-lt"/>
                <a:cs typeface="Times New Roman"/>
              </a:rPr>
              <a:t>b</a:t>
            </a:r>
            <a:r>
              <a:rPr lang="en-US" sz="2800" spc="-50" dirty="0">
                <a:latin typeface="+mj-lt"/>
                <a:cs typeface="Times New Roman"/>
              </a:rPr>
              <a:t> </a:t>
            </a:r>
            <a:r>
              <a:rPr sz="2800" spc="-25" dirty="0">
                <a:latin typeface="+mj-lt"/>
                <a:cs typeface="Times New Roman"/>
              </a:rPr>
              <a:t>and </a:t>
            </a:r>
            <a:r>
              <a:rPr sz="2800" dirty="0">
                <a:latin typeface="+mj-lt"/>
                <a:cs typeface="Times New Roman"/>
              </a:rPr>
              <a:t>playing</a:t>
            </a:r>
            <a:r>
              <a:rPr sz="2800" spc="-25" dirty="0">
                <a:latin typeface="+mj-lt"/>
                <a:cs typeface="Times New Roman"/>
              </a:rPr>
              <a:t> </a:t>
            </a:r>
            <a:r>
              <a:rPr sz="2800" dirty="0">
                <a:latin typeface="+mj-lt"/>
                <a:cs typeface="Times New Roman"/>
              </a:rPr>
              <a:t>optimally</a:t>
            </a:r>
            <a:r>
              <a:rPr sz="2800" spc="-25" dirty="0">
                <a:latin typeface="+mj-lt"/>
                <a:cs typeface="Times New Roman"/>
              </a:rPr>
              <a:t> </a:t>
            </a:r>
            <a:r>
              <a:rPr sz="2800" dirty="0">
                <a:latin typeface="+mj-lt"/>
                <a:cs typeface="Times New Roman"/>
              </a:rPr>
              <a:t>until</a:t>
            </a:r>
            <a:r>
              <a:rPr sz="2800" spc="-35"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end</a:t>
            </a:r>
            <a:r>
              <a:rPr sz="2800" spc="-20" dirty="0">
                <a:latin typeface="+mj-lt"/>
                <a:cs typeface="Times New Roman"/>
              </a:rPr>
              <a:t> </a:t>
            </a:r>
            <a:r>
              <a:rPr sz="2800" dirty="0">
                <a:latin typeface="+mj-lt"/>
                <a:cs typeface="Times New Roman"/>
              </a:rPr>
              <a:t>of the</a:t>
            </a:r>
            <a:r>
              <a:rPr sz="2800" spc="-10" dirty="0">
                <a:latin typeface="+mj-lt"/>
                <a:cs typeface="Times New Roman"/>
              </a:rPr>
              <a:t> </a:t>
            </a:r>
            <a:r>
              <a:rPr sz="2800" spc="-20" dirty="0">
                <a:latin typeface="+mj-lt"/>
                <a:cs typeface="Times New Roman"/>
              </a:rPr>
              <a:t>game</a:t>
            </a:r>
            <a:endParaRPr sz="2800" dirty="0">
              <a:latin typeface="+mj-lt"/>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31</a:t>
            </a:fld>
            <a:endParaRPr spc="-25" dirty="0"/>
          </a:p>
        </p:txBody>
      </p:sp>
      <p:sp>
        <p:nvSpPr>
          <p:cNvPr id="2" name="object 2"/>
          <p:cNvSpPr txBox="1">
            <a:spLocks noGrp="1"/>
          </p:cNvSpPr>
          <p:nvPr>
            <p:ph type="title"/>
          </p:nvPr>
        </p:nvSpPr>
        <p:spPr>
          <a:xfrm>
            <a:off x="1750315" y="482595"/>
            <a:ext cx="8744585" cy="1300480"/>
          </a:xfrm>
          <a:prstGeom prst="rect">
            <a:avLst/>
          </a:prstGeom>
        </p:spPr>
        <p:txBody>
          <a:bodyPr vert="horz" wrap="square" lIns="0" tIns="89535" rIns="0" bIns="0" rtlCol="0">
            <a:spAutoFit/>
          </a:bodyPr>
          <a:lstStyle/>
          <a:p>
            <a:pPr marL="2423795" marR="5080" indent="-2411730">
              <a:lnSpc>
                <a:spcPts val="4750"/>
              </a:lnSpc>
              <a:spcBef>
                <a:spcPts val="705"/>
              </a:spcBef>
            </a:pPr>
            <a:r>
              <a:rPr sz="4400" spc="-114" dirty="0"/>
              <a:t>3.</a:t>
            </a:r>
            <a:r>
              <a:rPr sz="4400" b="0" spc="-120" dirty="0">
                <a:latin typeface="Times New Roman"/>
                <a:cs typeface="Times New Roman"/>
              </a:rPr>
              <a:t> </a:t>
            </a:r>
            <a:r>
              <a:rPr sz="4400" spc="135" dirty="0"/>
              <a:t>Choosing</a:t>
            </a:r>
            <a:r>
              <a:rPr sz="4400" b="0" spc="-155" dirty="0">
                <a:latin typeface="Times New Roman"/>
                <a:cs typeface="Times New Roman"/>
              </a:rPr>
              <a:t> </a:t>
            </a:r>
            <a:r>
              <a:rPr sz="4400" dirty="0"/>
              <a:t>a</a:t>
            </a:r>
            <a:r>
              <a:rPr sz="4400" b="0" spc="-114" dirty="0">
                <a:latin typeface="Times New Roman"/>
                <a:cs typeface="Times New Roman"/>
              </a:rPr>
              <a:t> </a:t>
            </a:r>
            <a:r>
              <a:rPr sz="4400" spc="45" dirty="0"/>
              <a:t>Representation</a:t>
            </a:r>
            <a:r>
              <a:rPr sz="4400" b="0" spc="-114" dirty="0">
                <a:latin typeface="Times New Roman"/>
                <a:cs typeface="Times New Roman"/>
              </a:rPr>
              <a:t> </a:t>
            </a:r>
            <a:r>
              <a:rPr sz="4400" dirty="0"/>
              <a:t>for</a:t>
            </a:r>
            <a:r>
              <a:rPr sz="4400" b="0" spc="-114" dirty="0">
                <a:latin typeface="Times New Roman"/>
                <a:cs typeface="Times New Roman"/>
              </a:rPr>
              <a:t> </a:t>
            </a:r>
            <a:r>
              <a:rPr sz="4400" spc="-25" dirty="0"/>
              <a:t>the</a:t>
            </a:r>
            <a:r>
              <a:rPr sz="4400" b="0" spc="-25" dirty="0">
                <a:latin typeface="Times New Roman"/>
                <a:cs typeface="Times New Roman"/>
              </a:rPr>
              <a:t> </a:t>
            </a:r>
            <a:r>
              <a:rPr sz="4400" spc="105" dirty="0"/>
              <a:t>Target</a:t>
            </a:r>
            <a:r>
              <a:rPr sz="4400" b="0" spc="-130" dirty="0">
                <a:latin typeface="Times New Roman"/>
                <a:cs typeface="Times New Roman"/>
              </a:rPr>
              <a:t> </a:t>
            </a:r>
            <a:r>
              <a:rPr sz="4400" spc="140" dirty="0"/>
              <a:t>Function</a:t>
            </a:r>
            <a:endParaRPr sz="4400" dirty="0">
              <a:latin typeface="Times New Roman"/>
              <a:cs typeface="Times New Roman"/>
            </a:endParaRPr>
          </a:p>
        </p:txBody>
      </p:sp>
      <p:sp>
        <p:nvSpPr>
          <p:cNvPr id="3" name="object 3"/>
          <p:cNvSpPr txBox="1"/>
          <p:nvPr/>
        </p:nvSpPr>
        <p:spPr>
          <a:xfrm>
            <a:off x="491845" y="2143291"/>
            <a:ext cx="11208309" cy="4321696"/>
          </a:xfrm>
          <a:prstGeom prst="rect">
            <a:avLst/>
          </a:prstGeom>
        </p:spPr>
        <p:txBody>
          <a:bodyPr vert="horz" wrap="square" lIns="0" tIns="12700" rIns="0" bIns="0" rtlCol="0">
            <a:spAutoFit/>
          </a:bodyPr>
          <a:lstStyle/>
          <a:p>
            <a:pPr marL="12700" marR="5080">
              <a:lnSpc>
                <a:spcPct val="100000"/>
              </a:lnSpc>
              <a:spcBef>
                <a:spcPts val="100"/>
              </a:spcBef>
            </a:pPr>
            <a:r>
              <a:rPr lang="en-US" sz="2800" dirty="0">
                <a:latin typeface="+mj-lt"/>
                <a:cs typeface="Times New Roman"/>
              </a:rPr>
              <a:t>L</a:t>
            </a:r>
            <a:r>
              <a:rPr sz="2800" dirty="0">
                <a:latin typeface="+mj-lt"/>
                <a:cs typeface="Times New Roman"/>
              </a:rPr>
              <a:t>et</a:t>
            </a:r>
            <a:r>
              <a:rPr sz="2800" spc="-25" dirty="0">
                <a:latin typeface="+mj-lt"/>
                <a:cs typeface="Times New Roman"/>
              </a:rPr>
              <a:t> </a:t>
            </a:r>
            <a:r>
              <a:rPr sz="2800" dirty="0">
                <a:latin typeface="+mj-lt"/>
                <a:cs typeface="Times New Roman"/>
              </a:rPr>
              <a:t>us</a:t>
            </a:r>
            <a:r>
              <a:rPr sz="2800" spc="-10" dirty="0">
                <a:latin typeface="+mj-lt"/>
                <a:cs typeface="Times New Roman"/>
              </a:rPr>
              <a:t> </a:t>
            </a:r>
            <a:r>
              <a:rPr sz="2800" dirty="0">
                <a:latin typeface="+mj-lt"/>
                <a:cs typeface="Times New Roman"/>
              </a:rPr>
              <a:t>choose</a:t>
            </a:r>
            <a:r>
              <a:rPr sz="2800" spc="-20" dirty="0">
                <a:latin typeface="+mj-lt"/>
                <a:cs typeface="Times New Roman"/>
              </a:rPr>
              <a:t> </a:t>
            </a:r>
            <a:r>
              <a:rPr sz="2800" dirty="0">
                <a:latin typeface="+mj-lt"/>
                <a:cs typeface="Times New Roman"/>
              </a:rPr>
              <a:t>a</a:t>
            </a:r>
            <a:r>
              <a:rPr sz="2800" spc="-10" dirty="0">
                <a:latin typeface="+mj-lt"/>
                <a:cs typeface="Times New Roman"/>
              </a:rPr>
              <a:t> </a:t>
            </a:r>
            <a:r>
              <a:rPr sz="2800" dirty="0">
                <a:latin typeface="+mj-lt"/>
                <a:cs typeface="Times New Roman"/>
              </a:rPr>
              <a:t>simple</a:t>
            </a:r>
            <a:r>
              <a:rPr sz="2800" spc="-5" dirty="0">
                <a:latin typeface="+mj-lt"/>
                <a:cs typeface="Times New Roman"/>
              </a:rPr>
              <a:t> </a:t>
            </a:r>
            <a:r>
              <a:rPr sz="2800" dirty="0">
                <a:latin typeface="+mj-lt"/>
                <a:cs typeface="Times New Roman"/>
              </a:rPr>
              <a:t>representation</a:t>
            </a:r>
            <a:r>
              <a:rPr sz="2800" spc="-30" dirty="0">
                <a:latin typeface="+mj-lt"/>
                <a:cs typeface="Times New Roman"/>
              </a:rPr>
              <a:t> </a:t>
            </a:r>
            <a:r>
              <a:rPr sz="2800" dirty="0">
                <a:latin typeface="+mj-lt"/>
                <a:cs typeface="Times New Roman"/>
              </a:rPr>
              <a:t>-</a:t>
            </a:r>
            <a:r>
              <a:rPr sz="2800" spc="-10" dirty="0">
                <a:latin typeface="+mj-lt"/>
                <a:cs typeface="Times New Roman"/>
              </a:rPr>
              <a:t> </a:t>
            </a:r>
            <a:r>
              <a:rPr sz="2800" dirty="0">
                <a:latin typeface="+mj-lt"/>
                <a:cs typeface="Times New Roman"/>
              </a:rPr>
              <a:t>for</a:t>
            </a:r>
            <a:r>
              <a:rPr sz="2800" spc="-10" dirty="0">
                <a:latin typeface="+mj-lt"/>
                <a:cs typeface="Times New Roman"/>
              </a:rPr>
              <a:t> </a:t>
            </a:r>
            <a:r>
              <a:rPr sz="2800" dirty="0">
                <a:latin typeface="+mj-lt"/>
                <a:cs typeface="Times New Roman"/>
              </a:rPr>
              <a:t>any</a:t>
            </a:r>
            <a:r>
              <a:rPr sz="2800" spc="-10" dirty="0">
                <a:latin typeface="+mj-lt"/>
                <a:cs typeface="Times New Roman"/>
              </a:rPr>
              <a:t> </a:t>
            </a:r>
            <a:r>
              <a:rPr sz="2800" dirty="0">
                <a:latin typeface="+mj-lt"/>
                <a:cs typeface="Times New Roman"/>
              </a:rPr>
              <a:t>given</a:t>
            </a:r>
            <a:r>
              <a:rPr sz="2800" spc="-20" dirty="0">
                <a:latin typeface="+mj-lt"/>
                <a:cs typeface="Times New Roman"/>
              </a:rPr>
              <a:t> </a:t>
            </a:r>
            <a:r>
              <a:rPr sz="2800" dirty="0">
                <a:latin typeface="+mj-lt"/>
                <a:cs typeface="Times New Roman"/>
              </a:rPr>
              <a:t>board</a:t>
            </a:r>
            <a:r>
              <a:rPr sz="2800" spc="-25" dirty="0">
                <a:latin typeface="+mj-lt"/>
                <a:cs typeface="Times New Roman"/>
              </a:rPr>
              <a:t> </a:t>
            </a:r>
            <a:r>
              <a:rPr sz="2800" dirty="0">
                <a:latin typeface="+mj-lt"/>
                <a:cs typeface="Times New Roman"/>
              </a:rPr>
              <a:t>state,</a:t>
            </a:r>
            <a:r>
              <a:rPr sz="2800" spc="-30" dirty="0">
                <a:latin typeface="+mj-lt"/>
                <a:cs typeface="Times New Roman"/>
              </a:rPr>
              <a:t> </a:t>
            </a:r>
            <a:r>
              <a:rPr sz="2800" dirty="0">
                <a:latin typeface="+mj-lt"/>
                <a:cs typeface="Times New Roman"/>
              </a:rPr>
              <a:t>the</a:t>
            </a:r>
            <a:r>
              <a:rPr sz="2800" spc="-30" dirty="0">
                <a:latin typeface="+mj-lt"/>
                <a:cs typeface="Times New Roman"/>
              </a:rPr>
              <a:t> </a:t>
            </a:r>
            <a:r>
              <a:rPr sz="2800" dirty="0">
                <a:latin typeface="+mj-lt"/>
                <a:cs typeface="Times New Roman"/>
              </a:rPr>
              <a:t>function </a:t>
            </a:r>
            <a:r>
              <a:rPr sz="2800" b="1" i="1" dirty="0">
                <a:latin typeface="+mj-lt"/>
                <a:cs typeface="Times New Roman"/>
              </a:rPr>
              <a:t>c</a:t>
            </a:r>
            <a:r>
              <a:rPr sz="2800" b="1" i="1" spc="-20" dirty="0">
                <a:latin typeface="+mj-lt"/>
                <a:cs typeface="Times New Roman"/>
              </a:rPr>
              <a:t> </a:t>
            </a:r>
            <a:r>
              <a:rPr sz="2800" spc="-20" dirty="0">
                <a:latin typeface="+mj-lt"/>
                <a:cs typeface="Times New Roman"/>
              </a:rPr>
              <a:t>will </a:t>
            </a:r>
            <a:r>
              <a:rPr sz="2800" dirty="0">
                <a:latin typeface="+mj-lt"/>
                <a:cs typeface="Times New Roman"/>
              </a:rPr>
              <a:t>be</a:t>
            </a:r>
            <a:r>
              <a:rPr sz="2800" spc="-10" dirty="0">
                <a:latin typeface="+mj-lt"/>
                <a:cs typeface="Times New Roman"/>
              </a:rPr>
              <a:t> </a:t>
            </a:r>
            <a:r>
              <a:rPr sz="2800" dirty="0">
                <a:latin typeface="+mj-lt"/>
                <a:cs typeface="Times New Roman"/>
              </a:rPr>
              <a:t>calculated</a:t>
            </a:r>
            <a:r>
              <a:rPr sz="2800" spc="-40" dirty="0">
                <a:latin typeface="+mj-lt"/>
                <a:cs typeface="Times New Roman"/>
              </a:rPr>
              <a:t> </a:t>
            </a:r>
            <a:r>
              <a:rPr sz="2800" dirty="0">
                <a:latin typeface="+mj-lt"/>
                <a:cs typeface="Times New Roman"/>
              </a:rPr>
              <a:t>as</a:t>
            </a:r>
            <a:r>
              <a:rPr sz="2800" spc="-5" dirty="0">
                <a:latin typeface="+mj-lt"/>
                <a:cs typeface="Times New Roman"/>
              </a:rPr>
              <a:t> </a:t>
            </a:r>
            <a:r>
              <a:rPr sz="2800" dirty="0">
                <a:latin typeface="+mj-lt"/>
                <a:cs typeface="Times New Roman"/>
              </a:rPr>
              <a:t>a</a:t>
            </a:r>
            <a:r>
              <a:rPr sz="2800" spc="-5" dirty="0">
                <a:latin typeface="+mj-lt"/>
                <a:cs typeface="Times New Roman"/>
              </a:rPr>
              <a:t> </a:t>
            </a:r>
            <a:r>
              <a:rPr sz="2800" dirty="0">
                <a:latin typeface="+mj-lt"/>
                <a:cs typeface="Times New Roman"/>
              </a:rPr>
              <a:t>linear</a:t>
            </a:r>
            <a:r>
              <a:rPr sz="2800" spc="-35" dirty="0">
                <a:latin typeface="+mj-lt"/>
                <a:cs typeface="Times New Roman"/>
              </a:rPr>
              <a:t> </a:t>
            </a:r>
            <a:r>
              <a:rPr sz="2800" dirty="0">
                <a:latin typeface="+mj-lt"/>
                <a:cs typeface="Times New Roman"/>
              </a:rPr>
              <a:t>combination</a:t>
            </a:r>
            <a:r>
              <a:rPr sz="2800" spc="-25" dirty="0">
                <a:latin typeface="+mj-lt"/>
                <a:cs typeface="Times New Roman"/>
              </a:rPr>
              <a:t> </a:t>
            </a:r>
            <a:r>
              <a:rPr sz="2800" dirty="0">
                <a:latin typeface="+mj-lt"/>
                <a:cs typeface="Times New Roman"/>
              </a:rPr>
              <a:t>of</a:t>
            </a:r>
            <a:r>
              <a:rPr sz="2800" spc="-5" dirty="0">
                <a:latin typeface="+mj-lt"/>
                <a:cs typeface="Times New Roman"/>
              </a:rPr>
              <a:t> </a:t>
            </a:r>
            <a:r>
              <a:rPr sz="2800" dirty="0">
                <a:latin typeface="+mj-lt"/>
                <a:cs typeface="Times New Roman"/>
              </a:rPr>
              <a:t>the</a:t>
            </a:r>
            <a:r>
              <a:rPr sz="2800" spc="-15" dirty="0">
                <a:latin typeface="+mj-lt"/>
                <a:cs typeface="Times New Roman"/>
              </a:rPr>
              <a:t> </a:t>
            </a:r>
            <a:r>
              <a:rPr sz="2800" dirty="0">
                <a:latin typeface="+mj-lt"/>
                <a:cs typeface="Times New Roman"/>
              </a:rPr>
              <a:t>following</a:t>
            </a:r>
            <a:r>
              <a:rPr sz="2800" spc="-15" dirty="0">
                <a:latin typeface="+mj-lt"/>
                <a:cs typeface="Times New Roman"/>
              </a:rPr>
              <a:t> </a:t>
            </a:r>
            <a:r>
              <a:rPr sz="2800" dirty="0">
                <a:latin typeface="+mj-lt"/>
                <a:cs typeface="Times New Roman"/>
              </a:rPr>
              <a:t>board</a:t>
            </a:r>
            <a:r>
              <a:rPr sz="2800" spc="-20" dirty="0">
                <a:latin typeface="+mj-lt"/>
                <a:cs typeface="Times New Roman"/>
              </a:rPr>
              <a:t> </a:t>
            </a:r>
            <a:r>
              <a:rPr sz="2800" spc="-10" dirty="0">
                <a:latin typeface="+mj-lt"/>
                <a:cs typeface="Times New Roman"/>
              </a:rPr>
              <a:t>features:</a:t>
            </a:r>
            <a:endParaRPr sz="2800" dirty="0">
              <a:latin typeface="+mj-lt"/>
              <a:cs typeface="Times New Roman"/>
            </a:endParaRPr>
          </a:p>
          <a:p>
            <a:pPr marL="927100" marR="3945254">
              <a:lnSpc>
                <a:spcPct val="100000"/>
              </a:lnSpc>
            </a:pPr>
            <a:r>
              <a:rPr sz="2800" i="1" dirty="0">
                <a:latin typeface="+mj-lt"/>
                <a:cs typeface="Times New Roman"/>
              </a:rPr>
              <a:t>x</a:t>
            </a:r>
            <a:r>
              <a:rPr sz="2800" i="1" baseline="-25000" dirty="0">
                <a:latin typeface="+mj-lt"/>
                <a:cs typeface="Times New Roman"/>
              </a:rPr>
              <a:t>l</a:t>
            </a:r>
            <a:r>
              <a:rPr sz="2800" dirty="0">
                <a:latin typeface="+mj-lt"/>
                <a:cs typeface="Times New Roman"/>
              </a:rPr>
              <a:t>:</a:t>
            </a:r>
            <a:r>
              <a:rPr sz="2800" spc="-30" dirty="0">
                <a:latin typeface="+mj-lt"/>
                <a:cs typeface="Times New Roman"/>
              </a:rPr>
              <a:t> </a:t>
            </a:r>
            <a:r>
              <a:rPr sz="2800" dirty="0">
                <a:latin typeface="+mj-lt"/>
                <a:cs typeface="Times New Roman"/>
              </a:rPr>
              <a:t>the</a:t>
            </a:r>
            <a:r>
              <a:rPr sz="2800" spc="-5" dirty="0">
                <a:latin typeface="+mj-lt"/>
                <a:cs typeface="Times New Roman"/>
              </a:rPr>
              <a:t> </a:t>
            </a:r>
            <a:r>
              <a:rPr sz="2800" dirty="0">
                <a:latin typeface="+mj-lt"/>
                <a:cs typeface="Times New Roman"/>
              </a:rPr>
              <a:t>number of</a:t>
            </a:r>
            <a:r>
              <a:rPr sz="2800" spc="-10" dirty="0">
                <a:latin typeface="+mj-lt"/>
                <a:cs typeface="Times New Roman"/>
              </a:rPr>
              <a:t> </a:t>
            </a:r>
            <a:r>
              <a:rPr sz="2800" dirty="0">
                <a:latin typeface="+mj-lt"/>
                <a:cs typeface="Times New Roman"/>
              </a:rPr>
              <a:t>black</a:t>
            </a:r>
            <a:r>
              <a:rPr sz="2800" spc="-15" dirty="0">
                <a:latin typeface="+mj-lt"/>
                <a:cs typeface="Times New Roman"/>
              </a:rPr>
              <a:t> </a:t>
            </a:r>
            <a:r>
              <a:rPr sz="2800" dirty="0">
                <a:latin typeface="+mj-lt"/>
                <a:cs typeface="Times New Roman"/>
              </a:rPr>
              <a:t>pieces</a:t>
            </a:r>
            <a:r>
              <a:rPr sz="2800" spc="-30" dirty="0">
                <a:latin typeface="+mj-lt"/>
                <a:cs typeface="Times New Roman"/>
              </a:rPr>
              <a:t> </a:t>
            </a:r>
            <a:r>
              <a:rPr sz="2800" dirty="0">
                <a:latin typeface="+mj-lt"/>
                <a:cs typeface="Times New Roman"/>
              </a:rPr>
              <a:t>on</a:t>
            </a:r>
            <a:r>
              <a:rPr sz="2800" spc="-5" dirty="0">
                <a:latin typeface="+mj-lt"/>
                <a:cs typeface="Times New Roman"/>
              </a:rPr>
              <a:t> </a:t>
            </a:r>
            <a:r>
              <a:rPr sz="2800" dirty="0">
                <a:latin typeface="+mj-lt"/>
                <a:cs typeface="Times New Roman"/>
              </a:rPr>
              <a:t>the</a:t>
            </a:r>
            <a:r>
              <a:rPr lang="en-US" sz="2800" dirty="0">
                <a:latin typeface="+mj-lt"/>
                <a:cs typeface="Times New Roman"/>
              </a:rPr>
              <a:t> </a:t>
            </a:r>
            <a:r>
              <a:rPr sz="2800" spc="-10" dirty="0">
                <a:latin typeface="+mj-lt"/>
                <a:cs typeface="Times New Roman"/>
              </a:rPr>
              <a:t>board </a:t>
            </a:r>
            <a:endParaRPr lang="en-US" sz="2800" spc="-10" dirty="0">
              <a:latin typeface="+mj-lt"/>
              <a:cs typeface="Times New Roman"/>
            </a:endParaRPr>
          </a:p>
          <a:p>
            <a:pPr marL="927100" marR="3945254">
              <a:lnSpc>
                <a:spcPct val="100000"/>
              </a:lnSpc>
            </a:pPr>
            <a:r>
              <a:rPr sz="2800" i="1" dirty="0">
                <a:latin typeface="+mj-lt"/>
                <a:cs typeface="Times New Roman"/>
              </a:rPr>
              <a:t>x</a:t>
            </a:r>
            <a:r>
              <a:rPr sz="2800" i="1" baseline="-25000" dirty="0">
                <a:latin typeface="+mj-lt"/>
                <a:cs typeface="Times New Roman"/>
              </a:rPr>
              <a:t>2</a:t>
            </a:r>
            <a:r>
              <a:rPr sz="2800" dirty="0">
                <a:latin typeface="+mj-lt"/>
                <a:cs typeface="Times New Roman"/>
              </a:rPr>
              <a:t>:</a:t>
            </a:r>
            <a:r>
              <a:rPr sz="2800" spc="-20"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number</a:t>
            </a:r>
            <a:r>
              <a:rPr sz="2800" spc="-5" dirty="0">
                <a:latin typeface="+mj-lt"/>
                <a:cs typeface="Times New Roman"/>
              </a:rPr>
              <a:t> </a:t>
            </a:r>
            <a:r>
              <a:rPr sz="2800" dirty="0">
                <a:latin typeface="+mj-lt"/>
                <a:cs typeface="Times New Roman"/>
              </a:rPr>
              <a:t>of</a:t>
            </a:r>
            <a:r>
              <a:rPr sz="2800" spc="-10" dirty="0">
                <a:latin typeface="+mj-lt"/>
                <a:cs typeface="Times New Roman"/>
              </a:rPr>
              <a:t> </a:t>
            </a:r>
            <a:r>
              <a:rPr sz="2800" dirty="0">
                <a:latin typeface="+mj-lt"/>
                <a:cs typeface="Times New Roman"/>
              </a:rPr>
              <a:t>red</a:t>
            </a:r>
            <a:r>
              <a:rPr sz="2800" spc="-15" dirty="0">
                <a:latin typeface="+mj-lt"/>
                <a:cs typeface="Times New Roman"/>
              </a:rPr>
              <a:t> </a:t>
            </a:r>
            <a:r>
              <a:rPr sz="2800" dirty="0">
                <a:latin typeface="+mj-lt"/>
                <a:cs typeface="Times New Roman"/>
              </a:rPr>
              <a:t>pieces</a:t>
            </a:r>
            <a:r>
              <a:rPr sz="2800" spc="-30" dirty="0">
                <a:latin typeface="+mj-lt"/>
                <a:cs typeface="Times New Roman"/>
              </a:rPr>
              <a:t> </a:t>
            </a:r>
            <a:r>
              <a:rPr sz="2800" dirty="0">
                <a:latin typeface="+mj-lt"/>
                <a:cs typeface="Times New Roman"/>
              </a:rPr>
              <a:t>on</a:t>
            </a:r>
            <a:r>
              <a:rPr sz="2800" spc="-10" dirty="0">
                <a:latin typeface="+mj-lt"/>
                <a:cs typeface="Times New Roman"/>
              </a:rPr>
              <a:t> </a:t>
            </a:r>
            <a:r>
              <a:rPr sz="2800" dirty="0">
                <a:latin typeface="+mj-lt"/>
                <a:cs typeface="Times New Roman"/>
              </a:rPr>
              <a:t>the</a:t>
            </a:r>
            <a:r>
              <a:rPr sz="2800" spc="-15" dirty="0">
                <a:latin typeface="+mj-lt"/>
                <a:cs typeface="Times New Roman"/>
              </a:rPr>
              <a:t> </a:t>
            </a:r>
            <a:r>
              <a:rPr sz="2800" spc="-10" dirty="0">
                <a:latin typeface="+mj-lt"/>
                <a:cs typeface="Times New Roman"/>
              </a:rPr>
              <a:t>board </a:t>
            </a:r>
            <a:endParaRPr lang="en-US" sz="2800" spc="-10" dirty="0">
              <a:latin typeface="+mj-lt"/>
              <a:cs typeface="Times New Roman"/>
            </a:endParaRPr>
          </a:p>
          <a:p>
            <a:pPr marL="927100" marR="3945254">
              <a:lnSpc>
                <a:spcPct val="100000"/>
              </a:lnSpc>
            </a:pPr>
            <a:r>
              <a:rPr sz="2800" i="1" dirty="0">
                <a:latin typeface="+mj-lt"/>
                <a:cs typeface="Times New Roman"/>
              </a:rPr>
              <a:t>x</a:t>
            </a:r>
            <a:r>
              <a:rPr sz="2800" i="1" baseline="-25000" dirty="0">
                <a:latin typeface="+mj-lt"/>
                <a:cs typeface="Times New Roman"/>
              </a:rPr>
              <a:t>3</a:t>
            </a:r>
            <a:r>
              <a:rPr sz="2800" dirty="0">
                <a:latin typeface="+mj-lt"/>
                <a:cs typeface="Times New Roman"/>
              </a:rPr>
              <a:t>:</a:t>
            </a:r>
            <a:r>
              <a:rPr sz="2800" spc="-15" dirty="0">
                <a:latin typeface="+mj-lt"/>
                <a:cs typeface="Times New Roman"/>
              </a:rPr>
              <a:t> </a:t>
            </a:r>
            <a:r>
              <a:rPr sz="2800" dirty="0">
                <a:latin typeface="+mj-lt"/>
                <a:cs typeface="Times New Roman"/>
              </a:rPr>
              <a:t>the</a:t>
            </a:r>
            <a:r>
              <a:rPr sz="2800" spc="-15" dirty="0">
                <a:latin typeface="+mj-lt"/>
                <a:cs typeface="Times New Roman"/>
              </a:rPr>
              <a:t> </a:t>
            </a:r>
            <a:r>
              <a:rPr sz="2800" dirty="0">
                <a:latin typeface="+mj-lt"/>
                <a:cs typeface="Times New Roman"/>
              </a:rPr>
              <a:t>number</a:t>
            </a:r>
            <a:r>
              <a:rPr sz="2800" spc="-5" dirty="0">
                <a:latin typeface="+mj-lt"/>
                <a:cs typeface="Times New Roman"/>
              </a:rPr>
              <a:t> </a:t>
            </a:r>
            <a:r>
              <a:rPr sz="2800" dirty="0">
                <a:latin typeface="+mj-lt"/>
                <a:cs typeface="Times New Roman"/>
              </a:rPr>
              <a:t>of</a:t>
            </a:r>
            <a:r>
              <a:rPr sz="2800" spc="-5" dirty="0">
                <a:latin typeface="+mj-lt"/>
                <a:cs typeface="Times New Roman"/>
              </a:rPr>
              <a:t> </a:t>
            </a:r>
            <a:r>
              <a:rPr sz="2800" dirty="0">
                <a:latin typeface="+mj-lt"/>
                <a:cs typeface="Times New Roman"/>
              </a:rPr>
              <a:t>black</a:t>
            </a:r>
            <a:r>
              <a:rPr sz="2800" spc="-25" dirty="0">
                <a:latin typeface="+mj-lt"/>
                <a:cs typeface="Times New Roman"/>
              </a:rPr>
              <a:t> </a:t>
            </a:r>
            <a:r>
              <a:rPr sz="2800" dirty="0">
                <a:latin typeface="+mj-lt"/>
                <a:cs typeface="Times New Roman"/>
              </a:rPr>
              <a:t>kings</a:t>
            </a:r>
            <a:r>
              <a:rPr sz="2800" spc="-5" dirty="0">
                <a:latin typeface="+mj-lt"/>
                <a:cs typeface="Times New Roman"/>
              </a:rPr>
              <a:t> </a:t>
            </a:r>
            <a:r>
              <a:rPr sz="2800" dirty="0">
                <a:latin typeface="+mj-lt"/>
                <a:cs typeface="Times New Roman"/>
              </a:rPr>
              <a:t>on</a:t>
            </a:r>
            <a:r>
              <a:rPr sz="2800" spc="-5" dirty="0">
                <a:latin typeface="+mj-lt"/>
                <a:cs typeface="Times New Roman"/>
              </a:rPr>
              <a:t> </a:t>
            </a:r>
            <a:r>
              <a:rPr sz="2800" dirty="0">
                <a:latin typeface="+mj-lt"/>
                <a:cs typeface="Times New Roman"/>
              </a:rPr>
              <a:t>the</a:t>
            </a:r>
            <a:r>
              <a:rPr sz="2800" spc="-25" dirty="0">
                <a:latin typeface="+mj-lt"/>
                <a:cs typeface="Times New Roman"/>
              </a:rPr>
              <a:t> </a:t>
            </a:r>
            <a:r>
              <a:rPr sz="2800" spc="-10" dirty="0">
                <a:latin typeface="+mj-lt"/>
                <a:cs typeface="Times New Roman"/>
              </a:rPr>
              <a:t>board </a:t>
            </a:r>
            <a:endParaRPr lang="en-US" sz="2800" spc="-10" dirty="0">
              <a:latin typeface="+mj-lt"/>
              <a:cs typeface="Times New Roman"/>
            </a:endParaRPr>
          </a:p>
          <a:p>
            <a:pPr marL="927100" marR="3945254">
              <a:lnSpc>
                <a:spcPct val="100000"/>
              </a:lnSpc>
            </a:pPr>
            <a:r>
              <a:rPr sz="2800" i="1" dirty="0">
                <a:latin typeface="+mj-lt"/>
                <a:cs typeface="Times New Roman"/>
              </a:rPr>
              <a:t>x</a:t>
            </a:r>
            <a:r>
              <a:rPr sz="2800" i="1" baseline="-25000" dirty="0">
                <a:latin typeface="+mj-lt"/>
                <a:cs typeface="Times New Roman"/>
              </a:rPr>
              <a:t>4</a:t>
            </a:r>
            <a:r>
              <a:rPr sz="2800" dirty="0">
                <a:latin typeface="+mj-lt"/>
                <a:cs typeface="Times New Roman"/>
              </a:rPr>
              <a:t>:</a:t>
            </a:r>
            <a:r>
              <a:rPr sz="2800" spc="-20" dirty="0">
                <a:latin typeface="+mj-lt"/>
                <a:cs typeface="Times New Roman"/>
              </a:rPr>
              <a:t> </a:t>
            </a:r>
            <a:r>
              <a:rPr sz="2800" dirty="0">
                <a:latin typeface="+mj-lt"/>
                <a:cs typeface="Times New Roman"/>
              </a:rPr>
              <a:t>the</a:t>
            </a:r>
            <a:r>
              <a:rPr sz="2800" spc="-5" dirty="0">
                <a:latin typeface="+mj-lt"/>
                <a:cs typeface="Times New Roman"/>
              </a:rPr>
              <a:t> </a:t>
            </a:r>
            <a:r>
              <a:rPr sz="2800" dirty="0">
                <a:latin typeface="+mj-lt"/>
                <a:cs typeface="Times New Roman"/>
              </a:rPr>
              <a:t>number</a:t>
            </a:r>
            <a:r>
              <a:rPr sz="2800" spc="-5" dirty="0">
                <a:latin typeface="+mj-lt"/>
                <a:cs typeface="Times New Roman"/>
              </a:rPr>
              <a:t> </a:t>
            </a:r>
            <a:r>
              <a:rPr sz="2800" dirty="0">
                <a:latin typeface="+mj-lt"/>
                <a:cs typeface="Times New Roman"/>
              </a:rPr>
              <a:t>of</a:t>
            </a:r>
            <a:r>
              <a:rPr sz="2800" spc="-5" dirty="0">
                <a:latin typeface="+mj-lt"/>
                <a:cs typeface="Times New Roman"/>
              </a:rPr>
              <a:t> </a:t>
            </a:r>
            <a:r>
              <a:rPr sz="2800" dirty="0">
                <a:latin typeface="+mj-lt"/>
                <a:cs typeface="Times New Roman"/>
              </a:rPr>
              <a:t>red</a:t>
            </a:r>
            <a:r>
              <a:rPr sz="2800" spc="-20" dirty="0">
                <a:latin typeface="+mj-lt"/>
                <a:cs typeface="Times New Roman"/>
              </a:rPr>
              <a:t> </a:t>
            </a:r>
            <a:r>
              <a:rPr sz="2800" dirty="0">
                <a:latin typeface="+mj-lt"/>
                <a:cs typeface="Times New Roman"/>
              </a:rPr>
              <a:t>kings</a:t>
            </a:r>
            <a:r>
              <a:rPr sz="2800" spc="-5" dirty="0">
                <a:latin typeface="+mj-lt"/>
                <a:cs typeface="Times New Roman"/>
              </a:rPr>
              <a:t> </a:t>
            </a:r>
            <a:r>
              <a:rPr sz="2800" dirty="0">
                <a:latin typeface="+mj-lt"/>
                <a:cs typeface="Times New Roman"/>
              </a:rPr>
              <a:t>on</a:t>
            </a:r>
            <a:r>
              <a:rPr sz="2800" spc="-5" dirty="0">
                <a:latin typeface="+mj-lt"/>
                <a:cs typeface="Times New Roman"/>
              </a:rPr>
              <a:t> </a:t>
            </a:r>
            <a:r>
              <a:rPr sz="2800" dirty="0">
                <a:latin typeface="+mj-lt"/>
                <a:cs typeface="Times New Roman"/>
              </a:rPr>
              <a:t>the</a:t>
            </a:r>
            <a:r>
              <a:rPr sz="2800" spc="-25" dirty="0">
                <a:latin typeface="+mj-lt"/>
                <a:cs typeface="Times New Roman"/>
              </a:rPr>
              <a:t> </a:t>
            </a:r>
            <a:r>
              <a:rPr sz="2800" spc="-10" dirty="0">
                <a:latin typeface="+mj-lt"/>
                <a:cs typeface="Times New Roman"/>
              </a:rPr>
              <a:t>board</a:t>
            </a:r>
            <a:endParaRPr sz="2800" dirty="0">
              <a:latin typeface="+mj-lt"/>
              <a:cs typeface="Times New Roman"/>
            </a:endParaRPr>
          </a:p>
          <a:p>
            <a:pPr marL="1841500" marR="975994" indent="-914400">
              <a:lnSpc>
                <a:spcPct val="100000"/>
              </a:lnSpc>
              <a:spcBef>
                <a:spcPts val="5"/>
              </a:spcBef>
            </a:pPr>
            <a:r>
              <a:rPr sz="2800" i="1" dirty="0">
                <a:latin typeface="+mj-lt"/>
                <a:cs typeface="Times New Roman"/>
              </a:rPr>
              <a:t>x</a:t>
            </a:r>
            <a:r>
              <a:rPr sz="2800" i="1" baseline="-25000" dirty="0">
                <a:latin typeface="+mj-lt"/>
                <a:cs typeface="Times New Roman"/>
              </a:rPr>
              <a:t>5</a:t>
            </a:r>
            <a:r>
              <a:rPr sz="2800" dirty="0">
                <a:latin typeface="+mj-lt"/>
                <a:cs typeface="Times New Roman"/>
              </a:rPr>
              <a:t>:</a:t>
            </a:r>
            <a:r>
              <a:rPr sz="2800" spc="-15" dirty="0">
                <a:latin typeface="+mj-lt"/>
                <a:cs typeface="Times New Roman"/>
              </a:rPr>
              <a:t> </a:t>
            </a:r>
            <a:r>
              <a:rPr sz="2800" dirty="0">
                <a:latin typeface="+mj-lt"/>
                <a:cs typeface="Times New Roman"/>
              </a:rPr>
              <a:t>the</a:t>
            </a:r>
            <a:r>
              <a:rPr sz="2800" spc="-5" dirty="0">
                <a:latin typeface="+mj-lt"/>
                <a:cs typeface="Times New Roman"/>
              </a:rPr>
              <a:t> </a:t>
            </a:r>
            <a:r>
              <a:rPr sz="2800" dirty="0">
                <a:latin typeface="+mj-lt"/>
                <a:cs typeface="Times New Roman"/>
              </a:rPr>
              <a:t>number</a:t>
            </a:r>
            <a:r>
              <a:rPr sz="2800" spc="-5" dirty="0">
                <a:latin typeface="+mj-lt"/>
                <a:cs typeface="Times New Roman"/>
              </a:rPr>
              <a:t> </a:t>
            </a:r>
            <a:r>
              <a:rPr sz="2800" dirty="0">
                <a:latin typeface="+mj-lt"/>
                <a:cs typeface="Times New Roman"/>
              </a:rPr>
              <a:t>of black</a:t>
            </a:r>
            <a:r>
              <a:rPr sz="2800" spc="-25" dirty="0">
                <a:latin typeface="+mj-lt"/>
                <a:cs typeface="Times New Roman"/>
              </a:rPr>
              <a:t> </a:t>
            </a:r>
            <a:r>
              <a:rPr sz="2800" dirty="0">
                <a:latin typeface="+mj-lt"/>
                <a:cs typeface="Times New Roman"/>
              </a:rPr>
              <a:t>pieces</a:t>
            </a:r>
            <a:r>
              <a:rPr sz="2800" spc="-20" dirty="0">
                <a:latin typeface="+mj-lt"/>
                <a:cs typeface="Times New Roman"/>
              </a:rPr>
              <a:t> </a:t>
            </a:r>
            <a:r>
              <a:rPr sz="2800" dirty="0">
                <a:latin typeface="+mj-lt"/>
                <a:cs typeface="Times New Roman"/>
              </a:rPr>
              <a:t>threatened</a:t>
            </a:r>
            <a:r>
              <a:rPr sz="2800" spc="-40" dirty="0">
                <a:latin typeface="+mj-lt"/>
                <a:cs typeface="Times New Roman"/>
              </a:rPr>
              <a:t> </a:t>
            </a:r>
            <a:r>
              <a:rPr sz="2800" dirty="0">
                <a:latin typeface="+mj-lt"/>
                <a:cs typeface="Times New Roman"/>
              </a:rPr>
              <a:t>by</a:t>
            </a:r>
            <a:r>
              <a:rPr sz="2800" spc="-5" dirty="0">
                <a:latin typeface="+mj-lt"/>
                <a:cs typeface="Times New Roman"/>
              </a:rPr>
              <a:t> </a:t>
            </a:r>
            <a:r>
              <a:rPr sz="2800" dirty="0">
                <a:latin typeface="+mj-lt"/>
                <a:cs typeface="Times New Roman"/>
              </a:rPr>
              <a:t>red</a:t>
            </a:r>
            <a:r>
              <a:rPr sz="2800" spc="-15" dirty="0">
                <a:latin typeface="+mj-lt"/>
                <a:cs typeface="Times New Roman"/>
              </a:rPr>
              <a:t> </a:t>
            </a:r>
            <a:r>
              <a:rPr sz="2800" dirty="0">
                <a:latin typeface="+mj-lt"/>
                <a:cs typeface="Times New Roman"/>
              </a:rPr>
              <a:t>(i.e.,</a:t>
            </a:r>
            <a:r>
              <a:rPr sz="2800" spc="-30" dirty="0">
                <a:latin typeface="+mj-lt"/>
                <a:cs typeface="Times New Roman"/>
              </a:rPr>
              <a:t> </a:t>
            </a:r>
            <a:r>
              <a:rPr sz="2800" dirty="0">
                <a:latin typeface="+mj-lt"/>
                <a:cs typeface="Times New Roman"/>
              </a:rPr>
              <a:t>which</a:t>
            </a:r>
            <a:r>
              <a:rPr sz="2800" spc="-5" dirty="0">
                <a:latin typeface="+mj-lt"/>
                <a:cs typeface="Times New Roman"/>
              </a:rPr>
              <a:t> </a:t>
            </a:r>
            <a:r>
              <a:rPr sz="2800" dirty="0">
                <a:latin typeface="+mj-lt"/>
                <a:cs typeface="Times New Roman"/>
              </a:rPr>
              <a:t>can</a:t>
            </a:r>
            <a:r>
              <a:rPr sz="2800" spc="15" dirty="0">
                <a:latin typeface="+mj-lt"/>
                <a:cs typeface="Times New Roman"/>
              </a:rPr>
              <a:t> </a:t>
            </a:r>
            <a:r>
              <a:rPr sz="2800" spc="-25" dirty="0">
                <a:latin typeface="+mj-lt"/>
                <a:cs typeface="Times New Roman"/>
              </a:rPr>
              <a:t>be</a:t>
            </a:r>
            <a:r>
              <a:rPr lang="en-US" sz="2800" spc="-25" dirty="0">
                <a:latin typeface="+mj-lt"/>
                <a:cs typeface="Times New Roman"/>
              </a:rPr>
              <a:t> </a:t>
            </a:r>
            <a:r>
              <a:rPr sz="2800" dirty="0">
                <a:latin typeface="+mj-lt"/>
                <a:cs typeface="Times New Roman"/>
              </a:rPr>
              <a:t>captured</a:t>
            </a:r>
            <a:r>
              <a:rPr sz="2800" spc="-45" dirty="0">
                <a:latin typeface="+mj-lt"/>
                <a:cs typeface="Times New Roman"/>
              </a:rPr>
              <a:t> </a:t>
            </a:r>
            <a:r>
              <a:rPr sz="2800" dirty="0">
                <a:latin typeface="+mj-lt"/>
                <a:cs typeface="Times New Roman"/>
              </a:rPr>
              <a:t>on</a:t>
            </a:r>
            <a:r>
              <a:rPr sz="2800" spc="-5" dirty="0">
                <a:latin typeface="+mj-lt"/>
                <a:cs typeface="Times New Roman"/>
              </a:rPr>
              <a:t> </a:t>
            </a:r>
            <a:r>
              <a:rPr sz="2800" dirty="0">
                <a:latin typeface="+mj-lt"/>
                <a:cs typeface="Times New Roman"/>
              </a:rPr>
              <a:t>red's</a:t>
            </a:r>
            <a:r>
              <a:rPr sz="2800" spc="5" dirty="0">
                <a:latin typeface="+mj-lt"/>
                <a:cs typeface="Times New Roman"/>
              </a:rPr>
              <a:t> </a:t>
            </a:r>
            <a:r>
              <a:rPr sz="2800" dirty="0">
                <a:latin typeface="+mj-lt"/>
                <a:cs typeface="Times New Roman"/>
              </a:rPr>
              <a:t>next</a:t>
            </a:r>
            <a:r>
              <a:rPr sz="2800" spc="-15" dirty="0">
                <a:latin typeface="+mj-lt"/>
                <a:cs typeface="Times New Roman"/>
              </a:rPr>
              <a:t> </a:t>
            </a:r>
            <a:r>
              <a:rPr sz="2800" spc="-10" dirty="0">
                <a:latin typeface="+mj-lt"/>
                <a:cs typeface="Times New Roman"/>
              </a:rPr>
              <a:t>turn)</a:t>
            </a:r>
            <a:endParaRPr sz="2800" dirty="0">
              <a:latin typeface="+mj-lt"/>
              <a:cs typeface="Times New Roman"/>
            </a:endParaRPr>
          </a:p>
          <a:p>
            <a:pPr marL="927100">
              <a:lnSpc>
                <a:spcPct val="100000"/>
              </a:lnSpc>
            </a:pPr>
            <a:r>
              <a:rPr sz="2800" i="1" dirty="0">
                <a:latin typeface="+mj-lt"/>
                <a:cs typeface="Times New Roman"/>
              </a:rPr>
              <a:t>x</a:t>
            </a:r>
            <a:r>
              <a:rPr sz="2800" i="1" baseline="-25000" dirty="0">
                <a:latin typeface="+mj-lt"/>
                <a:cs typeface="Times New Roman"/>
              </a:rPr>
              <a:t>6</a:t>
            </a:r>
            <a:r>
              <a:rPr sz="2800" dirty="0">
                <a:latin typeface="+mj-lt"/>
                <a:cs typeface="Times New Roman"/>
              </a:rPr>
              <a:t>:</a:t>
            </a:r>
            <a:r>
              <a:rPr sz="2800" spc="-20"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number</a:t>
            </a:r>
            <a:r>
              <a:rPr sz="2800" spc="-5" dirty="0">
                <a:latin typeface="+mj-lt"/>
                <a:cs typeface="Times New Roman"/>
              </a:rPr>
              <a:t> </a:t>
            </a:r>
            <a:r>
              <a:rPr sz="2800" dirty="0">
                <a:latin typeface="+mj-lt"/>
                <a:cs typeface="Times New Roman"/>
              </a:rPr>
              <a:t>of</a:t>
            </a:r>
            <a:r>
              <a:rPr sz="2800" spc="-10" dirty="0">
                <a:latin typeface="+mj-lt"/>
                <a:cs typeface="Times New Roman"/>
              </a:rPr>
              <a:t> </a:t>
            </a:r>
            <a:r>
              <a:rPr sz="2800" dirty="0">
                <a:latin typeface="+mj-lt"/>
                <a:cs typeface="Times New Roman"/>
              </a:rPr>
              <a:t>red</a:t>
            </a:r>
            <a:r>
              <a:rPr sz="2800" spc="-15" dirty="0">
                <a:latin typeface="+mj-lt"/>
                <a:cs typeface="Times New Roman"/>
              </a:rPr>
              <a:t> </a:t>
            </a:r>
            <a:r>
              <a:rPr sz="2800" dirty="0">
                <a:latin typeface="+mj-lt"/>
                <a:cs typeface="Times New Roman"/>
              </a:rPr>
              <a:t>pieces</a:t>
            </a:r>
            <a:r>
              <a:rPr sz="2800" spc="-30" dirty="0">
                <a:latin typeface="+mj-lt"/>
                <a:cs typeface="Times New Roman"/>
              </a:rPr>
              <a:t> </a:t>
            </a:r>
            <a:r>
              <a:rPr sz="2800" dirty="0">
                <a:latin typeface="+mj-lt"/>
                <a:cs typeface="Times New Roman"/>
              </a:rPr>
              <a:t>threatened</a:t>
            </a:r>
            <a:r>
              <a:rPr sz="2800" spc="-45" dirty="0">
                <a:latin typeface="+mj-lt"/>
                <a:cs typeface="Times New Roman"/>
              </a:rPr>
              <a:t> </a:t>
            </a:r>
            <a:r>
              <a:rPr sz="2800" dirty="0">
                <a:latin typeface="+mj-lt"/>
                <a:cs typeface="Times New Roman"/>
              </a:rPr>
              <a:t>by</a:t>
            </a:r>
            <a:r>
              <a:rPr sz="2800" spc="-10" dirty="0">
                <a:latin typeface="+mj-lt"/>
                <a:cs typeface="Times New Roman"/>
              </a:rPr>
              <a:t> black</a:t>
            </a:r>
            <a:endParaRPr sz="2800" dirty="0">
              <a:latin typeface="+mj-lt"/>
              <a:cs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5763" y="580131"/>
            <a:ext cx="10320473" cy="443711"/>
          </a:xfrm>
          <a:prstGeom prst="rect">
            <a:avLst/>
          </a:prstGeom>
        </p:spPr>
        <p:txBody>
          <a:bodyPr vert="horz" wrap="square" lIns="0" tIns="12700" rIns="0" bIns="0" rtlCol="0">
            <a:spAutoFit/>
          </a:bodyPr>
          <a:lstStyle/>
          <a:p>
            <a:pPr marL="41275">
              <a:lnSpc>
                <a:spcPct val="100000"/>
              </a:lnSpc>
              <a:spcBef>
                <a:spcPts val="100"/>
              </a:spcBef>
            </a:pPr>
            <a:r>
              <a:rPr sz="2800" b="0" dirty="0">
                <a:latin typeface="+mj-lt"/>
                <a:cs typeface="Times New Roman"/>
              </a:rPr>
              <a:t>Thus,</a:t>
            </a:r>
            <a:r>
              <a:rPr sz="2800" b="0" spc="-20" dirty="0">
                <a:latin typeface="+mj-lt"/>
                <a:cs typeface="Times New Roman"/>
              </a:rPr>
              <a:t> </a:t>
            </a:r>
            <a:r>
              <a:rPr sz="2800" b="0" dirty="0">
                <a:latin typeface="+mj-lt"/>
                <a:cs typeface="Times New Roman"/>
              </a:rPr>
              <a:t>learning</a:t>
            </a:r>
            <a:r>
              <a:rPr sz="2800" b="0" spc="-45" dirty="0">
                <a:latin typeface="+mj-lt"/>
                <a:cs typeface="Times New Roman"/>
              </a:rPr>
              <a:t> </a:t>
            </a:r>
            <a:r>
              <a:rPr sz="2800" b="0" dirty="0">
                <a:latin typeface="+mj-lt"/>
                <a:cs typeface="Times New Roman"/>
              </a:rPr>
              <a:t>program</a:t>
            </a:r>
            <a:r>
              <a:rPr sz="2800" b="0" spc="-30" dirty="0">
                <a:latin typeface="+mj-lt"/>
                <a:cs typeface="Times New Roman"/>
              </a:rPr>
              <a:t> </a:t>
            </a:r>
            <a:r>
              <a:rPr sz="2800" b="0" dirty="0">
                <a:latin typeface="+mj-lt"/>
                <a:cs typeface="Times New Roman"/>
              </a:rPr>
              <a:t>will</a:t>
            </a:r>
            <a:r>
              <a:rPr sz="2800" b="0" spc="-15" dirty="0">
                <a:latin typeface="+mj-lt"/>
                <a:cs typeface="Times New Roman"/>
              </a:rPr>
              <a:t> </a:t>
            </a:r>
            <a:r>
              <a:rPr sz="2800" b="0" dirty="0">
                <a:latin typeface="+mj-lt"/>
                <a:cs typeface="Times New Roman"/>
              </a:rPr>
              <a:t>represent</a:t>
            </a:r>
            <a:r>
              <a:rPr sz="2800" b="0" spc="-40" dirty="0">
                <a:latin typeface="+mj-lt"/>
                <a:cs typeface="Times New Roman"/>
              </a:rPr>
              <a:t> </a:t>
            </a:r>
            <a:r>
              <a:rPr sz="2800" b="0" dirty="0">
                <a:latin typeface="+mj-lt"/>
                <a:cs typeface="Times New Roman"/>
              </a:rPr>
              <a:t>as</a:t>
            </a:r>
            <a:r>
              <a:rPr sz="2800" b="0" spc="-10" dirty="0">
                <a:latin typeface="+mj-lt"/>
                <a:cs typeface="Times New Roman"/>
              </a:rPr>
              <a:t> </a:t>
            </a:r>
            <a:r>
              <a:rPr sz="2800" b="0" dirty="0">
                <a:latin typeface="+mj-lt"/>
                <a:cs typeface="Times New Roman"/>
              </a:rPr>
              <a:t>a</a:t>
            </a:r>
            <a:r>
              <a:rPr sz="2800" b="0" spc="5" dirty="0">
                <a:latin typeface="+mj-lt"/>
                <a:cs typeface="Times New Roman"/>
              </a:rPr>
              <a:t> </a:t>
            </a:r>
            <a:r>
              <a:rPr sz="2800" b="0" dirty="0">
                <a:latin typeface="+mj-lt"/>
                <a:cs typeface="Times New Roman"/>
              </a:rPr>
              <a:t>linear</a:t>
            </a:r>
            <a:r>
              <a:rPr sz="2800" b="0" spc="-35" dirty="0">
                <a:latin typeface="+mj-lt"/>
                <a:cs typeface="Times New Roman"/>
              </a:rPr>
              <a:t> </a:t>
            </a:r>
            <a:r>
              <a:rPr sz="2800" b="0" dirty="0">
                <a:latin typeface="+mj-lt"/>
                <a:cs typeface="Times New Roman"/>
              </a:rPr>
              <a:t>function</a:t>
            </a:r>
            <a:r>
              <a:rPr sz="2800" b="0" spc="-10" dirty="0">
                <a:latin typeface="+mj-lt"/>
                <a:cs typeface="Times New Roman"/>
              </a:rPr>
              <a:t> </a:t>
            </a:r>
            <a:r>
              <a:rPr sz="2800" b="0" dirty="0">
                <a:latin typeface="+mj-lt"/>
                <a:cs typeface="Times New Roman"/>
              </a:rPr>
              <a:t>of</a:t>
            </a:r>
            <a:r>
              <a:rPr sz="2800" b="0" spc="-15" dirty="0">
                <a:latin typeface="+mj-lt"/>
                <a:cs typeface="Times New Roman"/>
              </a:rPr>
              <a:t> </a:t>
            </a:r>
            <a:r>
              <a:rPr sz="2800" b="0" dirty="0">
                <a:latin typeface="+mj-lt"/>
                <a:cs typeface="Times New Roman"/>
              </a:rPr>
              <a:t>the</a:t>
            </a:r>
            <a:r>
              <a:rPr sz="2800" b="0" spc="-25" dirty="0">
                <a:latin typeface="+mj-lt"/>
                <a:cs typeface="Times New Roman"/>
              </a:rPr>
              <a:t> </a:t>
            </a:r>
            <a:r>
              <a:rPr sz="2800" b="0" spc="-20" dirty="0">
                <a:latin typeface="+mj-lt"/>
                <a:cs typeface="Times New Roman"/>
              </a:rPr>
              <a:t>form</a:t>
            </a:r>
            <a:endParaRPr sz="2800" dirty="0">
              <a:latin typeface="+mj-lt"/>
              <a:cs typeface="Times New Roman"/>
            </a:endParaRPr>
          </a:p>
        </p:txBody>
      </p:sp>
      <p:sp>
        <p:nvSpPr>
          <p:cNvPr id="3" name="object 3"/>
          <p:cNvSpPr txBox="1"/>
          <p:nvPr/>
        </p:nvSpPr>
        <p:spPr>
          <a:xfrm>
            <a:off x="863191" y="1674614"/>
            <a:ext cx="10449560" cy="3029034"/>
          </a:xfrm>
          <a:prstGeom prst="rect">
            <a:avLst/>
          </a:prstGeom>
        </p:spPr>
        <p:txBody>
          <a:bodyPr vert="horz" wrap="square" lIns="0" tIns="12700" rIns="0" bIns="0" rtlCol="0">
            <a:spAutoFit/>
          </a:bodyPr>
          <a:lstStyle/>
          <a:p>
            <a:pPr marL="114300">
              <a:lnSpc>
                <a:spcPct val="100000"/>
              </a:lnSpc>
              <a:spcBef>
                <a:spcPts val="100"/>
              </a:spcBef>
            </a:pPr>
            <a:r>
              <a:rPr sz="2800" spc="-10" dirty="0">
                <a:latin typeface="+mj-lt"/>
                <a:cs typeface="Times New Roman"/>
              </a:rPr>
              <a:t>Where,</a:t>
            </a:r>
            <a:endParaRPr sz="2800" dirty="0">
              <a:latin typeface="+mj-lt"/>
              <a:cs typeface="Times New Roman"/>
            </a:endParaRPr>
          </a:p>
          <a:p>
            <a:pPr marL="457200" marR="81280" indent="-343535">
              <a:lnSpc>
                <a:spcPct val="100000"/>
              </a:lnSpc>
              <a:buFont typeface="Arial MT"/>
              <a:buChar char="•"/>
              <a:tabLst>
                <a:tab pos="457200" algn="l"/>
                <a:tab pos="936625" algn="l"/>
                <a:tab pos="2044700" algn="l"/>
                <a:tab pos="2525395" algn="l"/>
                <a:tab pos="3056890" algn="l"/>
                <a:tab pos="4432935" algn="l"/>
                <a:tab pos="6080760" algn="l"/>
                <a:tab pos="6494145" algn="l"/>
                <a:tab pos="7678420" algn="l"/>
                <a:tab pos="8073390" algn="l"/>
                <a:tab pos="8519795" algn="l"/>
                <a:tab pos="9523730" algn="l"/>
                <a:tab pos="9987280" algn="l"/>
              </a:tabLst>
            </a:pPr>
            <a:r>
              <a:rPr sz="2800" i="1" spc="-25" dirty="0">
                <a:latin typeface="+mj-lt"/>
                <a:cs typeface="Times New Roman"/>
              </a:rPr>
              <a:t>w</a:t>
            </a:r>
            <a:r>
              <a:rPr sz="2800" i="1" spc="-37" baseline="-20833" dirty="0">
                <a:latin typeface="+mj-lt"/>
                <a:cs typeface="Times New Roman"/>
              </a:rPr>
              <a:t>0</a:t>
            </a:r>
            <a:r>
              <a:rPr sz="2800" baseline="-20833" dirty="0">
                <a:latin typeface="+mj-lt"/>
                <a:cs typeface="Times New Roman"/>
              </a:rPr>
              <a:t>	</a:t>
            </a:r>
            <a:r>
              <a:rPr sz="2800" spc="-10" dirty="0">
                <a:latin typeface="+mj-lt"/>
                <a:cs typeface="Times New Roman"/>
              </a:rPr>
              <a:t>through</a:t>
            </a:r>
            <a:r>
              <a:rPr lang="en-US" sz="2800" spc="-10" dirty="0">
                <a:latin typeface="+mj-lt"/>
                <a:cs typeface="Times New Roman"/>
              </a:rPr>
              <a:t> </a:t>
            </a:r>
            <a:r>
              <a:rPr sz="2800" i="1" spc="-25" dirty="0">
                <a:latin typeface="+mj-lt"/>
                <a:cs typeface="Times New Roman"/>
              </a:rPr>
              <a:t>w</a:t>
            </a:r>
            <a:r>
              <a:rPr sz="2800" i="1" spc="-37" baseline="-20833" dirty="0">
                <a:latin typeface="+mj-lt"/>
                <a:cs typeface="Times New Roman"/>
              </a:rPr>
              <a:t>6</a:t>
            </a:r>
            <a:r>
              <a:rPr lang="en-US" sz="2800" i="1" spc="-37" baseline="-20833" dirty="0">
                <a:latin typeface="+mj-lt"/>
                <a:cs typeface="Times New Roman"/>
              </a:rPr>
              <a:t> </a:t>
            </a:r>
            <a:r>
              <a:rPr sz="2800" spc="-25" dirty="0">
                <a:latin typeface="+mj-lt"/>
                <a:cs typeface="Times New Roman"/>
              </a:rPr>
              <a:t>are</a:t>
            </a:r>
            <a:r>
              <a:rPr lang="en-US" sz="2800" spc="-25" dirty="0">
                <a:latin typeface="+mj-lt"/>
                <a:cs typeface="Times New Roman"/>
              </a:rPr>
              <a:t> </a:t>
            </a:r>
            <a:r>
              <a:rPr sz="2800" spc="-10" dirty="0">
                <a:latin typeface="+mj-lt"/>
                <a:cs typeface="Times New Roman"/>
              </a:rPr>
              <a:t>numerical</a:t>
            </a:r>
            <a:r>
              <a:rPr lang="en-US" sz="2800" spc="-10" dirty="0">
                <a:latin typeface="+mj-lt"/>
                <a:cs typeface="Times New Roman"/>
              </a:rPr>
              <a:t> </a:t>
            </a:r>
            <a:r>
              <a:rPr sz="2800" spc="-10" dirty="0">
                <a:latin typeface="+mj-lt"/>
                <a:cs typeface="Times New Roman"/>
              </a:rPr>
              <a:t>coefficients,</a:t>
            </a:r>
            <a:r>
              <a:rPr lang="en-US" sz="2800" spc="-10" dirty="0">
                <a:latin typeface="+mj-lt"/>
                <a:cs typeface="Times New Roman"/>
              </a:rPr>
              <a:t> </a:t>
            </a:r>
            <a:r>
              <a:rPr sz="2800" spc="-25" dirty="0">
                <a:latin typeface="+mj-lt"/>
                <a:cs typeface="Times New Roman"/>
              </a:rPr>
              <a:t>or</a:t>
            </a:r>
            <a:r>
              <a:rPr lang="en-US" sz="2800" spc="-25" dirty="0">
                <a:latin typeface="+mj-lt"/>
                <a:cs typeface="Times New Roman"/>
              </a:rPr>
              <a:t> </a:t>
            </a:r>
            <a:r>
              <a:rPr sz="2800" spc="-10" dirty="0">
                <a:latin typeface="+mj-lt"/>
                <a:cs typeface="Times New Roman"/>
              </a:rPr>
              <a:t>weights,</a:t>
            </a:r>
            <a:r>
              <a:rPr sz="2800" dirty="0">
                <a:latin typeface="+mj-lt"/>
                <a:cs typeface="Times New Roman"/>
              </a:rPr>
              <a:t>	</a:t>
            </a:r>
            <a:r>
              <a:rPr sz="2800" spc="-25" dirty="0">
                <a:latin typeface="+mj-lt"/>
                <a:cs typeface="Times New Roman"/>
              </a:rPr>
              <a:t>to</a:t>
            </a:r>
            <a:r>
              <a:rPr lang="en-US" sz="2800" spc="-25" dirty="0">
                <a:latin typeface="+mj-lt"/>
                <a:cs typeface="Times New Roman"/>
              </a:rPr>
              <a:t> </a:t>
            </a:r>
            <a:r>
              <a:rPr sz="2800" spc="-25" dirty="0">
                <a:latin typeface="+mj-lt"/>
                <a:cs typeface="Times New Roman"/>
              </a:rPr>
              <a:t>b</a:t>
            </a:r>
            <a:r>
              <a:rPr lang="en-US" sz="2800" spc="-25" dirty="0">
                <a:latin typeface="+mj-lt"/>
                <a:cs typeface="Times New Roman"/>
              </a:rPr>
              <a:t>e </a:t>
            </a:r>
            <a:r>
              <a:rPr sz="2800" spc="-10" dirty="0">
                <a:latin typeface="+mj-lt"/>
                <a:cs typeface="Times New Roman"/>
              </a:rPr>
              <a:t>chosen</a:t>
            </a:r>
            <a:r>
              <a:rPr lang="en-US" sz="2800" spc="-10" dirty="0">
                <a:latin typeface="+mj-lt"/>
                <a:cs typeface="Times New Roman"/>
              </a:rPr>
              <a:t> </a:t>
            </a:r>
            <a:r>
              <a:rPr sz="2800" spc="-25" dirty="0">
                <a:latin typeface="+mj-lt"/>
                <a:cs typeface="Times New Roman"/>
              </a:rPr>
              <a:t>by</a:t>
            </a:r>
            <a:r>
              <a:rPr lang="en-US" sz="2800" spc="-25" dirty="0">
                <a:latin typeface="+mj-lt"/>
                <a:cs typeface="Times New Roman"/>
              </a:rPr>
              <a:t> </a:t>
            </a:r>
            <a:r>
              <a:rPr sz="2800" spc="-25" dirty="0">
                <a:latin typeface="+mj-lt"/>
                <a:cs typeface="Times New Roman"/>
              </a:rPr>
              <a:t>the </a:t>
            </a:r>
            <a:r>
              <a:rPr sz="2800" dirty="0">
                <a:latin typeface="+mj-lt"/>
                <a:cs typeface="Times New Roman"/>
              </a:rPr>
              <a:t>learning</a:t>
            </a:r>
            <a:r>
              <a:rPr sz="2800" spc="-25" dirty="0">
                <a:latin typeface="+mj-lt"/>
                <a:cs typeface="Times New Roman"/>
              </a:rPr>
              <a:t> </a:t>
            </a:r>
            <a:r>
              <a:rPr sz="2800" spc="-10" dirty="0">
                <a:latin typeface="+mj-lt"/>
                <a:cs typeface="Times New Roman"/>
              </a:rPr>
              <a:t>algorithm.</a:t>
            </a:r>
            <a:endParaRPr sz="2800" dirty="0">
              <a:latin typeface="+mj-lt"/>
              <a:cs typeface="Times New Roman"/>
            </a:endParaRPr>
          </a:p>
          <a:p>
            <a:pPr marL="456565" indent="-342265">
              <a:lnSpc>
                <a:spcPct val="100000"/>
              </a:lnSpc>
              <a:buFont typeface="Arial MT"/>
              <a:buChar char="•"/>
              <a:tabLst>
                <a:tab pos="456565" algn="l"/>
                <a:tab pos="1627505" algn="l"/>
                <a:tab pos="2576830" algn="l"/>
                <a:tab pos="3104515" algn="l"/>
                <a:tab pos="3646804" algn="l"/>
                <a:tab pos="4767580" algn="l"/>
                <a:tab pos="5260975" algn="l"/>
                <a:tab pos="6379845" algn="l"/>
                <a:tab pos="6873240" algn="l"/>
                <a:tab pos="7519670" algn="l"/>
                <a:tab pos="8906510" algn="l"/>
                <a:tab pos="9449435" algn="l"/>
              </a:tabLst>
            </a:pPr>
            <a:r>
              <a:rPr sz="2800" spc="-10" dirty="0">
                <a:latin typeface="+mj-lt"/>
                <a:cs typeface="Times New Roman"/>
              </a:rPr>
              <a:t>Learned</a:t>
            </a:r>
            <a:r>
              <a:rPr sz="2800" dirty="0">
                <a:latin typeface="+mj-lt"/>
                <a:cs typeface="Times New Roman"/>
              </a:rPr>
              <a:t>	</a:t>
            </a:r>
            <a:r>
              <a:rPr lang="en-US" sz="2800" dirty="0">
                <a:latin typeface="+mj-lt"/>
                <a:cs typeface="Times New Roman"/>
              </a:rPr>
              <a:t> </a:t>
            </a:r>
            <a:r>
              <a:rPr sz="2800" spc="-10" dirty="0">
                <a:latin typeface="+mj-lt"/>
                <a:cs typeface="Times New Roman"/>
              </a:rPr>
              <a:t>values</a:t>
            </a:r>
            <a:r>
              <a:rPr lang="en-US" sz="2800" spc="-10" dirty="0">
                <a:latin typeface="+mj-lt"/>
                <a:cs typeface="Times New Roman"/>
              </a:rPr>
              <a:t> </a:t>
            </a:r>
            <a:r>
              <a:rPr sz="2800" spc="-25" dirty="0">
                <a:latin typeface="+mj-lt"/>
                <a:cs typeface="Times New Roman"/>
              </a:rPr>
              <a:t>for</a:t>
            </a:r>
            <a:r>
              <a:rPr lang="en-US" sz="2800" spc="-25" dirty="0">
                <a:latin typeface="+mj-lt"/>
                <a:cs typeface="Times New Roman"/>
              </a:rPr>
              <a:t> </a:t>
            </a:r>
            <a:r>
              <a:rPr sz="2800" spc="-25" dirty="0">
                <a:latin typeface="+mj-lt"/>
                <a:cs typeface="Times New Roman"/>
              </a:rPr>
              <a:t>the</a:t>
            </a:r>
            <a:r>
              <a:rPr lang="en-US" sz="2800" spc="-25" dirty="0">
                <a:latin typeface="+mj-lt"/>
                <a:cs typeface="Times New Roman"/>
              </a:rPr>
              <a:t> </a:t>
            </a:r>
            <a:r>
              <a:rPr sz="2800" spc="-10" dirty="0">
                <a:latin typeface="+mj-lt"/>
                <a:cs typeface="Times New Roman"/>
              </a:rPr>
              <a:t>weights</a:t>
            </a:r>
            <a:r>
              <a:rPr lang="en-US" sz="2800" dirty="0">
                <a:latin typeface="+mj-lt"/>
                <a:cs typeface="Times New Roman"/>
              </a:rPr>
              <a:t> </a:t>
            </a:r>
            <a:r>
              <a:rPr sz="2800" i="1" spc="-25" dirty="0">
                <a:latin typeface="+mj-lt"/>
                <a:cs typeface="Times New Roman"/>
              </a:rPr>
              <a:t>w</a:t>
            </a:r>
            <a:r>
              <a:rPr sz="2800" i="1" spc="-37" baseline="-20833" dirty="0">
                <a:latin typeface="+mj-lt"/>
                <a:cs typeface="Times New Roman"/>
              </a:rPr>
              <a:t>1</a:t>
            </a:r>
            <a:r>
              <a:rPr lang="en-US" sz="2800" spc="-37" baseline="-20833" dirty="0">
                <a:latin typeface="+mj-lt"/>
                <a:cs typeface="Times New Roman"/>
              </a:rPr>
              <a:t> </a:t>
            </a:r>
            <a:r>
              <a:rPr sz="2800" spc="-10" dirty="0">
                <a:latin typeface="+mj-lt"/>
                <a:cs typeface="Times New Roman"/>
              </a:rPr>
              <a:t>through</a:t>
            </a:r>
            <a:r>
              <a:rPr lang="en-US" sz="2800" spc="-10" dirty="0">
                <a:latin typeface="+mj-lt"/>
                <a:cs typeface="Times New Roman"/>
              </a:rPr>
              <a:t> </a:t>
            </a:r>
            <a:r>
              <a:rPr sz="2800" i="1" spc="-25" dirty="0">
                <a:latin typeface="+mj-lt"/>
                <a:cs typeface="Times New Roman"/>
              </a:rPr>
              <a:t>w</a:t>
            </a:r>
            <a:r>
              <a:rPr sz="2800" i="1" spc="-37" baseline="-20833" dirty="0">
                <a:latin typeface="+mj-lt"/>
                <a:cs typeface="Times New Roman"/>
              </a:rPr>
              <a:t>6</a:t>
            </a:r>
            <a:r>
              <a:rPr lang="en-US" sz="2800" baseline="-20833" dirty="0">
                <a:latin typeface="+mj-lt"/>
                <a:cs typeface="Times New Roman"/>
              </a:rPr>
              <a:t> </a:t>
            </a:r>
            <a:r>
              <a:rPr sz="2800" spc="-20" dirty="0">
                <a:latin typeface="+mj-lt"/>
                <a:cs typeface="Times New Roman"/>
              </a:rPr>
              <a:t>will</a:t>
            </a:r>
            <a:r>
              <a:rPr lang="en-US" sz="2800" spc="-20" dirty="0">
                <a:latin typeface="+mj-lt"/>
                <a:cs typeface="Times New Roman"/>
              </a:rPr>
              <a:t> </a:t>
            </a:r>
            <a:r>
              <a:rPr sz="2800" spc="-10" dirty="0">
                <a:latin typeface="+mj-lt"/>
                <a:cs typeface="Times New Roman"/>
              </a:rPr>
              <a:t>determine</a:t>
            </a:r>
            <a:r>
              <a:rPr lang="en-US" sz="2800" spc="-10" dirty="0">
                <a:latin typeface="+mj-lt"/>
                <a:cs typeface="Times New Roman"/>
              </a:rPr>
              <a:t> </a:t>
            </a:r>
            <a:r>
              <a:rPr sz="2800" spc="-25" dirty="0">
                <a:latin typeface="+mj-lt"/>
                <a:cs typeface="Times New Roman"/>
              </a:rPr>
              <a:t>th</a:t>
            </a:r>
            <a:r>
              <a:rPr lang="en-US" sz="2800" spc="-25" dirty="0">
                <a:latin typeface="+mj-lt"/>
                <a:cs typeface="Times New Roman"/>
              </a:rPr>
              <a:t>e </a:t>
            </a:r>
            <a:r>
              <a:rPr sz="2800" spc="-10" dirty="0">
                <a:latin typeface="+mj-lt"/>
                <a:cs typeface="Times New Roman"/>
              </a:rPr>
              <a:t>relative</a:t>
            </a:r>
            <a:r>
              <a:rPr lang="en-US" sz="2800" spc="-10" dirty="0">
                <a:latin typeface="+mj-lt"/>
                <a:cs typeface="Times New Roman"/>
              </a:rPr>
              <a:t> </a:t>
            </a:r>
            <a:r>
              <a:rPr sz="2800" dirty="0">
                <a:latin typeface="+mj-lt"/>
                <a:cs typeface="Times New Roman"/>
              </a:rPr>
              <a:t>importance</a:t>
            </a:r>
            <a:r>
              <a:rPr sz="2800" spc="-20" dirty="0">
                <a:latin typeface="+mj-lt"/>
                <a:cs typeface="Times New Roman"/>
              </a:rPr>
              <a:t> </a:t>
            </a:r>
            <a:r>
              <a:rPr sz="2800" dirty="0">
                <a:latin typeface="+mj-lt"/>
                <a:cs typeface="Times New Roman"/>
              </a:rPr>
              <a:t>of the</a:t>
            </a:r>
            <a:r>
              <a:rPr sz="2800" spc="-25" dirty="0">
                <a:latin typeface="+mj-lt"/>
                <a:cs typeface="Times New Roman"/>
              </a:rPr>
              <a:t> </a:t>
            </a:r>
            <a:r>
              <a:rPr sz="2800" dirty="0">
                <a:latin typeface="+mj-lt"/>
                <a:cs typeface="Times New Roman"/>
              </a:rPr>
              <a:t>various</a:t>
            </a:r>
            <a:r>
              <a:rPr sz="2800" spc="-10" dirty="0">
                <a:latin typeface="+mj-lt"/>
                <a:cs typeface="Times New Roman"/>
              </a:rPr>
              <a:t> </a:t>
            </a:r>
            <a:r>
              <a:rPr sz="2800" dirty="0">
                <a:latin typeface="+mj-lt"/>
                <a:cs typeface="Times New Roman"/>
              </a:rPr>
              <a:t>board</a:t>
            </a:r>
            <a:r>
              <a:rPr sz="2800" spc="-15" dirty="0">
                <a:latin typeface="+mj-lt"/>
                <a:cs typeface="Times New Roman"/>
              </a:rPr>
              <a:t> </a:t>
            </a:r>
            <a:r>
              <a:rPr sz="2800" dirty="0">
                <a:latin typeface="+mj-lt"/>
                <a:cs typeface="Times New Roman"/>
              </a:rPr>
              <a:t>features</a:t>
            </a:r>
            <a:r>
              <a:rPr sz="2800" spc="-25" dirty="0">
                <a:latin typeface="+mj-lt"/>
                <a:cs typeface="Times New Roman"/>
              </a:rPr>
              <a:t> </a:t>
            </a:r>
            <a:r>
              <a:rPr sz="2800" dirty="0">
                <a:latin typeface="+mj-lt"/>
                <a:cs typeface="Times New Roman"/>
              </a:rPr>
              <a:t>in</a:t>
            </a:r>
            <a:r>
              <a:rPr sz="2800" spc="-5" dirty="0">
                <a:latin typeface="+mj-lt"/>
                <a:cs typeface="Times New Roman"/>
              </a:rPr>
              <a:t> </a:t>
            </a:r>
            <a:r>
              <a:rPr sz="2800" dirty="0">
                <a:latin typeface="+mj-lt"/>
                <a:cs typeface="Times New Roman"/>
              </a:rPr>
              <a:t>determining</a:t>
            </a:r>
            <a:r>
              <a:rPr sz="2800" spc="-35"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value</a:t>
            </a:r>
            <a:r>
              <a:rPr sz="2800" spc="-20" dirty="0">
                <a:latin typeface="+mj-lt"/>
                <a:cs typeface="Times New Roman"/>
              </a:rPr>
              <a:t> </a:t>
            </a:r>
            <a:r>
              <a:rPr sz="2800" dirty="0">
                <a:latin typeface="+mj-lt"/>
                <a:cs typeface="Times New Roman"/>
              </a:rPr>
              <a:t>of</a:t>
            </a:r>
            <a:r>
              <a:rPr sz="2800" spc="-5" dirty="0">
                <a:latin typeface="+mj-lt"/>
                <a:cs typeface="Times New Roman"/>
              </a:rPr>
              <a:t> </a:t>
            </a:r>
            <a:r>
              <a:rPr sz="2800" dirty="0">
                <a:latin typeface="+mj-lt"/>
                <a:cs typeface="Times New Roman"/>
              </a:rPr>
              <a:t>the</a:t>
            </a:r>
            <a:r>
              <a:rPr sz="2800" spc="-10" dirty="0">
                <a:latin typeface="+mj-lt"/>
                <a:cs typeface="Times New Roman"/>
              </a:rPr>
              <a:t> board</a:t>
            </a:r>
            <a:endParaRPr sz="2800" dirty="0">
              <a:latin typeface="+mj-lt"/>
              <a:cs typeface="Times New Roman"/>
            </a:endParaRPr>
          </a:p>
          <a:p>
            <a:pPr marL="456565" indent="-342265">
              <a:lnSpc>
                <a:spcPct val="100000"/>
              </a:lnSpc>
              <a:buFont typeface="Arial MT"/>
              <a:buChar char="•"/>
              <a:tabLst>
                <a:tab pos="456565" algn="l"/>
              </a:tabLst>
            </a:pPr>
            <a:r>
              <a:rPr sz="2800" dirty="0">
                <a:latin typeface="+mj-lt"/>
                <a:cs typeface="Times New Roman"/>
              </a:rPr>
              <a:t>The</a:t>
            </a:r>
            <a:r>
              <a:rPr sz="2800" spc="-20" dirty="0">
                <a:latin typeface="+mj-lt"/>
                <a:cs typeface="Times New Roman"/>
              </a:rPr>
              <a:t> </a:t>
            </a:r>
            <a:r>
              <a:rPr sz="2800" dirty="0">
                <a:latin typeface="+mj-lt"/>
                <a:cs typeface="Times New Roman"/>
              </a:rPr>
              <a:t>weight</a:t>
            </a:r>
            <a:r>
              <a:rPr sz="2800" spc="-5" dirty="0">
                <a:latin typeface="+mj-lt"/>
                <a:cs typeface="Times New Roman"/>
              </a:rPr>
              <a:t> </a:t>
            </a:r>
            <a:r>
              <a:rPr sz="2800" i="1" dirty="0">
                <a:latin typeface="+mj-lt"/>
                <a:cs typeface="Times New Roman"/>
              </a:rPr>
              <a:t>w</a:t>
            </a:r>
            <a:r>
              <a:rPr sz="2800" i="1" baseline="-20833" dirty="0">
                <a:latin typeface="+mj-lt"/>
                <a:cs typeface="Times New Roman"/>
              </a:rPr>
              <a:t>0</a:t>
            </a:r>
            <a:r>
              <a:rPr sz="2800" spc="330" baseline="-20833" dirty="0">
                <a:latin typeface="+mj-lt"/>
                <a:cs typeface="Times New Roman"/>
              </a:rPr>
              <a:t> </a:t>
            </a:r>
            <a:r>
              <a:rPr sz="2800" dirty="0">
                <a:latin typeface="+mj-lt"/>
                <a:cs typeface="Times New Roman"/>
              </a:rPr>
              <a:t>will</a:t>
            </a:r>
            <a:r>
              <a:rPr sz="2800" spc="-20" dirty="0">
                <a:latin typeface="+mj-lt"/>
                <a:cs typeface="Times New Roman"/>
              </a:rPr>
              <a:t> </a:t>
            </a:r>
            <a:r>
              <a:rPr sz="2800" dirty="0">
                <a:latin typeface="+mj-lt"/>
                <a:cs typeface="Times New Roman"/>
              </a:rPr>
              <a:t>provide</a:t>
            </a:r>
            <a:r>
              <a:rPr sz="2800" spc="-20" dirty="0">
                <a:latin typeface="+mj-lt"/>
                <a:cs typeface="Times New Roman"/>
              </a:rPr>
              <a:t> </a:t>
            </a:r>
            <a:r>
              <a:rPr sz="2800" dirty="0">
                <a:latin typeface="+mj-lt"/>
                <a:cs typeface="Times New Roman"/>
              </a:rPr>
              <a:t>an additive</a:t>
            </a:r>
            <a:r>
              <a:rPr sz="2800" spc="-25" dirty="0">
                <a:latin typeface="+mj-lt"/>
                <a:cs typeface="Times New Roman"/>
              </a:rPr>
              <a:t> </a:t>
            </a:r>
            <a:r>
              <a:rPr sz="2800" dirty="0">
                <a:latin typeface="+mj-lt"/>
                <a:cs typeface="Times New Roman"/>
              </a:rPr>
              <a:t>constant</a:t>
            </a:r>
            <a:r>
              <a:rPr sz="2800" spc="-35" dirty="0">
                <a:latin typeface="+mj-lt"/>
                <a:cs typeface="Times New Roman"/>
              </a:rPr>
              <a:t> </a:t>
            </a:r>
            <a:r>
              <a:rPr sz="2800" dirty="0">
                <a:latin typeface="+mj-lt"/>
                <a:cs typeface="Times New Roman"/>
              </a:rPr>
              <a:t>to the</a:t>
            </a:r>
            <a:r>
              <a:rPr sz="2800" spc="-20" dirty="0">
                <a:latin typeface="+mj-lt"/>
                <a:cs typeface="Times New Roman"/>
              </a:rPr>
              <a:t> </a:t>
            </a:r>
            <a:r>
              <a:rPr sz="2800" dirty="0">
                <a:latin typeface="+mj-lt"/>
                <a:cs typeface="Times New Roman"/>
              </a:rPr>
              <a:t>board</a:t>
            </a:r>
            <a:r>
              <a:rPr sz="2800" spc="-5" dirty="0">
                <a:latin typeface="+mj-lt"/>
                <a:cs typeface="Times New Roman"/>
              </a:rPr>
              <a:t> </a:t>
            </a:r>
            <a:r>
              <a:rPr sz="2800" spc="-10" dirty="0">
                <a:latin typeface="+mj-lt"/>
                <a:cs typeface="Times New Roman"/>
              </a:rPr>
              <a:t>value</a:t>
            </a:r>
            <a:endParaRPr sz="2800" dirty="0">
              <a:latin typeface="+mj-lt"/>
              <a:cs typeface="Times New Roman"/>
            </a:endParaRPr>
          </a:p>
        </p:txBody>
      </p:sp>
      <p:pic>
        <p:nvPicPr>
          <p:cNvPr id="4" name="object 4"/>
          <p:cNvPicPr/>
          <p:nvPr/>
        </p:nvPicPr>
        <p:blipFill>
          <a:blip r:embed="rId2" cstate="print"/>
          <a:stretch>
            <a:fillRect/>
          </a:stretch>
        </p:blipFill>
        <p:spPr>
          <a:xfrm>
            <a:off x="2557644" y="1221721"/>
            <a:ext cx="7028712" cy="443711"/>
          </a:xfrm>
          <a:prstGeom prst="rect">
            <a:avLst/>
          </a:prstGeom>
        </p:spPr>
      </p:pic>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32</a:t>
            </a:fld>
            <a:endParaRPr spc="-2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64790" y="577083"/>
            <a:ext cx="10008009" cy="2610971"/>
          </a:xfrm>
          <a:prstGeom prst="rect">
            <a:avLst/>
          </a:prstGeom>
        </p:spPr>
        <p:txBody>
          <a:bodyPr vert="horz" wrap="square" lIns="0" tIns="12700" rIns="0" bIns="0" rtlCol="0">
            <a:spAutoFit/>
          </a:bodyPr>
          <a:lstStyle/>
          <a:p>
            <a:pPr marL="12700">
              <a:lnSpc>
                <a:spcPct val="100000"/>
              </a:lnSpc>
              <a:spcBef>
                <a:spcPts val="100"/>
              </a:spcBef>
            </a:pPr>
            <a:r>
              <a:rPr sz="2400" b="1" dirty="0">
                <a:uFill>
                  <a:solidFill>
                    <a:srgbClr val="000000"/>
                  </a:solidFill>
                </a:uFill>
                <a:latin typeface="+mj-lt"/>
                <a:cs typeface="Times New Roman"/>
              </a:rPr>
              <a:t>Partial</a:t>
            </a:r>
            <a:r>
              <a:rPr sz="2400" b="1" spc="-45" dirty="0">
                <a:uFill>
                  <a:solidFill>
                    <a:srgbClr val="000000"/>
                  </a:solidFill>
                </a:uFill>
                <a:latin typeface="+mj-lt"/>
                <a:cs typeface="Times New Roman"/>
              </a:rPr>
              <a:t> </a:t>
            </a:r>
            <a:r>
              <a:rPr sz="2400" b="1" dirty="0">
                <a:uFill>
                  <a:solidFill>
                    <a:srgbClr val="000000"/>
                  </a:solidFill>
                </a:uFill>
                <a:latin typeface="+mj-lt"/>
                <a:cs typeface="Times New Roman"/>
              </a:rPr>
              <a:t>design</a:t>
            </a:r>
            <a:r>
              <a:rPr sz="2400" b="1" spc="-5" dirty="0">
                <a:uFill>
                  <a:solidFill>
                    <a:srgbClr val="000000"/>
                  </a:solidFill>
                </a:uFill>
                <a:latin typeface="+mj-lt"/>
                <a:cs typeface="Times New Roman"/>
              </a:rPr>
              <a:t> </a:t>
            </a:r>
            <a:r>
              <a:rPr sz="2400" b="1" dirty="0">
                <a:uFill>
                  <a:solidFill>
                    <a:srgbClr val="000000"/>
                  </a:solidFill>
                </a:uFill>
                <a:latin typeface="+mj-lt"/>
                <a:cs typeface="Times New Roman"/>
              </a:rPr>
              <a:t>of</a:t>
            </a:r>
            <a:r>
              <a:rPr sz="2400" b="1" spc="-10" dirty="0">
                <a:uFill>
                  <a:solidFill>
                    <a:srgbClr val="000000"/>
                  </a:solidFill>
                </a:uFill>
                <a:latin typeface="+mj-lt"/>
                <a:cs typeface="Times New Roman"/>
              </a:rPr>
              <a:t> </a:t>
            </a:r>
            <a:r>
              <a:rPr sz="2400" b="1" dirty="0">
                <a:uFill>
                  <a:solidFill>
                    <a:srgbClr val="000000"/>
                  </a:solidFill>
                </a:uFill>
                <a:latin typeface="+mj-lt"/>
                <a:cs typeface="Times New Roman"/>
              </a:rPr>
              <a:t>a</a:t>
            </a:r>
            <a:r>
              <a:rPr sz="2400" b="1" spc="-5" dirty="0">
                <a:uFill>
                  <a:solidFill>
                    <a:srgbClr val="000000"/>
                  </a:solidFill>
                </a:uFill>
                <a:latin typeface="+mj-lt"/>
                <a:cs typeface="Times New Roman"/>
              </a:rPr>
              <a:t> </a:t>
            </a:r>
            <a:r>
              <a:rPr sz="2400" b="1" dirty="0">
                <a:uFill>
                  <a:solidFill>
                    <a:srgbClr val="000000"/>
                  </a:solidFill>
                </a:uFill>
                <a:latin typeface="+mj-lt"/>
                <a:cs typeface="Times New Roman"/>
              </a:rPr>
              <a:t>checkers</a:t>
            </a:r>
            <a:r>
              <a:rPr sz="2400" b="1" spc="-30" dirty="0">
                <a:uFill>
                  <a:solidFill>
                    <a:srgbClr val="000000"/>
                  </a:solidFill>
                </a:uFill>
                <a:latin typeface="+mj-lt"/>
                <a:cs typeface="Times New Roman"/>
              </a:rPr>
              <a:t> </a:t>
            </a:r>
            <a:r>
              <a:rPr sz="2400" b="1" dirty="0">
                <a:uFill>
                  <a:solidFill>
                    <a:srgbClr val="000000"/>
                  </a:solidFill>
                </a:uFill>
                <a:latin typeface="+mj-lt"/>
                <a:cs typeface="Times New Roman"/>
              </a:rPr>
              <a:t>learning</a:t>
            </a:r>
            <a:r>
              <a:rPr sz="2400" b="1" spc="-30" dirty="0">
                <a:uFill>
                  <a:solidFill>
                    <a:srgbClr val="000000"/>
                  </a:solidFill>
                </a:uFill>
                <a:latin typeface="+mj-lt"/>
                <a:cs typeface="Times New Roman"/>
              </a:rPr>
              <a:t> </a:t>
            </a:r>
            <a:r>
              <a:rPr sz="2400" b="1" spc="-10" dirty="0">
                <a:uFill>
                  <a:solidFill>
                    <a:srgbClr val="000000"/>
                  </a:solidFill>
                </a:uFill>
                <a:latin typeface="+mj-lt"/>
                <a:cs typeface="Times New Roman"/>
              </a:rPr>
              <a:t>program:</a:t>
            </a:r>
            <a:endParaRPr sz="2400" dirty="0">
              <a:latin typeface="+mj-lt"/>
              <a:cs typeface="Times New Roman"/>
            </a:endParaRPr>
          </a:p>
          <a:p>
            <a:pPr>
              <a:lnSpc>
                <a:spcPct val="100000"/>
              </a:lnSpc>
              <a:spcBef>
                <a:spcPts val="120"/>
              </a:spcBef>
            </a:pPr>
            <a:endParaRPr sz="2400" dirty="0">
              <a:latin typeface="+mj-lt"/>
              <a:cs typeface="Times New Roman"/>
            </a:endParaRPr>
          </a:p>
          <a:p>
            <a:pPr marL="727075" indent="-342900">
              <a:lnSpc>
                <a:spcPct val="100000"/>
              </a:lnSpc>
              <a:buFont typeface="Arial MT"/>
              <a:buChar char="•"/>
              <a:tabLst>
                <a:tab pos="727075" algn="l"/>
              </a:tabLst>
            </a:pPr>
            <a:r>
              <a:rPr sz="2400" spc="-40" dirty="0">
                <a:latin typeface="+mj-lt"/>
                <a:cs typeface="Times New Roman"/>
              </a:rPr>
              <a:t>Task</a:t>
            </a:r>
            <a:r>
              <a:rPr sz="2400" spc="-100" dirty="0">
                <a:latin typeface="+mj-lt"/>
                <a:cs typeface="Times New Roman"/>
              </a:rPr>
              <a:t> </a:t>
            </a:r>
            <a:r>
              <a:rPr sz="2400" i="1" dirty="0">
                <a:latin typeface="+mj-lt"/>
                <a:cs typeface="Times New Roman"/>
              </a:rPr>
              <a:t>T</a:t>
            </a:r>
            <a:r>
              <a:rPr sz="2400" dirty="0">
                <a:latin typeface="+mj-lt"/>
                <a:cs typeface="Times New Roman"/>
              </a:rPr>
              <a:t>:</a:t>
            </a:r>
            <a:r>
              <a:rPr sz="2400" spc="-60" dirty="0">
                <a:latin typeface="+mj-lt"/>
                <a:cs typeface="Times New Roman"/>
              </a:rPr>
              <a:t> </a:t>
            </a:r>
            <a:r>
              <a:rPr sz="2400" dirty="0">
                <a:latin typeface="+mj-lt"/>
                <a:cs typeface="Times New Roman"/>
              </a:rPr>
              <a:t>playing</a:t>
            </a:r>
            <a:r>
              <a:rPr sz="2400" spc="-80" dirty="0">
                <a:latin typeface="+mj-lt"/>
                <a:cs typeface="Times New Roman"/>
              </a:rPr>
              <a:t> </a:t>
            </a:r>
            <a:r>
              <a:rPr sz="2400" spc="-10" dirty="0">
                <a:latin typeface="+mj-lt"/>
                <a:cs typeface="Times New Roman"/>
              </a:rPr>
              <a:t>checkers</a:t>
            </a:r>
            <a:endParaRPr sz="2400" dirty="0">
              <a:latin typeface="+mj-lt"/>
              <a:cs typeface="Times New Roman"/>
            </a:endParaRPr>
          </a:p>
          <a:p>
            <a:pPr marL="727075" indent="-342900">
              <a:lnSpc>
                <a:spcPct val="100000"/>
              </a:lnSpc>
              <a:buFont typeface="Arial MT"/>
              <a:buChar char="•"/>
              <a:tabLst>
                <a:tab pos="727075" algn="l"/>
              </a:tabLst>
            </a:pPr>
            <a:r>
              <a:rPr sz="2400" dirty="0">
                <a:latin typeface="+mj-lt"/>
                <a:cs typeface="Times New Roman"/>
              </a:rPr>
              <a:t>Performance</a:t>
            </a:r>
            <a:r>
              <a:rPr sz="2400" spc="-20" dirty="0">
                <a:latin typeface="+mj-lt"/>
                <a:cs typeface="Times New Roman"/>
              </a:rPr>
              <a:t> </a:t>
            </a:r>
            <a:r>
              <a:rPr sz="2400" dirty="0">
                <a:latin typeface="+mj-lt"/>
                <a:cs typeface="Times New Roman"/>
              </a:rPr>
              <a:t>measure</a:t>
            </a:r>
            <a:r>
              <a:rPr sz="2400" spc="-30" dirty="0">
                <a:latin typeface="+mj-lt"/>
                <a:cs typeface="Times New Roman"/>
              </a:rPr>
              <a:t> </a:t>
            </a:r>
            <a:r>
              <a:rPr sz="2400" i="1" dirty="0">
                <a:latin typeface="+mj-lt"/>
                <a:cs typeface="Times New Roman"/>
              </a:rPr>
              <a:t>P</a:t>
            </a:r>
            <a:r>
              <a:rPr sz="2400" dirty="0">
                <a:latin typeface="+mj-lt"/>
                <a:cs typeface="Times New Roman"/>
              </a:rPr>
              <a:t>:</a:t>
            </a:r>
            <a:r>
              <a:rPr sz="2400" spc="-20" dirty="0">
                <a:latin typeface="+mj-lt"/>
                <a:cs typeface="Times New Roman"/>
              </a:rPr>
              <a:t> </a:t>
            </a:r>
            <a:r>
              <a:rPr sz="2400" dirty="0">
                <a:latin typeface="+mj-lt"/>
                <a:cs typeface="Times New Roman"/>
              </a:rPr>
              <a:t>percent</a:t>
            </a:r>
            <a:r>
              <a:rPr sz="2400" spc="-40" dirty="0">
                <a:latin typeface="+mj-lt"/>
                <a:cs typeface="Times New Roman"/>
              </a:rPr>
              <a:t> </a:t>
            </a:r>
            <a:r>
              <a:rPr sz="2400" dirty="0">
                <a:latin typeface="+mj-lt"/>
                <a:cs typeface="Times New Roman"/>
              </a:rPr>
              <a:t>of</a:t>
            </a:r>
            <a:r>
              <a:rPr sz="2400" spc="-20" dirty="0">
                <a:latin typeface="+mj-lt"/>
                <a:cs typeface="Times New Roman"/>
              </a:rPr>
              <a:t> </a:t>
            </a:r>
            <a:r>
              <a:rPr sz="2400" dirty="0">
                <a:latin typeface="+mj-lt"/>
                <a:cs typeface="Times New Roman"/>
              </a:rPr>
              <a:t>games</a:t>
            </a:r>
            <a:r>
              <a:rPr sz="2400" spc="-10" dirty="0">
                <a:latin typeface="+mj-lt"/>
                <a:cs typeface="Times New Roman"/>
              </a:rPr>
              <a:t> </a:t>
            </a:r>
            <a:r>
              <a:rPr sz="2400" dirty="0">
                <a:latin typeface="+mj-lt"/>
                <a:cs typeface="Times New Roman"/>
              </a:rPr>
              <a:t>won</a:t>
            </a:r>
            <a:r>
              <a:rPr sz="2400" spc="-20" dirty="0">
                <a:latin typeface="+mj-lt"/>
                <a:cs typeface="Times New Roman"/>
              </a:rPr>
              <a:t> </a:t>
            </a:r>
            <a:r>
              <a:rPr sz="2400" dirty="0">
                <a:latin typeface="+mj-lt"/>
                <a:cs typeface="Times New Roman"/>
              </a:rPr>
              <a:t>in</a:t>
            </a:r>
            <a:r>
              <a:rPr sz="2400" spc="-25" dirty="0">
                <a:latin typeface="+mj-lt"/>
                <a:cs typeface="Times New Roman"/>
              </a:rPr>
              <a:t> </a:t>
            </a:r>
            <a:r>
              <a:rPr sz="2400" dirty="0">
                <a:latin typeface="+mj-lt"/>
                <a:cs typeface="Times New Roman"/>
              </a:rPr>
              <a:t>the</a:t>
            </a:r>
            <a:r>
              <a:rPr sz="2400" spc="-40" dirty="0">
                <a:latin typeface="+mj-lt"/>
                <a:cs typeface="Times New Roman"/>
              </a:rPr>
              <a:t> </a:t>
            </a:r>
            <a:r>
              <a:rPr sz="2400" dirty="0">
                <a:latin typeface="+mj-lt"/>
                <a:cs typeface="Times New Roman"/>
              </a:rPr>
              <a:t>world</a:t>
            </a:r>
            <a:r>
              <a:rPr sz="2400" spc="-20" dirty="0">
                <a:latin typeface="+mj-lt"/>
                <a:cs typeface="Times New Roman"/>
              </a:rPr>
              <a:t> </a:t>
            </a:r>
            <a:r>
              <a:rPr sz="2400" spc="-10" dirty="0">
                <a:latin typeface="+mj-lt"/>
                <a:cs typeface="Times New Roman"/>
              </a:rPr>
              <a:t>tournament</a:t>
            </a:r>
            <a:endParaRPr sz="2400" dirty="0">
              <a:latin typeface="+mj-lt"/>
              <a:cs typeface="Times New Roman"/>
            </a:endParaRPr>
          </a:p>
          <a:p>
            <a:pPr marL="727075" indent="-342900">
              <a:lnSpc>
                <a:spcPct val="100000"/>
              </a:lnSpc>
              <a:buFont typeface="Arial MT"/>
              <a:buChar char="•"/>
              <a:tabLst>
                <a:tab pos="727075" algn="l"/>
              </a:tabLst>
            </a:pPr>
            <a:r>
              <a:rPr sz="2400" dirty="0">
                <a:latin typeface="+mj-lt"/>
                <a:cs typeface="Times New Roman"/>
              </a:rPr>
              <a:t>Training</a:t>
            </a:r>
            <a:r>
              <a:rPr sz="2400" spc="-55" dirty="0">
                <a:latin typeface="+mj-lt"/>
                <a:cs typeface="Times New Roman"/>
              </a:rPr>
              <a:t> </a:t>
            </a:r>
            <a:r>
              <a:rPr sz="2400" dirty="0">
                <a:latin typeface="+mj-lt"/>
                <a:cs typeface="Times New Roman"/>
              </a:rPr>
              <a:t>experience</a:t>
            </a:r>
            <a:r>
              <a:rPr sz="2400" spc="-50" dirty="0">
                <a:latin typeface="+mj-lt"/>
                <a:cs typeface="Times New Roman"/>
              </a:rPr>
              <a:t> </a:t>
            </a:r>
            <a:r>
              <a:rPr sz="2400" i="1" dirty="0">
                <a:latin typeface="+mj-lt"/>
                <a:cs typeface="Times New Roman"/>
              </a:rPr>
              <a:t>E</a:t>
            </a:r>
            <a:r>
              <a:rPr sz="2400" dirty="0">
                <a:latin typeface="+mj-lt"/>
                <a:cs typeface="Times New Roman"/>
              </a:rPr>
              <a:t>:</a:t>
            </a:r>
            <a:r>
              <a:rPr sz="2400" spc="-30" dirty="0">
                <a:latin typeface="+mj-lt"/>
                <a:cs typeface="Times New Roman"/>
              </a:rPr>
              <a:t> </a:t>
            </a:r>
            <a:r>
              <a:rPr sz="2400" dirty="0">
                <a:latin typeface="+mj-lt"/>
                <a:cs typeface="Times New Roman"/>
              </a:rPr>
              <a:t>games</a:t>
            </a:r>
            <a:r>
              <a:rPr sz="2400" spc="-10" dirty="0">
                <a:latin typeface="+mj-lt"/>
                <a:cs typeface="Times New Roman"/>
              </a:rPr>
              <a:t> </a:t>
            </a:r>
            <a:r>
              <a:rPr sz="2400" dirty="0">
                <a:latin typeface="+mj-lt"/>
                <a:cs typeface="Times New Roman"/>
              </a:rPr>
              <a:t>played</a:t>
            </a:r>
            <a:r>
              <a:rPr sz="2400" spc="-40" dirty="0">
                <a:latin typeface="+mj-lt"/>
                <a:cs typeface="Times New Roman"/>
              </a:rPr>
              <a:t> </a:t>
            </a:r>
            <a:r>
              <a:rPr sz="2400" dirty="0">
                <a:latin typeface="+mj-lt"/>
                <a:cs typeface="Times New Roman"/>
              </a:rPr>
              <a:t>against</a:t>
            </a:r>
            <a:r>
              <a:rPr sz="2400" spc="-45" dirty="0">
                <a:latin typeface="+mj-lt"/>
                <a:cs typeface="Times New Roman"/>
              </a:rPr>
              <a:t> </a:t>
            </a:r>
            <a:r>
              <a:rPr sz="2400" spc="-10" dirty="0">
                <a:latin typeface="+mj-lt"/>
                <a:cs typeface="Times New Roman"/>
              </a:rPr>
              <a:t>itself</a:t>
            </a:r>
            <a:endParaRPr sz="2400" dirty="0">
              <a:latin typeface="+mj-lt"/>
              <a:cs typeface="Times New Roman"/>
            </a:endParaRPr>
          </a:p>
          <a:p>
            <a:pPr marL="727075" indent="-342900">
              <a:lnSpc>
                <a:spcPct val="100000"/>
              </a:lnSpc>
              <a:buFont typeface="Arial MT"/>
              <a:buChar char="•"/>
              <a:tabLst>
                <a:tab pos="727075" algn="l"/>
                <a:tab pos="4528185" algn="l"/>
              </a:tabLst>
            </a:pPr>
            <a:r>
              <a:rPr sz="2400" spc="-25" dirty="0">
                <a:latin typeface="+mj-lt"/>
                <a:cs typeface="Times New Roman"/>
              </a:rPr>
              <a:t>Target</a:t>
            </a:r>
            <a:r>
              <a:rPr sz="2400" spc="-85" dirty="0">
                <a:latin typeface="+mj-lt"/>
                <a:cs typeface="Times New Roman"/>
              </a:rPr>
              <a:t> </a:t>
            </a:r>
            <a:r>
              <a:rPr sz="2400" dirty="0">
                <a:latin typeface="+mj-lt"/>
                <a:cs typeface="Times New Roman"/>
              </a:rPr>
              <a:t>function:</a:t>
            </a:r>
            <a:r>
              <a:rPr sz="2400" spc="-120" dirty="0">
                <a:latin typeface="+mj-lt"/>
                <a:cs typeface="Times New Roman"/>
              </a:rPr>
              <a:t> </a:t>
            </a:r>
            <a:r>
              <a:rPr sz="2400" i="1" spc="-50" dirty="0">
                <a:latin typeface="+mj-lt"/>
                <a:cs typeface="Times New Roman"/>
              </a:rPr>
              <a:t>V:</a:t>
            </a:r>
            <a:r>
              <a:rPr sz="2400" i="1" spc="-55" dirty="0">
                <a:latin typeface="+mj-lt"/>
                <a:cs typeface="Times New Roman"/>
              </a:rPr>
              <a:t> </a:t>
            </a:r>
            <a:r>
              <a:rPr sz="2400" i="1" spc="-10" dirty="0">
                <a:latin typeface="+mj-lt"/>
                <a:cs typeface="Times New Roman"/>
              </a:rPr>
              <a:t>Board</a:t>
            </a:r>
            <a:r>
              <a:rPr sz="2400" dirty="0">
                <a:latin typeface="+mj-lt"/>
                <a:cs typeface="Times New Roman"/>
              </a:rPr>
              <a:t>	</a:t>
            </a:r>
            <a:r>
              <a:rPr sz="2400" i="1" spc="-50" dirty="0">
                <a:latin typeface="+mj-lt"/>
                <a:cs typeface="Times New Roman"/>
              </a:rPr>
              <a:t>R</a:t>
            </a:r>
            <a:endParaRPr sz="2400" i="1" dirty="0">
              <a:latin typeface="+mj-lt"/>
              <a:cs typeface="Times New Roman"/>
            </a:endParaRPr>
          </a:p>
          <a:p>
            <a:pPr marL="727075" indent="-342900">
              <a:lnSpc>
                <a:spcPct val="100000"/>
              </a:lnSpc>
              <a:buFont typeface="Arial MT"/>
              <a:buChar char="•"/>
              <a:tabLst>
                <a:tab pos="727075" algn="l"/>
              </a:tabLst>
            </a:pPr>
            <a:r>
              <a:rPr sz="2400" spc="-25" dirty="0">
                <a:latin typeface="+mj-lt"/>
                <a:cs typeface="Times New Roman"/>
              </a:rPr>
              <a:t>Target</a:t>
            </a:r>
            <a:r>
              <a:rPr sz="2400" spc="-60" dirty="0">
                <a:latin typeface="+mj-lt"/>
                <a:cs typeface="Times New Roman"/>
              </a:rPr>
              <a:t> </a:t>
            </a:r>
            <a:r>
              <a:rPr sz="2400" dirty="0">
                <a:latin typeface="+mj-lt"/>
                <a:cs typeface="Times New Roman"/>
              </a:rPr>
              <a:t>function</a:t>
            </a:r>
            <a:r>
              <a:rPr sz="2400" spc="-50" dirty="0">
                <a:latin typeface="+mj-lt"/>
                <a:cs typeface="Times New Roman"/>
              </a:rPr>
              <a:t> </a:t>
            </a:r>
            <a:r>
              <a:rPr sz="2400" spc="-10" dirty="0">
                <a:latin typeface="+mj-lt"/>
                <a:cs typeface="Times New Roman"/>
              </a:rPr>
              <a:t>representation</a:t>
            </a:r>
            <a:endParaRPr sz="2400" dirty="0">
              <a:latin typeface="+mj-lt"/>
              <a:cs typeface="Times New Roman"/>
            </a:endParaRPr>
          </a:p>
        </p:txBody>
      </p:sp>
      <p:sp>
        <p:nvSpPr>
          <p:cNvPr id="3" name="object 3"/>
          <p:cNvSpPr txBox="1"/>
          <p:nvPr/>
        </p:nvSpPr>
        <p:spPr>
          <a:xfrm>
            <a:off x="964795" y="4235583"/>
            <a:ext cx="10133965" cy="1122680"/>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mj-lt"/>
                <a:cs typeface="Times New Roman"/>
              </a:rPr>
              <a:t>The</a:t>
            </a:r>
            <a:r>
              <a:rPr sz="2400" spc="-20" dirty="0">
                <a:latin typeface="+mj-lt"/>
                <a:cs typeface="Times New Roman"/>
              </a:rPr>
              <a:t> </a:t>
            </a:r>
            <a:r>
              <a:rPr sz="2400" dirty="0">
                <a:latin typeface="+mj-lt"/>
                <a:cs typeface="Times New Roman"/>
              </a:rPr>
              <a:t>first</a:t>
            </a:r>
            <a:r>
              <a:rPr sz="2400" spc="-10" dirty="0">
                <a:latin typeface="+mj-lt"/>
                <a:cs typeface="Times New Roman"/>
              </a:rPr>
              <a:t> </a:t>
            </a:r>
            <a:r>
              <a:rPr sz="2400" dirty="0">
                <a:latin typeface="+mj-lt"/>
                <a:cs typeface="Times New Roman"/>
              </a:rPr>
              <a:t>three</a:t>
            </a:r>
            <a:r>
              <a:rPr sz="2400" spc="-25" dirty="0">
                <a:latin typeface="+mj-lt"/>
                <a:cs typeface="Times New Roman"/>
              </a:rPr>
              <a:t> </a:t>
            </a:r>
            <a:r>
              <a:rPr sz="2400" dirty="0">
                <a:latin typeface="+mj-lt"/>
                <a:cs typeface="Times New Roman"/>
              </a:rPr>
              <a:t>items</a:t>
            </a:r>
            <a:r>
              <a:rPr sz="2400" spc="-5" dirty="0">
                <a:latin typeface="+mj-lt"/>
                <a:cs typeface="Times New Roman"/>
              </a:rPr>
              <a:t> </a:t>
            </a:r>
            <a:r>
              <a:rPr sz="2400" dirty="0">
                <a:latin typeface="+mj-lt"/>
                <a:cs typeface="Times New Roman"/>
              </a:rPr>
              <a:t>above</a:t>
            </a:r>
            <a:r>
              <a:rPr sz="2400" spc="-10" dirty="0">
                <a:latin typeface="+mj-lt"/>
                <a:cs typeface="Times New Roman"/>
              </a:rPr>
              <a:t> </a:t>
            </a:r>
            <a:r>
              <a:rPr sz="2400" dirty="0">
                <a:latin typeface="+mj-lt"/>
                <a:cs typeface="Times New Roman"/>
              </a:rPr>
              <a:t>correspond</a:t>
            </a:r>
            <a:r>
              <a:rPr sz="2400" spc="-30"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specification</a:t>
            </a:r>
            <a:r>
              <a:rPr sz="2400" spc="-45" dirty="0">
                <a:latin typeface="+mj-lt"/>
                <a:cs typeface="Times New Roman"/>
              </a:rPr>
              <a:t> </a:t>
            </a:r>
            <a:r>
              <a:rPr sz="2400" dirty="0">
                <a:latin typeface="+mj-lt"/>
                <a:cs typeface="Times New Roman"/>
              </a:rPr>
              <a:t>of the</a:t>
            </a:r>
            <a:r>
              <a:rPr sz="2400" spc="-30" dirty="0">
                <a:latin typeface="+mj-lt"/>
                <a:cs typeface="Times New Roman"/>
              </a:rPr>
              <a:t> </a:t>
            </a:r>
            <a:r>
              <a:rPr sz="2400" dirty="0">
                <a:latin typeface="+mj-lt"/>
                <a:cs typeface="Times New Roman"/>
              </a:rPr>
              <a:t>learning</a:t>
            </a:r>
            <a:r>
              <a:rPr sz="2400" spc="-30" dirty="0">
                <a:latin typeface="+mj-lt"/>
                <a:cs typeface="Times New Roman"/>
              </a:rPr>
              <a:t> </a:t>
            </a:r>
            <a:r>
              <a:rPr sz="2400" spc="-10" dirty="0">
                <a:latin typeface="+mj-lt"/>
                <a:cs typeface="Times New Roman"/>
              </a:rPr>
              <a:t>task, </a:t>
            </a:r>
            <a:r>
              <a:rPr sz="2400" dirty="0">
                <a:latin typeface="+mj-lt"/>
                <a:cs typeface="Times New Roman"/>
              </a:rPr>
              <a:t>whereas</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final</a:t>
            </a:r>
            <a:r>
              <a:rPr sz="2400" spc="-15" dirty="0">
                <a:latin typeface="+mj-lt"/>
                <a:cs typeface="Times New Roman"/>
              </a:rPr>
              <a:t> </a:t>
            </a:r>
            <a:r>
              <a:rPr sz="2400" dirty="0">
                <a:latin typeface="+mj-lt"/>
                <a:cs typeface="Times New Roman"/>
              </a:rPr>
              <a:t>two</a:t>
            </a:r>
            <a:r>
              <a:rPr sz="2400" spc="-10" dirty="0">
                <a:latin typeface="+mj-lt"/>
                <a:cs typeface="Times New Roman"/>
              </a:rPr>
              <a:t> </a:t>
            </a:r>
            <a:r>
              <a:rPr sz="2400" dirty="0">
                <a:latin typeface="+mj-lt"/>
                <a:cs typeface="Times New Roman"/>
              </a:rPr>
              <a:t>items</a:t>
            </a:r>
            <a:r>
              <a:rPr sz="2400" spc="-20" dirty="0">
                <a:latin typeface="+mj-lt"/>
                <a:cs typeface="Times New Roman"/>
              </a:rPr>
              <a:t> </a:t>
            </a:r>
            <a:r>
              <a:rPr sz="2400" dirty="0">
                <a:latin typeface="+mj-lt"/>
                <a:cs typeface="Times New Roman"/>
              </a:rPr>
              <a:t>constitute</a:t>
            </a:r>
            <a:r>
              <a:rPr sz="2400" spc="-45" dirty="0">
                <a:latin typeface="+mj-lt"/>
                <a:cs typeface="Times New Roman"/>
              </a:rPr>
              <a:t> </a:t>
            </a:r>
            <a:r>
              <a:rPr sz="2400" dirty="0">
                <a:latin typeface="+mj-lt"/>
                <a:cs typeface="Times New Roman"/>
              </a:rPr>
              <a:t>design</a:t>
            </a:r>
            <a:r>
              <a:rPr sz="2400" spc="-25" dirty="0">
                <a:latin typeface="+mj-lt"/>
                <a:cs typeface="Times New Roman"/>
              </a:rPr>
              <a:t> </a:t>
            </a:r>
            <a:r>
              <a:rPr sz="2400" dirty="0">
                <a:latin typeface="+mj-lt"/>
                <a:cs typeface="Times New Roman"/>
              </a:rPr>
              <a:t>choices</a:t>
            </a:r>
            <a:r>
              <a:rPr sz="2400" spc="-30" dirty="0">
                <a:latin typeface="+mj-lt"/>
                <a:cs typeface="Times New Roman"/>
              </a:rPr>
              <a:t> </a:t>
            </a:r>
            <a:r>
              <a:rPr sz="2400" dirty="0">
                <a:latin typeface="+mj-lt"/>
                <a:cs typeface="Times New Roman"/>
              </a:rPr>
              <a:t>for</a:t>
            </a:r>
            <a:r>
              <a:rPr sz="2400" spc="-10"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implementation</a:t>
            </a:r>
            <a:r>
              <a:rPr sz="2400" spc="-50" dirty="0">
                <a:latin typeface="+mj-lt"/>
                <a:cs typeface="Times New Roman"/>
              </a:rPr>
              <a:t> </a:t>
            </a:r>
            <a:r>
              <a:rPr sz="2400" dirty="0">
                <a:latin typeface="+mj-lt"/>
                <a:cs typeface="Times New Roman"/>
              </a:rPr>
              <a:t>of</a:t>
            </a:r>
            <a:r>
              <a:rPr sz="2400" spc="-15" dirty="0">
                <a:latin typeface="+mj-lt"/>
                <a:cs typeface="Times New Roman"/>
              </a:rPr>
              <a:t> </a:t>
            </a:r>
            <a:r>
              <a:rPr sz="2400" spc="-25" dirty="0">
                <a:latin typeface="+mj-lt"/>
                <a:cs typeface="Times New Roman"/>
              </a:rPr>
              <a:t>the </a:t>
            </a:r>
            <a:r>
              <a:rPr sz="2400" dirty="0">
                <a:latin typeface="+mj-lt"/>
                <a:cs typeface="Times New Roman"/>
              </a:rPr>
              <a:t>learning</a:t>
            </a:r>
            <a:r>
              <a:rPr sz="2400" spc="-30" dirty="0">
                <a:latin typeface="+mj-lt"/>
                <a:cs typeface="Times New Roman"/>
              </a:rPr>
              <a:t> </a:t>
            </a:r>
            <a:r>
              <a:rPr sz="2400" spc="-10" dirty="0">
                <a:latin typeface="+mj-lt"/>
                <a:cs typeface="Times New Roman"/>
              </a:rPr>
              <a:t>program.</a:t>
            </a:r>
            <a:endParaRPr sz="2400" dirty="0">
              <a:latin typeface="+mj-lt"/>
              <a:cs typeface="Times New Roman"/>
            </a:endParaRPr>
          </a:p>
        </p:txBody>
      </p:sp>
      <p:pic>
        <p:nvPicPr>
          <p:cNvPr id="4" name="object 4"/>
          <p:cNvPicPr/>
          <p:nvPr/>
        </p:nvPicPr>
        <p:blipFill>
          <a:blip r:embed="rId2" cstate="print"/>
          <a:stretch>
            <a:fillRect/>
          </a:stretch>
        </p:blipFill>
        <p:spPr>
          <a:xfrm>
            <a:off x="2580337" y="3454710"/>
            <a:ext cx="7030187" cy="431490"/>
          </a:xfrm>
          <a:prstGeom prst="rect">
            <a:avLst/>
          </a:prstGeom>
        </p:spPr>
      </p:pic>
      <p:sp>
        <p:nvSpPr>
          <p:cNvPr id="5" name="object 5"/>
          <p:cNvSpPr/>
          <p:nvPr/>
        </p:nvSpPr>
        <p:spPr>
          <a:xfrm>
            <a:off x="4896611" y="2587630"/>
            <a:ext cx="457200" cy="103505"/>
          </a:xfrm>
          <a:custGeom>
            <a:avLst/>
            <a:gdLst/>
            <a:ahLst/>
            <a:cxnLst/>
            <a:rect l="l" t="t" r="r" b="b"/>
            <a:pathLst>
              <a:path w="457200" h="103505">
                <a:moveTo>
                  <a:pt x="441441" y="46482"/>
                </a:moveTo>
                <a:lnTo>
                  <a:pt x="362071" y="92445"/>
                </a:lnTo>
                <a:lnTo>
                  <a:pt x="361066" y="96255"/>
                </a:lnTo>
                <a:lnTo>
                  <a:pt x="362833" y="99303"/>
                </a:lnTo>
                <a:lnTo>
                  <a:pt x="364479" y="102351"/>
                </a:lnTo>
                <a:lnTo>
                  <a:pt x="368442" y="103357"/>
                </a:lnTo>
                <a:lnTo>
                  <a:pt x="446256" y="58277"/>
                </a:lnTo>
                <a:lnTo>
                  <a:pt x="444642" y="58277"/>
                </a:lnTo>
                <a:lnTo>
                  <a:pt x="444642" y="57393"/>
                </a:lnTo>
                <a:lnTo>
                  <a:pt x="441441" y="57393"/>
                </a:lnTo>
                <a:lnTo>
                  <a:pt x="432162" y="51937"/>
                </a:lnTo>
                <a:lnTo>
                  <a:pt x="441441" y="51937"/>
                </a:lnTo>
                <a:lnTo>
                  <a:pt x="441441" y="46482"/>
                </a:lnTo>
                <a:close/>
              </a:path>
              <a:path w="457200" h="103505">
                <a:moveTo>
                  <a:pt x="0" y="44074"/>
                </a:moveTo>
                <a:lnTo>
                  <a:pt x="0" y="56753"/>
                </a:lnTo>
                <a:lnTo>
                  <a:pt x="444642" y="58277"/>
                </a:lnTo>
                <a:lnTo>
                  <a:pt x="421073" y="58277"/>
                </a:lnTo>
                <a:lnTo>
                  <a:pt x="432020" y="51937"/>
                </a:lnTo>
                <a:lnTo>
                  <a:pt x="432162" y="51937"/>
                </a:lnTo>
                <a:lnTo>
                  <a:pt x="421380" y="45598"/>
                </a:lnTo>
                <a:lnTo>
                  <a:pt x="444642" y="45598"/>
                </a:lnTo>
                <a:lnTo>
                  <a:pt x="0" y="44074"/>
                </a:lnTo>
                <a:close/>
              </a:path>
              <a:path w="457200" h="103505">
                <a:moveTo>
                  <a:pt x="446415" y="45598"/>
                </a:moveTo>
                <a:lnTo>
                  <a:pt x="444642" y="45598"/>
                </a:lnTo>
                <a:lnTo>
                  <a:pt x="444642" y="58277"/>
                </a:lnTo>
                <a:lnTo>
                  <a:pt x="446256" y="58277"/>
                </a:lnTo>
                <a:lnTo>
                  <a:pt x="457200" y="51937"/>
                </a:lnTo>
                <a:lnTo>
                  <a:pt x="446415" y="45598"/>
                </a:lnTo>
                <a:close/>
              </a:path>
              <a:path w="457200" h="103505">
                <a:moveTo>
                  <a:pt x="441441" y="51937"/>
                </a:moveTo>
                <a:lnTo>
                  <a:pt x="432162" y="51937"/>
                </a:lnTo>
                <a:lnTo>
                  <a:pt x="441441" y="57393"/>
                </a:lnTo>
                <a:lnTo>
                  <a:pt x="441441" y="51937"/>
                </a:lnTo>
                <a:close/>
              </a:path>
              <a:path w="457200" h="103505">
                <a:moveTo>
                  <a:pt x="444642" y="46482"/>
                </a:moveTo>
                <a:lnTo>
                  <a:pt x="441441" y="46482"/>
                </a:lnTo>
                <a:lnTo>
                  <a:pt x="441441" y="57393"/>
                </a:lnTo>
                <a:lnTo>
                  <a:pt x="444642" y="57393"/>
                </a:lnTo>
                <a:lnTo>
                  <a:pt x="444642" y="46482"/>
                </a:lnTo>
                <a:close/>
              </a:path>
              <a:path w="457200" h="103505">
                <a:moveTo>
                  <a:pt x="368808" y="0"/>
                </a:moveTo>
                <a:lnTo>
                  <a:pt x="364876" y="1005"/>
                </a:lnTo>
                <a:lnTo>
                  <a:pt x="363108" y="4053"/>
                </a:lnTo>
                <a:lnTo>
                  <a:pt x="361309" y="7101"/>
                </a:lnTo>
                <a:lnTo>
                  <a:pt x="362346" y="10911"/>
                </a:lnTo>
                <a:lnTo>
                  <a:pt x="432162" y="51937"/>
                </a:lnTo>
                <a:lnTo>
                  <a:pt x="432020" y="51937"/>
                </a:lnTo>
                <a:lnTo>
                  <a:pt x="441441" y="46482"/>
                </a:lnTo>
                <a:lnTo>
                  <a:pt x="444642" y="46482"/>
                </a:lnTo>
                <a:lnTo>
                  <a:pt x="444642" y="45598"/>
                </a:lnTo>
                <a:lnTo>
                  <a:pt x="446415" y="45598"/>
                </a:lnTo>
                <a:lnTo>
                  <a:pt x="368808" y="0"/>
                </a:lnTo>
                <a:close/>
              </a:path>
            </a:pathLst>
          </a:custGeom>
          <a:solidFill>
            <a:srgbClr val="000000"/>
          </a:solid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33</a:t>
            </a:fld>
            <a:endParaRPr spc="-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34</a:t>
            </a:fld>
            <a:endParaRPr spc="-25" dirty="0"/>
          </a:p>
        </p:txBody>
      </p:sp>
      <p:sp>
        <p:nvSpPr>
          <p:cNvPr id="2" name="object 2"/>
          <p:cNvSpPr txBox="1">
            <a:spLocks noGrp="1"/>
          </p:cNvSpPr>
          <p:nvPr>
            <p:ph type="title"/>
          </p:nvPr>
        </p:nvSpPr>
        <p:spPr>
          <a:xfrm>
            <a:off x="1408430" y="368241"/>
            <a:ext cx="9375140" cy="1300480"/>
          </a:xfrm>
          <a:prstGeom prst="rect">
            <a:avLst/>
          </a:prstGeom>
        </p:spPr>
        <p:txBody>
          <a:bodyPr vert="horz" wrap="square" lIns="0" tIns="89535" rIns="0" bIns="0" rtlCol="0">
            <a:spAutoFit/>
          </a:bodyPr>
          <a:lstStyle/>
          <a:p>
            <a:pPr marL="3449320" marR="5080" indent="-3437254">
              <a:lnSpc>
                <a:spcPts val="4750"/>
              </a:lnSpc>
              <a:spcBef>
                <a:spcPts val="705"/>
              </a:spcBef>
            </a:pPr>
            <a:r>
              <a:rPr sz="4400" dirty="0"/>
              <a:t>4.</a:t>
            </a:r>
            <a:r>
              <a:rPr sz="4400" b="0" spc="-135" dirty="0">
                <a:latin typeface="Times New Roman"/>
                <a:cs typeface="Times New Roman"/>
              </a:rPr>
              <a:t> </a:t>
            </a:r>
            <a:r>
              <a:rPr sz="4400" spc="140" dirty="0"/>
              <a:t>Choosing</a:t>
            </a:r>
            <a:r>
              <a:rPr sz="4400" b="0" spc="-165" dirty="0">
                <a:latin typeface="Times New Roman"/>
                <a:cs typeface="Times New Roman"/>
              </a:rPr>
              <a:t> </a:t>
            </a:r>
            <a:r>
              <a:rPr sz="4400" dirty="0"/>
              <a:t>a</a:t>
            </a:r>
            <a:r>
              <a:rPr sz="4400" b="0" spc="-135" dirty="0">
                <a:latin typeface="Times New Roman"/>
                <a:cs typeface="Times New Roman"/>
              </a:rPr>
              <a:t> </a:t>
            </a:r>
            <a:r>
              <a:rPr sz="4400" spc="135" dirty="0"/>
              <a:t>Function</a:t>
            </a:r>
            <a:r>
              <a:rPr sz="4400" b="0" spc="-155" dirty="0">
                <a:latin typeface="Times New Roman"/>
                <a:cs typeface="Times New Roman"/>
              </a:rPr>
              <a:t> </a:t>
            </a:r>
            <a:r>
              <a:rPr sz="4400" spc="110" dirty="0"/>
              <a:t>Approximation</a:t>
            </a:r>
            <a:r>
              <a:rPr sz="4400" b="0" spc="110" dirty="0">
                <a:latin typeface="Times New Roman"/>
                <a:cs typeface="Times New Roman"/>
              </a:rPr>
              <a:t> </a:t>
            </a:r>
            <a:r>
              <a:rPr sz="4400" spc="110" dirty="0"/>
              <a:t>Algorithm</a:t>
            </a:r>
            <a:endParaRPr sz="4400" dirty="0">
              <a:latin typeface="Times New Roman"/>
              <a:cs typeface="Times New Roman"/>
            </a:endParaRPr>
          </a:p>
        </p:txBody>
      </p:sp>
      <p:sp>
        <p:nvSpPr>
          <p:cNvPr id="3" name="object 3"/>
          <p:cNvSpPr txBox="1"/>
          <p:nvPr/>
        </p:nvSpPr>
        <p:spPr>
          <a:xfrm>
            <a:off x="959591" y="1828800"/>
            <a:ext cx="10203815" cy="4334520"/>
          </a:xfrm>
          <a:prstGeom prst="rect">
            <a:avLst/>
          </a:prstGeom>
        </p:spPr>
        <p:txBody>
          <a:bodyPr vert="horz" wrap="square" lIns="0" tIns="12700" rIns="0" bIns="0" rtlCol="0">
            <a:spAutoFit/>
          </a:bodyPr>
          <a:lstStyle/>
          <a:p>
            <a:pPr marL="419100" marR="43180" indent="-343535">
              <a:lnSpc>
                <a:spcPct val="100000"/>
              </a:lnSpc>
              <a:spcBef>
                <a:spcPts val="100"/>
              </a:spcBef>
              <a:buFont typeface="Arial MT"/>
              <a:buChar char="•"/>
              <a:tabLst>
                <a:tab pos="419100" algn="l"/>
              </a:tabLst>
            </a:pPr>
            <a:r>
              <a:rPr sz="2800" dirty="0">
                <a:latin typeface="+mj-lt"/>
                <a:cs typeface="Times New Roman"/>
              </a:rPr>
              <a:t>In</a:t>
            </a:r>
            <a:r>
              <a:rPr sz="2800" spc="-10" dirty="0">
                <a:latin typeface="+mj-lt"/>
                <a:cs typeface="Times New Roman"/>
              </a:rPr>
              <a:t> </a:t>
            </a:r>
            <a:r>
              <a:rPr sz="2800" dirty="0">
                <a:latin typeface="+mj-lt"/>
                <a:cs typeface="Times New Roman"/>
              </a:rPr>
              <a:t>order</a:t>
            </a:r>
            <a:r>
              <a:rPr sz="2800" spc="-20" dirty="0">
                <a:latin typeface="+mj-lt"/>
                <a:cs typeface="Times New Roman"/>
              </a:rPr>
              <a:t> </a:t>
            </a:r>
            <a:r>
              <a:rPr sz="2800" dirty="0">
                <a:latin typeface="+mj-lt"/>
                <a:cs typeface="Times New Roman"/>
              </a:rPr>
              <a:t>to</a:t>
            </a:r>
            <a:r>
              <a:rPr sz="2800" spc="-20" dirty="0">
                <a:latin typeface="+mj-lt"/>
                <a:cs typeface="Times New Roman"/>
              </a:rPr>
              <a:t> </a:t>
            </a:r>
            <a:r>
              <a:rPr sz="2800" dirty="0">
                <a:latin typeface="+mj-lt"/>
                <a:cs typeface="Times New Roman"/>
              </a:rPr>
              <a:t>learn</a:t>
            </a:r>
            <a:r>
              <a:rPr sz="2800" spc="-30" dirty="0">
                <a:latin typeface="+mj-lt"/>
                <a:cs typeface="Times New Roman"/>
              </a:rPr>
              <a:t> </a:t>
            </a:r>
            <a:r>
              <a:rPr sz="2800" dirty="0">
                <a:latin typeface="+mj-lt"/>
                <a:cs typeface="Times New Roman"/>
              </a:rPr>
              <a:t>the</a:t>
            </a:r>
            <a:r>
              <a:rPr sz="2800" spc="-30" dirty="0">
                <a:latin typeface="+mj-lt"/>
                <a:cs typeface="Times New Roman"/>
              </a:rPr>
              <a:t> </a:t>
            </a:r>
            <a:r>
              <a:rPr sz="2800" dirty="0">
                <a:latin typeface="+mj-lt"/>
                <a:cs typeface="Times New Roman"/>
              </a:rPr>
              <a:t>target</a:t>
            </a:r>
            <a:r>
              <a:rPr sz="2800" spc="-30" dirty="0">
                <a:latin typeface="+mj-lt"/>
                <a:cs typeface="Times New Roman"/>
              </a:rPr>
              <a:t> </a:t>
            </a:r>
            <a:r>
              <a:rPr sz="2800" dirty="0">
                <a:latin typeface="+mj-lt"/>
                <a:cs typeface="Times New Roman"/>
              </a:rPr>
              <a:t>function</a:t>
            </a:r>
            <a:r>
              <a:rPr sz="2800" spc="-5" dirty="0">
                <a:latin typeface="+mj-lt"/>
                <a:cs typeface="Times New Roman"/>
              </a:rPr>
              <a:t> </a:t>
            </a:r>
            <a:r>
              <a:rPr sz="2800" b="1" i="1" dirty="0">
                <a:latin typeface="+mj-lt"/>
                <a:cs typeface="Times New Roman"/>
              </a:rPr>
              <a:t>f</a:t>
            </a:r>
            <a:r>
              <a:rPr sz="2800" b="1" i="1" spc="-20" dirty="0">
                <a:latin typeface="+mj-lt"/>
                <a:cs typeface="Times New Roman"/>
              </a:rPr>
              <a:t> </a:t>
            </a:r>
            <a:r>
              <a:rPr sz="2800" dirty="0">
                <a:latin typeface="+mj-lt"/>
                <a:cs typeface="Times New Roman"/>
              </a:rPr>
              <a:t>we</a:t>
            </a:r>
            <a:r>
              <a:rPr sz="2800" spc="-5" dirty="0">
                <a:latin typeface="+mj-lt"/>
                <a:cs typeface="Times New Roman"/>
              </a:rPr>
              <a:t> </a:t>
            </a:r>
            <a:r>
              <a:rPr sz="2800" dirty="0">
                <a:latin typeface="+mj-lt"/>
                <a:cs typeface="Times New Roman"/>
              </a:rPr>
              <a:t>require</a:t>
            </a:r>
            <a:r>
              <a:rPr sz="2800" spc="-45" dirty="0">
                <a:latin typeface="+mj-lt"/>
                <a:cs typeface="Times New Roman"/>
              </a:rPr>
              <a:t> </a:t>
            </a:r>
            <a:r>
              <a:rPr sz="2800" dirty="0">
                <a:latin typeface="+mj-lt"/>
                <a:cs typeface="Times New Roman"/>
              </a:rPr>
              <a:t>a</a:t>
            </a:r>
            <a:r>
              <a:rPr sz="2800" spc="-10" dirty="0">
                <a:latin typeface="+mj-lt"/>
                <a:cs typeface="Times New Roman"/>
              </a:rPr>
              <a:t> </a:t>
            </a:r>
            <a:r>
              <a:rPr sz="2800" dirty="0">
                <a:latin typeface="+mj-lt"/>
                <a:cs typeface="Times New Roman"/>
              </a:rPr>
              <a:t>set</a:t>
            </a:r>
            <a:r>
              <a:rPr sz="2800" spc="-15" dirty="0">
                <a:latin typeface="+mj-lt"/>
                <a:cs typeface="Times New Roman"/>
              </a:rPr>
              <a:t> </a:t>
            </a:r>
            <a:r>
              <a:rPr sz="2800" dirty="0">
                <a:latin typeface="+mj-lt"/>
                <a:cs typeface="Times New Roman"/>
              </a:rPr>
              <a:t>of</a:t>
            </a:r>
            <a:r>
              <a:rPr sz="2800" spc="-10" dirty="0">
                <a:latin typeface="+mj-lt"/>
                <a:cs typeface="Times New Roman"/>
              </a:rPr>
              <a:t> </a:t>
            </a:r>
            <a:r>
              <a:rPr sz="2800" dirty="0">
                <a:latin typeface="+mj-lt"/>
                <a:cs typeface="Times New Roman"/>
              </a:rPr>
              <a:t>training</a:t>
            </a:r>
            <a:r>
              <a:rPr sz="2800" spc="-45" dirty="0">
                <a:latin typeface="+mj-lt"/>
                <a:cs typeface="Times New Roman"/>
              </a:rPr>
              <a:t> </a:t>
            </a:r>
            <a:r>
              <a:rPr sz="2800" dirty="0">
                <a:latin typeface="+mj-lt"/>
                <a:cs typeface="Times New Roman"/>
              </a:rPr>
              <a:t>examples,</a:t>
            </a:r>
            <a:r>
              <a:rPr sz="2800" spc="-10" dirty="0">
                <a:latin typeface="+mj-lt"/>
                <a:cs typeface="Times New Roman"/>
              </a:rPr>
              <a:t> </a:t>
            </a:r>
            <a:r>
              <a:rPr sz="2800" spc="-20" dirty="0">
                <a:latin typeface="+mj-lt"/>
                <a:cs typeface="Times New Roman"/>
              </a:rPr>
              <a:t>each </a:t>
            </a:r>
            <a:r>
              <a:rPr sz="2800" dirty="0">
                <a:latin typeface="+mj-lt"/>
                <a:cs typeface="Times New Roman"/>
              </a:rPr>
              <a:t>describing</a:t>
            </a:r>
            <a:r>
              <a:rPr sz="2800" spc="-45" dirty="0">
                <a:latin typeface="+mj-lt"/>
                <a:cs typeface="Times New Roman"/>
              </a:rPr>
              <a:t> </a:t>
            </a:r>
            <a:r>
              <a:rPr sz="2800" dirty="0">
                <a:latin typeface="+mj-lt"/>
                <a:cs typeface="Times New Roman"/>
              </a:rPr>
              <a:t>a</a:t>
            </a:r>
            <a:r>
              <a:rPr sz="2800" spc="-10" dirty="0">
                <a:latin typeface="+mj-lt"/>
                <a:cs typeface="Times New Roman"/>
              </a:rPr>
              <a:t> </a:t>
            </a:r>
            <a:r>
              <a:rPr sz="2800" dirty="0">
                <a:latin typeface="+mj-lt"/>
                <a:cs typeface="Times New Roman"/>
              </a:rPr>
              <a:t>specific</a:t>
            </a:r>
            <a:r>
              <a:rPr sz="2800" spc="-30" dirty="0">
                <a:latin typeface="+mj-lt"/>
                <a:cs typeface="Times New Roman"/>
              </a:rPr>
              <a:t> </a:t>
            </a:r>
            <a:r>
              <a:rPr sz="2800" dirty="0">
                <a:latin typeface="+mj-lt"/>
                <a:cs typeface="Times New Roman"/>
              </a:rPr>
              <a:t>board</a:t>
            </a:r>
            <a:r>
              <a:rPr sz="2800" spc="-25" dirty="0">
                <a:latin typeface="+mj-lt"/>
                <a:cs typeface="Times New Roman"/>
              </a:rPr>
              <a:t> </a:t>
            </a:r>
            <a:r>
              <a:rPr sz="2800" dirty="0">
                <a:latin typeface="+mj-lt"/>
                <a:cs typeface="Times New Roman"/>
              </a:rPr>
              <a:t>state</a:t>
            </a:r>
            <a:r>
              <a:rPr sz="2800" spc="-30" dirty="0">
                <a:latin typeface="+mj-lt"/>
                <a:cs typeface="Times New Roman"/>
              </a:rPr>
              <a:t> </a:t>
            </a:r>
            <a:r>
              <a:rPr sz="2800" dirty="0">
                <a:latin typeface="+mj-lt"/>
                <a:cs typeface="Times New Roman"/>
              </a:rPr>
              <a:t>b</a:t>
            </a:r>
            <a:r>
              <a:rPr sz="2800" spc="-10" dirty="0">
                <a:latin typeface="+mj-lt"/>
                <a:cs typeface="Times New Roman"/>
              </a:rPr>
              <a:t> </a:t>
            </a:r>
            <a:r>
              <a:rPr sz="2800" dirty="0">
                <a:latin typeface="+mj-lt"/>
                <a:cs typeface="Times New Roman"/>
              </a:rPr>
              <a:t>and</a:t>
            </a:r>
            <a:r>
              <a:rPr sz="2800" spc="-20"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training</a:t>
            </a:r>
            <a:r>
              <a:rPr sz="2800" spc="-45" dirty="0">
                <a:latin typeface="+mj-lt"/>
                <a:cs typeface="Times New Roman"/>
              </a:rPr>
              <a:t> </a:t>
            </a:r>
            <a:r>
              <a:rPr sz="2800" dirty="0">
                <a:latin typeface="+mj-lt"/>
                <a:cs typeface="Times New Roman"/>
              </a:rPr>
              <a:t>value</a:t>
            </a:r>
            <a:r>
              <a:rPr sz="2800" spc="-60" dirty="0">
                <a:latin typeface="+mj-lt"/>
                <a:cs typeface="Times New Roman"/>
              </a:rPr>
              <a:t> </a:t>
            </a:r>
            <a:r>
              <a:rPr sz="2800" i="1" dirty="0">
                <a:latin typeface="+mj-lt"/>
                <a:cs typeface="Times New Roman"/>
              </a:rPr>
              <a:t>V</a:t>
            </a:r>
            <a:r>
              <a:rPr sz="2800" i="1" baseline="-20833" dirty="0">
                <a:latin typeface="+mj-lt"/>
                <a:cs typeface="Times New Roman"/>
              </a:rPr>
              <a:t>train</a:t>
            </a:r>
            <a:r>
              <a:rPr sz="2800" i="1" dirty="0">
                <a:latin typeface="+mj-lt"/>
                <a:cs typeface="Times New Roman"/>
              </a:rPr>
              <a:t>(b)</a:t>
            </a:r>
            <a:r>
              <a:rPr sz="2800" spc="15" dirty="0">
                <a:latin typeface="+mj-lt"/>
                <a:cs typeface="Times New Roman"/>
              </a:rPr>
              <a:t> </a:t>
            </a:r>
            <a:r>
              <a:rPr sz="2800" dirty="0">
                <a:latin typeface="+mj-lt"/>
                <a:cs typeface="Times New Roman"/>
              </a:rPr>
              <a:t>for</a:t>
            </a:r>
            <a:r>
              <a:rPr sz="2800" spc="-5" dirty="0">
                <a:latin typeface="+mj-lt"/>
                <a:cs typeface="Times New Roman"/>
              </a:rPr>
              <a:t> </a:t>
            </a:r>
            <a:r>
              <a:rPr sz="2800" i="1" spc="-25" dirty="0">
                <a:latin typeface="+mj-lt"/>
                <a:cs typeface="Times New Roman"/>
              </a:rPr>
              <a:t>b</a:t>
            </a:r>
            <a:r>
              <a:rPr sz="2800" spc="-25" dirty="0">
                <a:latin typeface="+mj-lt"/>
                <a:cs typeface="Times New Roman"/>
              </a:rPr>
              <a:t>.</a:t>
            </a:r>
            <a:endParaRPr sz="2800" dirty="0">
              <a:latin typeface="+mj-lt"/>
              <a:cs typeface="Times New Roman"/>
            </a:endParaRPr>
          </a:p>
          <a:p>
            <a:pPr marL="418465" indent="-342265">
              <a:lnSpc>
                <a:spcPct val="100000"/>
              </a:lnSpc>
              <a:buFont typeface="Arial MT"/>
              <a:buChar char="•"/>
              <a:tabLst>
                <a:tab pos="418465" algn="l"/>
              </a:tabLst>
            </a:pPr>
            <a:r>
              <a:rPr sz="2800" dirty="0">
                <a:latin typeface="+mj-lt"/>
                <a:cs typeface="Times New Roman"/>
              </a:rPr>
              <a:t>Each</a:t>
            </a:r>
            <a:r>
              <a:rPr sz="2800" spc="-20" dirty="0">
                <a:latin typeface="+mj-lt"/>
                <a:cs typeface="Times New Roman"/>
              </a:rPr>
              <a:t> </a:t>
            </a:r>
            <a:r>
              <a:rPr sz="2800" dirty="0">
                <a:latin typeface="+mj-lt"/>
                <a:cs typeface="Times New Roman"/>
              </a:rPr>
              <a:t>training</a:t>
            </a:r>
            <a:r>
              <a:rPr sz="2800" spc="-45" dirty="0">
                <a:latin typeface="+mj-lt"/>
                <a:cs typeface="Times New Roman"/>
              </a:rPr>
              <a:t> </a:t>
            </a:r>
            <a:r>
              <a:rPr sz="2800" dirty="0">
                <a:latin typeface="+mj-lt"/>
                <a:cs typeface="Times New Roman"/>
              </a:rPr>
              <a:t>example</a:t>
            </a:r>
            <a:r>
              <a:rPr sz="2800" spc="-5" dirty="0">
                <a:latin typeface="+mj-lt"/>
                <a:cs typeface="Times New Roman"/>
              </a:rPr>
              <a:t> </a:t>
            </a:r>
            <a:r>
              <a:rPr sz="2800" dirty="0">
                <a:latin typeface="+mj-lt"/>
                <a:cs typeface="Times New Roman"/>
              </a:rPr>
              <a:t>is</a:t>
            </a:r>
            <a:r>
              <a:rPr sz="2800" spc="-20" dirty="0">
                <a:latin typeface="+mj-lt"/>
                <a:cs typeface="Times New Roman"/>
              </a:rPr>
              <a:t> </a:t>
            </a:r>
            <a:r>
              <a:rPr sz="2800" dirty="0">
                <a:latin typeface="+mj-lt"/>
                <a:cs typeface="Times New Roman"/>
              </a:rPr>
              <a:t>an</a:t>
            </a:r>
            <a:r>
              <a:rPr sz="2800" spc="-5" dirty="0">
                <a:latin typeface="+mj-lt"/>
                <a:cs typeface="Times New Roman"/>
              </a:rPr>
              <a:t> </a:t>
            </a:r>
            <a:r>
              <a:rPr sz="2800" dirty="0">
                <a:latin typeface="+mj-lt"/>
                <a:cs typeface="Times New Roman"/>
              </a:rPr>
              <a:t>ordered</a:t>
            </a:r>
            <a:r>
              <a:rPr sz="2800" spc="-30" dirty="0">
                <a:latin typeface="+mj-lt"/>
                <a:cs typeface="Times New Roman"/>
              </a:rPr>
              <a:t> </a:t>
            </a:r>
            <a:r>
              <a:rPr sz="2800" dirty="0">
                <a:latin typeface="+mj-lt"/>
                <a:cs typeface="Times New Roman"/>
              </a:rPr>
              <a:t>pair</a:t>
            </a:r>
            <a:r>
              <a:rPr sz="2800" spc="-15" dirty="0">
                <a:latin typeface="+mj-lt"/>
                <a:cs typeface="Times New Roman"/>
              </a:rPr>
              <a:t> </a:t>
            </a:r>
            <a:r>
              <a:rPr sz="2800" dirty="0">
                <a:latin typeface="+mj-lt"/>
                <a:cs typeface="Times New Roman"/>
              </a:rPr>
              <a:t>of</a:t>
            </a:r>
            <a:r>
              <a:rPr sz="2800" spc="-5" dirty="0">
                <a:latin typeface="+mj-lt"/>
                <a:cs typeface="Times New Roman"/>
              </a:rPr>
              <a:t> </a:t>
            </a:r>
            <a:r>
              <a:rPr sz="2800" dirty="0">
                <a:latin typeface="+mj-lt"/>
                <a:cs typeface="Times New Roman"/>
              </a:rPr>
              <a:t>the</a:t>
            </a:r>
            <a:r>
              <a:rPr sz="2800" spc="-20" dirty="0">
                <a:latin typeface="+mj-lt"/>
                <a:cs typeface="Times New Roman"/>
              </a:rPr>
              <a:t> </a:t>
            </a:r>
            <a:r>
              <a:rPr sz="2800" dirty="0">
                <a:latin typeface="+mj-lt"/>
                <a:cs typeface="Times New Roman"/>
              </a:rPr>
              <a:t>form</a:t>
            </a:r>
            <a:r>
              <a:rPr sz="2800" spc="-5" dirty="0">
                <a:latin typeface="+mj-lt"/>
                <a:cs typeface="Times New Roman"/>
              </a:rPr>
              <a:t> </a:t>
            </a:r>
            <a:r>
              <a:rPr sz="2800" i="1" dirty="0">
                <a:latin typeface="+mj-lt"/>
                <a:cs typeface="Times New Roman"/>
              </a:rPr>
              <a:t>(b,</a:t>
            </a:r>
            <a:r>
              <a:rPr sz="2800" i="1" spc="-35" dirty="0">
                <a:latin typeface="+mj-lt"/>
                <a:cs typeface="Times New Roman"/>
              </a:rPr>
              <a:t> </a:t>
            </a:r>
            <a:r>
              <a:rPr sz="2800" i="1" spc="-10" dirty="0">
                <a:latin typeface="+mj-lt"/>
                <a:cs typeface="Times New Roman"/>
              </a:rPr>
              <a:t>V</a:t>
            </a:r>
            <a:r>
              <a:rPr sz="2800" i="1" spc="-15" baseline="-20833" dirty="0">
                <a:latin typeface="+mj-lt"/>
                <a:cs typeface="Times New Roman"/>
              </a:rPr>
              <a:t>train</a:t>
            </a:r>
            <a:r>
              <a:rPr sz="2800" i="1" spc="-10" dirty="0">
                <a:latin typeface="+mj-lt"/>
                <a:cs typeface="Times New Roman"/>
              </a:rPr>
              <a:t>(b)).</a:t>
            </a:r>
            <a:endParaRPr sz="2800" i="1" dirty="0">
              <a:latin typeface="+mj-lt"/>
              <a:cs typeface="Times New Roman"/>
            </a:endParaRPr>
          </a:p>
          <a:p>
            <a:pPr marL="419100" marR="193675" indent="-343535">
              <a:lnSpc>
                <a:spcPct val="100000"/>
              </a:lnSpc>
              <a:buFont typeface="Arial MT"/>
              <a:buChar char="•"/>
              <a:tabLst>
                <a:tab pos="419100" algn="l"/>
                <a:tab pos="6477000" algn="l"/>
              </a:tabLst>
            </a:pPr>
            <a:r>
              <a:rPr sz="2800" dirty="0">
                <a:latin typeface="+mj-lt"/>
                <a:cs typeface="Times New Roman"/>
              </a:rPr>
              <a:t>For</a:t>
            </a:r>
            <a:r>
              <a:rPr sz="2800" spc="-15" dirty="0">
                <a:latin typeface="+mj-lt"/>
                <a:cs typeface="Times New Roman"/>
              </a:rPr>
              <a:t> </a:t>
            </a:r>
            <a:r>
              <a:rPr sz="2800" dirty="0">
                <a:latin typeface="+mj-lt"/>
                <a:cs typeface="Times New Roman"/>
              </a:rPr>
              <a:t>instance,</a:t>
            </a:r>
            <a:r>
              <a:rPr sz="2800" spc="-50" dirty="0">
                <a:latin typeface="+mj-lt"/>
                <a:cs typeface="Times New Roman"/>
              </a:rPr>
              <a:t> </a:t>
            </a:r>
            <a:r>
              <a:rPr sz="2800" dirty="0">
                <a:latin typeface="+mj-lt"/>
                <a:cs typeface="Times New Roman"/>
              </a:rPr>
              <a:t>the</a:t>
            </a:r>
            <a:r>
              <a:rPr sz="2800" spc="-20" dirty="0">
                <a:latin typeface="+mj-lt"/>
                <a:cs typeface="Times New Roman"/>
              </a:rPr>
              <a:t> </a:t>
            </a:r>
            <a:r>
              <a:rPr sz="2800" dirty="0">
                <a:latin typeface="+mj-lt"/>
                <a:cs typeface="Times New Roman"/>
              </a:rPr>
              <a:t>following</a:t>
            </a:r>
            <a:r>
              <a:rPr sz="2800" spc="-25" dirty="0">
                <a:latin typeface="+mj-lt"/>
                <a:cs typeface="Times New Roman"/>
              </a:rPr>
              <a:t> </a:t>
            </a:r>
            <a:r>
              <a:rPr sz="2800" dirty="0">
                <a:latin typeface="+mj-lt"/>
                <a:cs typeface="Times New Roman"/>
              </a:rPr>
              <a:t>training</a:t>
            </a:r>
            <a:r>
              <a:rPr sz="2800" spc="-50" dirty="0">
                <a:latin typeface="+mj-lt"/>
                <a:cs typeface="Times New Roman"/>
              </a:rPr>
              <a:t> </a:t>
            </a:r>
            <a:r>
              <a:rPr sz="2800" dirty="0">
                <a:latin typeface="+mj-lt"/>
                <a:cs typeface="Times New Roman"/>
              </a:rPr>
              <a:t>example</a:t>
            </a:r>
            <a:r>
              <a:rPr sz="2800" spc="-5" dirty="0">
                <a:latin typeface="+mj-lt"/>
                <a:cs typeface="Times New Roman"/>
              </a:rPr>
              <a:t> </a:t>
            </a:r>
            <a:r>
              <a:rPr sz="2800" spc="-50" dirty="0">
                <a:latin typeface="+mj-lt"/>
                <a:cs typeface="Times New Roman"/>
              </a:rPr>
              <a:t>d</a:t>
            </a:r>
            <a:r>
              <a:rPr sz="2800" dirty="0">
                <a:latin typeface="+mj-lt"/>
                <a:cs typeface="Times New Roman"/>
              </a:rPr>
              <a:t>escribes</a:t>
            </a:r>
            <a:r>
              <a:rPr sz="2800" spc="-15" dirty="0">
                <a:latin typeface="+mj-lt"/>
                <a:cs typeface="Times New Roman"/>
              </a:rPr>
              <a:t> </a:t>
            </a:r>
            <a:r>
              <a:rPr sz="2800" dirty="0">
                <a:latin typeface="+mj-lt"/>
                <a:cs typeface="Times New Roman"/>
              </a:rPr>
              <a:t>a</a:t>
            </a:r>
            <a:r>
              <a:rPr sz="2800" spc="-15" dirty="0">
                <a:latin typeface="+mj-lt"/>
                <a:cs typeface="Times New Roman"/>
              </a:rPr>
              <a:t> </a:t>
            </a:r>
            <a:r>
              <a:rPr sz="2800" dirty="0">
                <a:latin typeface="+mj-lt"/>
                <a:cs typeface="Times New Roman"/>
              </a:rPr>
              <a:t>board state</a:t>
            </a:r>
            <a:r>
              <a:rPr sz="2800" spc="-35" dirty="0">
                <a:latin typeface="+mj-lt"/>
                <a:cs typeface="Times New Roman"/>
              </a:rPr>
              <a:t> </a:t>
            </a:r>
            <a:r>
              <a:rPr sz="2800" i="1" dirty="0">
                <a:latin typeface="+mj-lt"/>
                <a:cs typeface="Times New Roman"/>
              </a:rPr>
              <a:t>b</a:t>
            </a:r>
            <a:r>
              <a:rPr sz="2800" dirty="0">
                <a:latin typeface="+mj-lt"/>
                <a:cs typeface="Times New Roman"/>
              </a:rPr>
              <a:t> </a:t>
            </a:r>
            <a:r>
              <a:rPr sz="2800" spc="-25" dirty="0">
                <a:latin typeface="+mj-lt"/>
                <a:cs typeface="Times New Roman"/>
              </a:rPr>
              <a:t>in </a:t>
            </a:r>
            <a:r>
              <a:rPr sz="2800" dirty="0">
                <a:latin typeface="+mj-lt"/>
                <a:cs typeface="Times New Roman"/>
              </a:rPr>
              <a:t>which</a:t>
            </a:r>
            <a:r>
              <a:rPr sz="2800" spc="-10" dirty="0">
                <a:latin typeface="+mj-lt"/>
                <a:cs typeface="Times New Roman"/>
              </a:rPr>
              <a:t> </a:t>
            </a:r>
            <a:r>
              <a:rPr sz="2800" dirty="0">
                <a:latin typeface="+mj-lt"/>
                <a:cs typeface="Times New Roman"/>
              </a:rPr>
              <a:t>black</a:t>
            </a:r>
            <a:r>
              <a:rPr sz="2800" spc="-35" dirty="0">
                <a:latin typeface="+mj-lt"/>
                <a:cs typeface="Times New Roman"/>
              </a:rPr>
              <a:t> </a:t>
            </a:r>
            <a:r>
              <a:rPr sz="2800" dirty="0">
                <a:latin typeface="+mj-lt"/>
                <a:cs typeface="Times New Roman"/>
              </a:rPr>
              <a:t>has</a:t>
            </a:r>
            <a:r>
              <a:rPr sz="2800" spc="-10" dirty="0">
                <a:latin typeface="+mj-lt"/>
                <a:cs typeface="Times New Roman"/>
              </a:rPr>
              <a:t> </a:t>
            </a:r>
            <a:r>
              <a:rPr sz="2800" dirty="0">
                <a:latin typeface="+mj-lt"/>
                <a:cs typeface="Times New Roman"/>
              </a:rPr>
              <a:t>won</a:t>
            </a:r>
            <a:r>
              <a:rPr sz="2800" spc="-5" dirty="0">
                <a:latin typeface="+mj-lt"/>
                <a:cs typeface="Times New Roman"/>
              </a:rPr>
              <a:t> </a:t>
            </a:r>
            <a:r>
              <a:rPr sz="2800" dirty="0">
                <a:latin typeface="+mj-lt"/>
                <a:cs typeface="Times New Roman"/>
              </a:rPr>
              <a:t>the</a:t>
            </a:r>
            <a:r>
              <a:rPr sz="2800" spc="-20" dirty="0">
                <a:latin typeface="+mj-lt"/>
                <a:cs typeface="Times New Roman"/>
              </a:rPr>
              <a:t> </a:t>
            </a:r>
            <a:r>
              <a:rPr sz="2800" dirty="0">
                <a:latin typeface="+mj-lt"/>
                <a:cs typeface="Times New Roman"/>
              </a:rPr>
              <a:t>game</a:t>
            </a:r>
            <a:r>
              <a:rPr sz="2800" spc="-10" dirty="0">
                <a:latin typeface="+mj-lt"/>
                <a:cs typeface="Times New Roman"/>
              </a:rPr>
              <a:t> </a:t>
            </a:r>
            <a:r>
              <a:rPr sz="2800" dirty="0">
                <a:latin typeface="+mj-lt"/>
                <a:cs typeface="Times New Roman"/>
              </a:rPr>
              <a:t>(note</a:t>
            </a:r>
            <a:r>
              <a:rPr sz="2800" spc="-5" dirty="0">
                <a:latin typeface="+mj-lt"/>
                <a:cs typeface="Times New Roman"/>
              </a:rPr>
              <a:t> </a:t>
            </a:r>
            <a:r>
              <a:rPr sz="2800" i="1" dirty="0">
                <a:latin typeface="+mj-lt"/>
                <a:cs typeface="Times New Roman"/>
              </a:rPr>
              <a:t>x</a:t>
            </a:r>
            <a:r>
              <a:rPr sz="2800" i="1" baseline="-20833" dirty="0">
                <a:latin typeface="+mj-lt"/>
                <a:cs typeface="Times New Roman"/>
              </a:rPr>
              <a:t>2</a:t>
            </a:r>
            <a:r>
              <a:rPr sz="2800" i="1" spc="270" baseline="-20833" dirty="0">
                <a:latin typeface="+mj-lt"/>
                <a:cs typeface="Times New Roman"/>
              </a:rPr>
              <a:t> </a:t>
            </a:r>
            <a:r>
              <a:rPr sz="2800" i="1" dirty="0">
                <a:latin typeface="+mj-lt"/>
                <a:cs typeface="Times New Roman"/>
              </a:rPr>
              <a:t>=</a:t>
            </a:r>
            <a:r>
              <a:rPr sz="2800" i="1" spc="-10" dirty="0">
                <a:latin typeface="+mj-lt"/>
                <a:cs typeface="Times New Roman"/>
              </a:rPr>
              <a:t> </a:t>
            </a:r>
            <a:r>
              <a:rPr sz="2800" i="1" dirty="0">
                <a:latin typeface="+mj-lt"/>
                <a:cs typeface="Times New Roman"/>
              </a:rPr>
              <a:t>0</a:t>
            </a:r>
            <a:r>
              <a:rPr sz="2800" i="1" spc="-5" dirty="0">
                <a:latin typeface="+mj-lt"/>
                <a:cs typeface="Times New Roman"/>
              </a:rPr>
              <a:t> </a:t>
            </a:r>
            <a:r>
              <a:rPr sz="2800" dirty="0">
                <a:latin typeface="+mj-lt"/>
                <a:cs typeface="Times New Roman"/>
              </a:rPr>
              <a:t>indicates</a:t>
            </a:r>
            <a:r>
              <a:rPr sz="2800" spc="-50" dirty="0">
                <a:latin typeface="+mj-lt"/>
                <a:cs typeface="Times New Roman"/>
              </a:rPr>
              <a:t> </a:t>
            </a:r>
            <a:r>
              <a:rPr sz="2800" dirty="0">
                <a:latin typeface="+mj-lt"/>
                <a:cs typeface="Times New Roman"/>
              </a:rPr>
              <a:t>that</a:t>
            </a:r>
            <a:r>
              <a:rPr sz="2800" spc="-25" dirty="0">
                <a:latin typeface="+mj-lt"/>
                <a:cs typeface="Times New Roman"/>
              </a:rPr>
              <a:t> </a:t>
            </a:r>
            <a:r>
              <a:rPr sz="2800" dirty="0">
                <a:latin typeface="+mj-lt"/>
                <a:cs typeface="Times New Roman"/>
              </a:rPr>
              <a:t>red</a:t>
            </a:r>
            <a:r>
              <a:rPr sz="2800" spc="-15" dirty="0">
                <a:latin typeface="+mj-lt"/>
                <a:cs typeface="Times New Roman"/>
              </a:rPr>
              <a:t> </a:t>
            </a:r>
            <a:r>
              <a:rPr sz="2800" dirty="0">
                <a:latin typeface="+mj-lt"/>
                <a:cs typeface="Times New Roman"/>
              </a:rPr>
              <a:t>has</a:t>
            </a:r>
            <a:r>
              <a:rPr sz="2800" spc="-10" dirty="0">
                <a:latin typeface="+mj-lt"/>
                <a:cs typeface="Times New Roman"/>
              </a:rPr>
              <a:t> </a:t>
            </a:r>
            <a:r>
              <a:rPr sz="2800" dirty="0">
                <a:latin typeface="+mj-lt"/>
                <a:cs typeface="Times New Roman"/>
              </a:rPr>
              <a:t>no</a:t>
            </a:r>
            <a:r>
              <a:rPr sz="2800" spc="-10" dirty="0">
                <a:latin typeface="+mj-lt"/>
                <a:cs typeface="Times New Roman"/>
              </a:rPr>
              <a:t> remaining </a:t>
            </a:r>
            <a:r>
              <a:rPr sz="2800" dirty="0">
                <a:latin typeface="+mj-lt"/>
                <a:cs typeface="Times New Roman"/>
              </a:rPr>
              <a:t>pieces)</a:t>
            </a:r>
            <a:r>
              <a:rPr sz="2800" spc="-40" dirty="0">
                <a:latin typeface="+mj-lt"/>
                <a:cs typeface="Times New Roman"/>
              </a:rPr>
              <a:t> </a:t>
            </a:r>
            <a:r>
              <a:rPr sz="2800" dirty="0">
                <a:latin typeface="+mj-lt"/>
                <a:cs typeface="Times New Roman"/>
              </a:rPr>
              <a:t>and</a:t>
            </a:r>
            <a:r>
              <a:rPr sz="2800" spc="-25" dirty="0">
                <a:latin typeface="+mj-lt"/>
                <a:cs typeface="Times New Roman"/>
              </a:rPr>
              <a:t> </a:t>
            </a:r>
            <a:r>
              <a:rPr sz="2800" dirty="0">
                <a:latin typeface="+mj-lt"/>
                <a:cs typeface="Times New Roman"/>
              </a:rPr>
              <a:t>for</a:t>
            </a:r>
            <a:r>
              <a:rPr sz="2800" spc="-10" dirty="0">
                <a:latin typeface="+mj-lt"/>
                <a:cs typeface="Times New Roman"/>
              </a:rPr>
              <a:t> </a:t>
            </a:r>
            <a:r>
              <a:rPr sz="2800" dirty="0">
                <a:latin typeface="+mj-lt"/>
                <a:cs typeface="Times New Roman"/>
              </a:rPr>
              <a:t>which</a:t>
            </a:r>
            <a:r>
              <a:rPr sz="2800" spc="-25" dirty="0">
                <a:latin typeface="+mj-lt"/>
                <a:cs typeface="Times New Roman"/>
              </a:rPr>
              <a:t> </a:t>
            </a:r>
            <a:r>
              <a:rPr sz="2800" dirty="0">
                <a:latin typeface="+mj-lt"/>
                <a:cs typeface="Times New Roman"/>
              </a:rPr>
              <a:t>the</a:t>
            </a:r>
            <a:r>
              <a:rPr sz="2800" spc="-20" dirty="0">
                <a:latin typeface="+mj-lt"/>
                <a:cs typeface="Times New Roman"/>
              </a:rPr>
              <a:t> </a:t>
            </a:r>
            <a:r>
              <a:rPr sz="2800" dirty="0">
                <a:latin typeface="+mj-lt"/>
                <a:cs typeface="Times New Roman"/>
              </a:rPr>
              <a:t>target</a:t>
            </a:r>
            <a:r>
              <a:rPr sz="2800" spc="-45" dirty="0">
                <a:latin typeface="+mj-lt"/>
                <a:cs typeface="Times New Roman"/>
              </a:rPr>
              <a:t> </a:t>
            </a:r>
            <a:r>
              <a:rPr sz="2800" dirty="0">
                <a:latin typeface="+mj-lt"/>
                <a:cs typeface="Times New Roman"/>
              </a:rPr>
              <a:t>function</a:t>
            </a:r>
            <a:r>
              <a:rPr sz="2800" spc="-15" dirty="0">
                <a:latin typeface="+mj-lt"/>
                <a:cs typeface="Times New Roman"/>
              </a:rPr>
              <a:t> </a:t>
            </a:r>
            <a:r>
              <a:rPr sz="2800" dirty="0">
                <a:latin typeface="+mj-lt"/>
                <a:cs typeface="Times New Roman"/>
              </a:rPr>
              <a:t>value</a:t>
            </a:r>
            <a:r>
              <a:rPr sz="2800" spc="-65" dirty="0">
                <a:latin typeface="+mj-lt"/>
                <a:cs typeface="Times New Roman"/>
              </a:rPr>
              <a:t> </a:t>
            </a:r>
            <a:r>
              <a:rPr sz="2800" i="1" dirty="0">
                <a:latin typeface="+mj-lt"/>
                <a:cs typeface="Times New Roman"/>
              </a:rPr>
              <a:t>V</a:t>
            </a:r>
            <a:r>
              <a:rPr sz="2800" i="1" baseline="-20833" dirty="0">
                <a:latin typeface="+mj-lt"/>
                <a:cs typeface="Times New Roman"/>
              </a:rPr>
              <a:t>train</a:t>
            </a:r>
            <a:r>
              <a:rPr sz="2800" i="1" dirty="0">
                <a:latin typeface="+mj-lt"/>
                <a:cs typeface="Times New Roman"/>
              </a:rPr>
              <a:t>(b)</a:t>
            </a:r>
            <a:r>
              <a:rPr sz="2800" spc="10" dirty="0">
                <a:latin typeface="+mj-lt"/>
                <a:cs typeface="Times New Roman"/>
              </a:rPr>
              <a:t> </a:t>
            </a:r>
            <a:r>
              <a:rPr sz="2800" dirty="0">
                <a:latin typeface="+mj-lt"/>
                <a:cs typeface="Times New Roman"/>
              </a:rPr>
              <a:t>is</a:t>
            </a:r>
            <a:r>
              <a:rPr sz="2800" spc="-20" dirty="0">
                <a:latin typeface="+mj-lt"/>
                <a:cs typeface="Times New Roman"/>
              </a:rPr>
              <a:t> </a:t>
            </a:r>
            <a:r>
              <a:rPr sz="2800" dirty="0">
                <a:latin typeface="+mj-lt"/>
                <a:cs typeface="Times New Roman"/>
              </a:rPr>
              <a:t>therefore</a:t>
            </a:r>
            <a:r>
              <a:rPr sz="2800" spc="-40" dirty="0">
                <a:latin typeface="+mj-lt"/>
                <a:cs typeface="Times New Roman"/>
              </a:rPr>
              <a:t> </a:t>
            </a:r>
            <a:r>
              <a:rPr sz="2800" i="1" spc="-10" dirty="0">
                <a:latin typeface="+mj-lt"/>
                <a:cs typeface="Times New Roman"/>
              </a:rPr>
              <a:t>+100</a:t>
            </a:r>
            <a:r>
              <a:rPr sz="2800" spc="-10" dirty="0">
                <a:latin typeface="+mj-lt"/>
                <a:cs typeface="Times New Roman"/>
              </a:rPr>
              <a:t>.</a:t>
            </a:r>
            <a:endParaRPr sz="2800" dirty="0">
              <a:latin typeface="+mj-lt"/>
              <a:cs typeface="Times New Roman"/>
            </a:endParaRPr>
          </a:p>
          <a:p>
            <a:pPr>
              <a:lnSpc>
                <a:spcPct val="100000"/>
              </a:lnSpc>
              <a:spcBef>
                <a:spcPts val="125"/>
              </a:spcBef>
            </a:pPr>
            <a:endParaRPr sz="2800" dirty="0">
              <a:latin typeface="+mj-lt"/>
              <a:cs typeface="Times New Roman"/>
            </a:endParaRPr>
          </a:p>
          <a:p>
            <a:pPr marL="193675" algn="ctr">
              <a:lnSpc>
                <a:spcPct val="100000"/>
              </a:lnSpc>
            </a:pPr>
            <a:r>
              <a:rPr sz="2800" i="1" dirty="0">
                <a:latin typeface="+mj-lt"/>
                <a:cs typeface="Times New Roman"/>
              </a:rPr>
              <a:t>((x</a:t>
            </a:r>
            <a:r>
              <a:rPr sz="2800" i="1" baseline="-20833" dirty="0">
                <a:latin typeface="+mj-lt"/>
                <a:cs typeface="Times New Roman"/>
              </a:rPr>
              <a:t>1</a:t>
            </a:r>
            <a:r>
              <a:rPr sz="2800" i="1" dirty="0">
                <a:latin typeface="+mj-lt"/>
                <a:cs typeface="Times New Roman"/>
              </a:rPr>
              <a:t>=3,</a:t>
            </a:r>
            <a:r>
              <a:rPr sz="2800" i="1" spc="-35" dirty="0">
                <a:latin typeface="+mj-lt"/>
                <a:cs typeface="Times New Roman"/>
              </a:rPr>
              <a:t> </a:t>
            </a:r>
            <a:r>
              <a:rPr sz="2800" i="1" dirty="0">
                <a:latin typeface="+mj-lt"/>
                <a:cs typeface="Times New Roman"/>
              </a:rPr>
              <a:t>x</a:t>
            </a:r>
            <a:r>
              <a:rPr sz="2800" i="1" baseline="-20833" dirty="0">
                <a:latin typeface="+mj-lt"/>
                <a:cs typeface="Times New Roman"/>
              </a:rPr>
              <a:t>2</a:t>
            </a:r>
            <a:r>
              <a:rPr sz="2800" i="1" dirty="0">
                <a:latin typeface="+mj-lt"/>
                <a:cs typeface="Times New Roman"/>
              </a:rPr>
              <a:t>=0,</a:t>
            </a:r>
            <a:r>
              <a:rPr sz="2800" i="1" spc="-10" dirty="0">
                <a:latin typeface="+mj-lt"/>
                <a:cs typeface="Times New Roman"/>
              </a:rPr>
              <a:t> </a:t>
            </a:r>
            <a:r>
              <a:rPr sz="2800" i="1" dirty="0">
                <a:latin typeface="+mj-lt"/>
                <a:cs typeface="Times New Roman"/>
              </a:rPr>
              <a:t>x</a:t>
            </a:r>
            <a:r>
              <a:rPr sz="2800" i="1" baseline="-20833" dirty="0">
                <a:latin typeface="+mj-lt"/>
                <a:cs typeface="Times New Roman"/>
              </a:rPr>
              <a:t>3</a:t>
            </a:r>
            <a:r>
              <a:rPr sz="2800" i="1" dirty="0">
                <a:latin typeface="+mj-lt"/>
                <a:cs typeface="Times New Roman"/>
              </a:rPr>
              <a:t>=1,</a:t>
            </a:r>
            <a:r>
              <a:rPr sz="2800" i="1" spc="-15" dirty="0">
                <a:latin typeface="+mj-lt"/>
                <a:cs typeface="Times New Roman"/>
              </a:rPr>
              <a:t> </a:t>
            </a:r>
            <a:r>
              <a:rPr sz="2800" i="1" dirty="0">
                <a:latin typeface="+mj-lt"/>
                <a:cs typeface="Times New Roman"/>
              </a:rPr>
              <a:t>x</a:t>
            </a:r>
            <a:r>
              <a:rPr sz="2800" i="1" baseline="-20833" dirty="0">
                <a:latin typeface="+mj-lt"/>
                <a:cs typeface="Times New Roman"/>
              </a:rPr>
              <a:t>4</a:t>
            </a:r>
            <a:r>
              <a:rPr sz="2800" i="1" dirty="0">
                <a:latin typeface="+mj-lt"/>
                <a:cs typeface="Times New Roman"/>
              </a:rPr>
              <a:t>=0,</a:t>
            </a:r>
            <a:r>
              <a:rPr sz="2800" i="1" spc="-20" dirty="0">
                <a:latin typeface="+mj-lt"/>
                <a:cs typeface="Times New Roman"/>
              </a:rPr>
              <a:t> </a:t>
            </a:r>
            <a:r>
              <a:rPr sz="2800" i="1" dirty="0">
                <a:latin typeface="+mj-lt"/>
                <a:cs typeface="Times New Roman"/>
              </a:rPr>
              <a:t>x</a:t>
            </a:r>
            <a:r>
              <a:rPr sz="2800" i="1" baseline="-20833" dirty="0">
                <a:latin typeface="+mj-lt"/>
                <a:cs typeface="Times New Roman"/>
              </a:rPr>
              <a:t>5</a:t>
            </a:r>
            <a:r>
              <a:rPr sz="2800" i="1" dirty="0">
                <a:latin typeface="+mj-lt"/>
                <a:cs typeface="Times New Roman"/>
              </a:rPr>
              <a:t>=0,</a:t>
            </a:r>
            <a:r>
              <a:rPr sz="2800" i="1" spc="-15" dirty="0">
                <a:latin typeface="+mj-lt"/>
                <a:cs typeface="Times New Roman"/>
              </a:rPr>
              <a:t> </a:t>
            </a:r>
            <a:r>
              <a:rPr sz="2800" i="1" dirty="0">
                <a:latin typeface="+mj-lt"/>
                <a:cs typeface="Times New Roman"/>
              </a:rPr>
              <a:t>x</a:t>
            </a:r>
            <a:r>
              <a:rPr sz="2800" i="1" baseline="-20833" dirty="0">
                <a:latin typeface="+mj-lt"/>
                <a:cs typeface="Times New Roman"/>
              </a:rPr>
              <a:t>6</a:t>
            </a:r>
            <a:r>
              <a:rPr sz="2800" i="1" dirty="0">
                <a:latin typeface="+mj-lt"/>
                <a:cs typeface="Times New Roman"/>
              </a:rPr>
              <a:t>=0),</a:t>
            </a:r>
            <a:r>
              <a:rPr sz="2800" i="1" spc="-25" dirty="0">
                <a:latin typeface="+mj-lt"/>
                <a:cs typeface="Times New Roman"/>
              </a:rPr>
              <a:t> </a:t>
            </a:r>
            <a:r>
              <a:rPr sz="2800" i="1" spc="-10" dirty="0">
                <a:latin typeface="+mj-lt"/>
                <a:cs typeface="Times New Roman"/>
              </a:rPr>
              <a:t>+100)</a:t>
            </a:r>
            <a:endParaRPr sz="2800" i="1" dirty="0">
              <a:latin typeface="+mj-lt"/>
              <a:cs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35</a:t>
            </a:fld>
            <a:endParaRPr spc="-25" dirty="0"/>
          </a:p>
        </p:txBody>
      </p:sp>
      <p:sp>
        <p:nvSpPr>
          <p:cNvPr id="2" name="object 2"/>
          <p:cNvSpPr txBox="1">
            <a:spLocks noGrp="1"/>
          </p:cNvSpPr>
          <p:nvPr>
            <p:ph type="title"/>
          </p:nvPr>
        </p:nvSpPr>
        <p:spPr>
          <a:xfrm>
            <a:off x="935763" y="580131"/>
            <a:ext cx="10320473" cy="505908"/>
          </a:xfrm>
          <a:prstGeom prst="rect">
            <a:avLst/>
          </a:prstGeom>
        </p:spPr>
        <p:txBody>
          <a:bodyPr vert="horz" wrap="square" lIns="0" tIns="13335" rIns="0" bIns="0" rtlCol="0">
            <a:spAutoFit/>
          </a:bodyPr>
          <a:lstStyle/>
          <a:p>
            <a:pPr marL="2283460">
              <a:lnSpc>
                <a:spcPct val="100000"/>
              </a:lnSpc>
              <a:spcBef>
                <a:spcPts val="105"/>
              </a:spcBef>
            </a:pPr>
            <a:r>
              <a:rPr sz="3200" b="0" dirty="0">
                <a:latin typeface="+mj-lt"/>
                <a:cs typeface="Times New Roman"/>
              </a:rPr>
              <a:t>Function</a:t>
            </a:r>
            <a:r>
              <a:rPr sz="3200" b="0" spc="-215" dirty="0">
                <a:latin typeface="+mj-lt"/>
                <a:cs typeface="Times New Roman"/>
              </a:rPr>
              <a:t> </a:t>
            </a:r>
            <a:r>
              <a:rPr sz="3200" b="0" dirty="0">
                <a:latin typeface="+mj-lt"/>
                <a:cs typeface="Times New Roman"/>
              </a:rPr>
              <a:t>Approximation</a:t>
            </a:r>
            <a:r>
              <a:rPr sz="3200" b="0" spc="-30" dirty="0">
                <a:latin typeface="+mj-lt"/>
                <a:cs typeface="Times New Roman"/>
              </a:rPr>
              <a:t> </a:t>
            </a:r>
            <a:r>
              <a:rPr sz="3200" b="0" spc="-10" dirty="0">
                <a:latin typeface="+mj-lt"/>
                <a:cs typeface="Times New Roman"/>
              </a:rPr>
              <a:t>Procedure</a:t>
            </a:r>
            <a:endParaRPr sz="3200" dirty="0">
              <a:latin typeface="+mj-lt"/>
              <a:cs typeface="Times New Roman"/>
            </a:endParaRPr>
          </a:p>
        </p:txBody>
      </p:sp>
      <p:sp>
        <p:nvSpPr>
          <p:cNvPr id="3" name="object 3"/>
          <p:cNvSpPr txBox="1"/>
          <p:nvPr/>
        </p:nvSpPr>
        <p:spPr>
          <a:xfrm>
            <a:off x="926681" y="1430218"/>
            <a:ext cx="10119360" cy="1120820"/>
          </a:xfrm>
          <a:prstGeom prst="rect">
            <a:avLst/>
          </a:prstGeom>
        </p:spPr>
        <p:txBody>
          <a:bodyPr vert="horz" wrap="square" lIns="0" tIns="12700" rIns="0" bIns="0" rtlCol="0">
            <a:spAutoFit/>
          </a:bodyPr>
          <a:lstStyle/>
          <a:p>
            <a:pPr marL="507365" indent="-456565">
              <a:lnSpc>
                <a:spcPct val="100000"/>
              </a:lnSpc>
              <a:spcBef>
                <a:spcPts val="100"/>
              </a:spcBef>
              <a:buAutoNum type="arabicPeriod"/>
              <a:tabLst>
                <a:tab pos="507365" algn="l"/>
              </a:tabLst>
            </a:pPr>
            <a:r>
              <a:rPr sz="2400" dirty="0">
                <a:latin typeface="+mj-lt"/>
                <a:cs typeface="Times New Roman"/>
              </a:rPr>
              <a:t>Derive</a:t>
            </a:r>
            <a:r>
              <a:rPr sz="2400" spc="-15" dirty="0">
                <a:latin typeface="+mj-lt"/>
                <a:cs typeface="Times New Roman"/>
              </a:rPr>
              <a:t> </a:t>
            </a:r>
            <a:r>
              <a:rPr sz="2400" dirty="0">
                <a:latin typeface="+mj-lt"/>
                <a:cs typeface="Times New Roman"/>
              </a:rPr>
              <a:t>training</a:t>
            </a:r>
            <a:r>
              <a:rPr sz="2400" spc="-35" dirty="0">
                <a:latin typeface="+mj-lt"/>
                <a:cs typeface="Times New Roman"/>
              </a:rPr>
              <a:t> </a:t>
            </a:r>
            <a:r>
              <a:rPr sz="2400" dirty="0">
                <a:latin typeface="+mj-lt"/>
                <a:cs typeface="Times New Roman"/>
              </a:rPr>
              <a:t>examples</a:t>
            </a:r>
            <a:r>
              <a:rPr sz="2400" spc="-10" dirty="0">
                <a:latin typeface="+mj-lt"/>
                <a:cs typeface="Times New Roman"/>
              </a:rPr>
              <a:t> </a:t>
            </a:r>
            <a:r>
              <a:rPr sz="2400" dirty="0">
                <a:latin typeface="+mj-lt"/>
                <a:cs typeface="Times New Roman"/>
              </a:rPr>
              <a:t>from</a:t>
            </a:r>
            <a:r>
              <a:rPr sz="2400" spc="-1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indirect</a:t>
            </a:r>
            <a:r>
              <a:rPr sz="2400" spc="-45" dirty="0">
                <a:latin typeface="+mj-lt"/>
                <a:cs typeface="Times New Roman"/>
              </a:rPr>
              <a:t> </a:t>
            </a:r>
            <a:r>
              <a:rPr sz="2400" dirty="0">
                <a:latin typeface="+mj-lt"/>
                <a:cs typeface="Times New Roman"/>
              </a:rPr>
              <a:t>training</a:t>
            </a:r>
            <a:r>
              <a:rPr sz="2400" spc="-45" dirty="0">
                <a:latin typeface="+mj-lt"/>
                <a:cs typeface="Times New Roman"/>
              </a:rPr>
              <a:t> </a:t>
            </a:r>
            <a:r>
              <a:rPr sz="2400" dirty="0">
                <a:latin typeface="+mj-lt"/>
                <a:cs typeface="Times New Roman"/>
              </a:rPr>
              <a:t>experience</a:t>
            </a:r>
            <a:r>
              <a:rPr sz="2400" spc="-35" dirty="0">
                <a:latin typeface="+mj-lt"/>
                <a:cs typeface="Times New Roman"/>
              </a:rPr>
              <a:t> </a:t>
            </a:r>
            <a:r>
              <a:rPr sz="2400" dirty="0">
                <a:latin typeface="+mj-lt"/>
                <a:cs typeface="Times New Roman"/>
              </a:rPr>
              <a:t>available</a:t>
            </a:r>
            <a:r>
              <a:rPr sz="2400" spc="-45" dirty="0">
                <a:latin typeface="+mj-lt"/>
                <a:cs typeface="Times New Roman"/>
              </a:rPr>
              <a:t> </a:t>
            </a:r>
            <a:r>
              <a:rPr sz="2400" dirty="0">
                <a:latin typeface="+mj-lt"/>
                <a:cs typeface="Times New Roman"/>
              </a:rPr>
              <a:t>to</a:t>
            </a:r>
            <a:r>
              <a:rPr sz="2400" spc="-10" dirty="0">
                <a:latin typeface="+mj-lt"/>
                <a:cs typeface="Times New Roman"/>
              </a:rPr>
              <a:t> </a:t>
            </a:r>
            <a:r>
              <a:rPr sz="2400" spc="-25" dirty="0">
                <a:latin typeface="+mj-lt"/>
                <a:cs typeface="Times New Roman"/>
              </a:rPr>
              <a:t>the</a:t>
            </a:r>
            <a:r>
              <a:rPr lang="en-US" sz="2400" spc="-25" dirty="0">
                <a:latin typeface="+mj-lt"/>
                <a:cs typeface="Times New Roman"/>
              </a:rPr>
              <a:t> </a:t>
            </a:r>
            <a:r>
              <a:rPr sz="2400" spc="-10" dirty="0">
                <a:latin typeface="+mj-lt"/>
                <a:cs typeface="Times New Roman"/>
              </a:rPr>
              <a:t>learner</a:t>
            </a:r>
            <a:endParaRPr sz="2400" dirty="0">
              <a:latin typeface="+mj-lt"/>
              <a:cs typeface="Times New Roman"/>
            </a:endParaRPr>
          </a:p>
          <a:p>
            <a:pPr marL="507365" indent="-456565">
              <a:lnSpc>
                <a:spcPct val="100000"/>
              </a:lnSpc>
              <a:buAutoNum type="arabicPeriod" startAt="2"/>
              <a:tabLst>
                <a:tab pos="507365" algn="l"/>
              </a:tabLst>
            </a:pPr>
            <a:r>
              <a:rPr sz="2400" dirty="0">
                <a:latin typeface="+mj-lt"/>
                <a:cs typeface="Times New Roman"/>
              </a:rPr>
              <a:t>Adjusts</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weights</a:t>
            </a:r>
            <a:r>
              <a:rPr sz="2400" spc="-10" dirty="0">
                <a:latin typeface="+mj-lt"/>
                <a:cs typeface="Times New Roman"/>
              </a:rPr>
              <a:t> </a:t>
            </a:r>
            <a:r>
              <a:rPr sz="2400" i="1" dirty="0">
                <a:latin typeface="+mj-lt"/>
                <a:cs typeface="Times New Roman"/>
              </a:rPr>
              <a:t>w</a:t>
            </a:r>
            <a:r>
              <a:rPr sz="2400" i="1" baseline="-20833" dirty="0">
                <a:latin typeface="+mj-lt"/>
                <a:cs typeface="Times New Roman"/>
              </a:rPr>
              <a:t>i</a:t>
            </a:r>
            <a:r>
              <a:rPr sz="2400" spc="300" baseline="-20833" dirty="0">
                <a:latin typeface="+mj-lt"/>
                <a:cs typeface="Times New Roman"/>
              </a:rPr>
              <a:t> </a:t>
            </a:r>
            <a:r>
              <a:rPr sz="2400" dirty="0">
                <a:latin typeface="+mj-lt"/>
                <a:cs typeface="Times New Roman"/>
              </a:rPr>
              <a:t>to</a:t>
            </a:r>
            <a:r>
              <a:rPr sz="2400" spc="-5" dirty="0">
                <a:latin typeface="+mj-lt"/>
                <a:cs typeface="Times New Roman"/>
              </a:rPr>
              <a:t> </a:t>
            </a:r>
            <a:r>
              <a:rPr sz="2400" dirty="0">
                <a:latin typeface="+mj-lt"/>
                <a:cs typeface="Times New Roman"/>
              </a:rPr>
              <a:t>best</a:t>
            </a:r>
            <a:r>
              <a:rPr sz="2400" spc="-25" dirty="0">
                <a:latin typeface="+mj-lt"/>
                <a:cs typeface="Times New Roman"/>
              </a:rPr>
              <a:t> </a:t>
            </a:r>
            <a:r>
              <a:rPr sz="2400" dirty="0">
                <a:latin typeface="+mj-lt"/>
                <a:cs typeface="Times New Roman"/>
              </a:rPr>
              <a:t>fit</a:t>
            </a:r>
            <a:r>
              <a:rPr sz="2400" spc="-10" dirty="0">
                <a:latin typeface="+mj-lt"/>
                <a:cs typeface="Times New Roman"/>
              </a:rPr>
              <a:t> </a:t>
            </a:r>
            <a:r>
              <a:rPr sz="2400" dirty="0">
                <a:latin typeface="+mj-lt"/>
                <a:cs typeface="Times New Roman"/>
              </a:rPr>
              <a:t>these</a:t>
            </a:r>
            <a:r>
              <a:rPr sz="2400" spc="-25" dirty="0">
                <a:latin typeface="+mj-lt"/>
                <a:cs typeface="Times New Roman"/>
              </a:rPr>
              <a:t> </a:t>
            </a:r>
            <a:r>
              <a:rPr sz="2400" dirty="0">
                <a:latin typeface="+mj-lt"/>
                <a:cs typeface="Times New Roman"/>
              </a:rPr>
              <a:t>training</a:t>
            </a:r>
            <a:r>
              <a:rPr sz="2400" spc="-45" dirty="0">
                <a:latin typeface="+mj-lt"/>
                <a:cs typeface="Times New Roman"/>
              </a:rPr>
              <a:t> </a:t>
            </a:r>
            <a:r>
              <a:rPr sz="2400" spc="-10" dirty="0">
                <a:latin typeface="+mj-lt"/>
                <a:cs typeface="Times New Roman"/>
              </a:rPr>
              <a:t>examples</a:t>
            </a:r>
            <a:endParaRPr sz="2400" dirty="0">
              <a:latin typeface="+mj-lt"/>
              <a:cs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36</a:t>
            </a:fld>
            <a:endParaRPr spc="-25" dirty="0"/>
          </a:p>
        </p:txBody>
      </p:sp>
      <p:sp>
        <p:nvSpPr>
          <p:cNvPr id="2" name="object 2"/>
          <p:cNvSpPr txBox="1"/>
          <p:nvPr/>
        </p:nvSpPr>
        <p:spPr>
          <a:xfrm>
            <a:off x="888591" y="577083"/>
            <a:ext cx="10251440" cy="4739759"/>
          </a:xfrm>
          <a:prstGeom prst="rect">
            <a:avLst/>
          </a:prstGeom>
        </p:spPr>
        <p:txBody>
          <a:bodyPr vert="horz" wrap="square" lIns="0" tIns="12700" rIns="0" bIns="0" rtlCol="0">
            <a:spAutoFit/>
          </a:bodyPr>
          <a:lstStyle/>
          <a:p>
            <a:pPr marL="88900">
              <a:lnSpc>
                <a:spcPct val="100000"/>
              </a:lnSpc>
              <a:spcBef>
                <a:spcPts val="100"/>
              </a:spcBef>
            </a:pPr>
            <a:r>
              <a:rPr sz="2400" b="1" i="1" dirty="0">
                <a:latin typeface="+mj-lt"/>
                <a:cs typeface="Times New Roman"/>
              </a:rPr>
              <a:t>1.</a:t>
            </a:r>
            <a:r>
              <a:rPr sz="2400" b="1" i="1" spc="-5" dirty="0">
                <a:latin typeface="+mj-lt"/>
                <a:cs typeface="Times New Roman"/>
              </a:rPr>
              <a:t> </a:t>
            </a:r>
            <a:r>
              <a:rPr sz="2400" b="1" i="1" dirty="0">
                <a:latin typeface="+mj-lt"/>
                <a:cs typeface="Times New Roman"/>
              </a:rPr>
              <a:t>Estimating</a:t>
            </a:r>
            <a:r>
              <a:rPr sz="2400" b="1" i="1" spc="-20" dirty="0">
                <a:latin typeface="+mj-lt"/>
                <a:cs typeface="Times New Roman"/>
              </a:rPr>
              <a:t> </a:t>
            </a:r>
            <a:r>
              <a:rPr sz="2400" b="1" i="1" dirty="0">
                <a:latin typeface="+mj-lt"/>
                <a:cs typeface="Times New Roman"/>
              </a:rPr>
              <a:t>training</a:t>
            </a:r>
            <a:r>
              <a:rPr sz="2400" b="1" i="1" spc="-40" dirty="0">
                <a:latin typeface="+mj-lt"/>
                <a:cs typeface="Times New Roman"/>
              </a:rPr>
              <a:t> </a:t>
            </a:r>
            <a:r>
              <a:rPr sz="2400" b="1" i="1" spc="-10" dirty="0">
                <a:latin typeface="+mj-lt"/>
                <a:cs typeface="Times New Roman"/>
              </a:rPr>
              <a:t>values</a:t>
            </a:r>
            <a:endParaRPr sz="2400" b="1" i="1" dirty="0">
              <a:latin typeface="+mj-lt"/>
              <a:cs typeface="Times New Roman"/>
            </a:endParaRPr>
          </a:p>
          <a:p>
            <a:pPr marL="88900" marR="81280">
              <a:lnSpc>
                <a:spcPct val="100000"/>
              </a:lnSpc>
              <a:spcBef>
                <a:spcPts val="2160"/>
              </a:spcBef>
            </a:pPr>
            <a:r>
              <a:rPr sz="2400" dirty="0">
                <a:latin typeface="+mj-lt"/>
                <a:cs typeface="Times New Roman"/>
              </a:rPr>
              <a:t>A</a:t>
            </a:r>
            <a:r>
              <a:rPr sz="2400" spc="-140" dirty="0">
                <a:latin typeface="+mj-lt"/>
                <a:cs typeface="Times New Roman"/>
              </a:rPr>
              <a:t> </a:t>
            </a:r>
            <a:r>
              <a:rPr sz="2400" dirty="0">
                <a:latin typeface="+mj-lt"/>
                <a:cs typeface="Times New Roman"/>
              </a:rPr>
              <a:t>simple</a:t>
            </a:r>
            <a:r>
              <a:rPr sz="2400" spc="-10" dirty="0">
                <a:latin typeface="+mj-lt"/>
                <a:cs typeface="Times New Roman"/>
              </a:rPr>
              <a:t> </a:t>
            </a:r>
            <a:r>
              <a:rPr sz="2400" dirty="0">
                <a:latin typeface="+mj-lt"/>
                <a:cs typeface="Times New Roman"/>
              </a:rPr>
              <a:t>approach</a:t>
            </a:r>
            <a:r>
              <a:rPr sz="2400" spc="-30" dirty="0">
                <a:latin typeface="+mj-lt"/>
                <a:cs typeface="Times New Roman"/>
              </a:rPr>
              <a:t> </a:t>
            </a:r>
            <a:r>
              <a:rPr sz="2400" dirty="0">
                <a:latin typeface="+mj-lt"/>
                <a:cs typeface="Times New Roman"/>
              </a:rPr>
              <a:t>for</a:t>
            </a:r>
            <a:r>
              <a:rPr sz="2400" spc="-5" dirty="0">
                <a:latin typeface="+mj-lt"/>
                <a:cs typeface="Times New Roman"/>
              </a:rPr>
              <a:t> </a:t>
            </a:r>
            <a:r>
              <a:rPr sz="2400" dirty="0">
                <a:latin typeface="+mj-lt"/>
                <a:cs typeface="Times New Roman"/>
              </a:rPr>
              <a:t>estimating</a:t>
            </a:r>
            <a:r>
              <a:rPr sz="2400" spc="-45" dirty="0">
                <a:latin typeface="+mj-lt"/>
                <a:cs typeface="Times New Roman"/>
              </a:rPr>
              <a:t> </a:t>
            </a:r>
            <a:r>
              <a:rPr sz="2400" dirty="0">
                <a:latin typeface="+mj-lt"/>
                <a:cs typeface="Times New Roman"/>
              </a:rPr>
              <a:t>training</a:t>
            </a:r>
            <a:r>
              <a:rPr sz="2400" spc="-50" dirty="0">
                <a:latin typeface="+mj-lt"/>
                <a:cs typeface="Times New Roman"/>
              </a:rPr>
              <a:t> </a:t>
            </a:r>
            <a:r>
              <a:rPr sz="2400" dirty="0">
                <a:latin typeface="+mj-lt"/>
                <a:cs typeface="Times New Roman"/>
              </a:rPr>
              <a:t>values</a:t>
            </a:r>
            <a:r>
              <a:rPr sz="2400" spc="-35" dirty="0">
                <a:latin typeface="+mj-lt"/>
                <a:cs typeface="Times New Roman"/>
              </a:rPr>
              <a:t> </a:t>
            </a:r>
            <a:r>
              <a:rPr sz="2400" dirty="0">
                <a:latin typeface="+mj-lt"/>
                <a:cs typeface="Times New Roman"/>
              </a:rPr>
              <a:t>for intermediate</a:t>
            </a:r>
            <a:r>
              <a:rPr sz="2400" spc="-65" dirty="0">
                <a:latin typeface="+mj-lt"/>
                <a:cs typeface="Times New Roman"/>
              </a:rPr>
              <a:t> </a:t>
            </a:r>
            <a:r>
              <a:rPr sz="2400" dirty="0">
                <a:latin typeface="+mj-lt"/>
                <a:cs typeface="Times New Roman"/>
              </a:rPr>
              <a:t>board</a:t>
            </a:r>
            <a:r>
              <a:rPr sz="2400" spc="-10" dirty="0">
                <a:latin typeface="+mj-lt"/>
                <a:cs typeface="Times New Roman"/>
              </a:rPr>
              <a:t> </a:t>
            </a:r>
            <a:r>
              <a:rPr sz="2400" dirty="0">
                <a:latin typeface="+mj-lt"/>
                <a:cs typeface="Times New Roman"/>
              </a:rPr>
              <a:t>states</a:t>
            </a:r>
            <a:r>
              <a:rPr sz="2400" spc="-40" dirty="0">
                <a:latin typeface="+mj-lt"/>
                <a:cs typeface="Times New Roman"/>
              </a:rPr>
              <a:t> </a:t>
            </a:r>
            <a:r>
              <a:rPr sz="2400" dirty="0">
                <a:latin typeface="+mj-lt"/>
                <a:cs typeface="Times New Roman"/>
              </a:rPr>
              <a:t>is</a:t>
            </a:r>
            <a:r>
              <a:rPr sz="2400" spc="-10" dirty="0">
                <a:latin typeface="+mj-lt"/>
                <a:cs typeface="Times New Roman"/>
              </a:rPr>
              <a:t> </a:t>
            </a:r>
            <a:r>
              <a:rPr sz="2400" spc="-25" dirty="0">
                <a:latin typeface="+mj-lt"/>
                <a:cs typeface="Times New Roman"/>
              </a:rPr>
              <a:t>to </a:t>
            </a:r>
            <a:r>
              <a:rPr sz="2400" dirty="0">
                <a:latin typeface="+mj-lt"/>
                <a:cs typeface="Times New Roman"/>
              </a:rPr>
              <a:t>assign</a:t>
            </a:r>
            <a:r>
              <a:rPr sz="2400" spc="-2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training</a:t>
            </a:r>
            <a:r>
              <a:rPr sz="2400" spc="-45" dirty="0">
                <a:latin typeface="+mj-lt"/>
                <a:cs typeface="Times New Roman"/>
              </a:rPr>
              <a:t> </a:t>
            </a:r>
            <a:r>
              <a:rPr sz="2400" dirty="0">
                <a:latin typeface="+mj-lt"/>
                <a:cs typeface="Times New Roman"/>
              </a:rPr>
              <a:t>value</a:t>
            </a:r>
            <a:r>
              <a:rPr sz="2400" spc="-30" dirty="0">
                <a:latin typeface="+mj-lt"/>
                <a:cs typeface="Times New Roman"/>
              </a:rPr>
              <a:t> </a:t>
            </a:r>
            <a:r>
              <a:rPr sz="2400" dirty="0">
                <a:latin typeface="+mj-lt"/>
                <a:cs typeface="Times New Roman"/>
              </a:rPr>
              <a:t>of</a:t>
            </a:r>
            <a:r>
              <a:rPr sz="2400" spc="-40" dirty="0">
                <a:latin typeface="+mj-lt"/>
                <a:cs typeface="Times New Roman"/>
              </a:rPr>
              <a:t> </a:t>
            </a:r>
            <a:r>
              <a:rPr sz="2400" i="1" dirty="0">
                <a:latin typeface="+mj-lt"/>
                <a:cs typeface="Times New Roman"/>
              </a:rPr>
              <a:t>V</a:t>
            </a:r>
            <a:r>
              <a:rPr sz="2400" i="1" baseline="-20833" dirty="0">
                <a:latin typeface="+mj-lt"/>
                <a:cs typeface="Times New Roman"/>
              </a:rPr>
              <a:t>train</a:t>
            </a:r>
            <a:r>
              <a:rPr sz="2400" i="1" dirty="0">
                <a:latin typeface="+mj-lt"/>
                <a:cs typeface="Times New Roman"/>
              </a:rPr>
              <a:t>(b)</a:t>
            </a:r>
            <a:r>
              <a:rPr sz="2400" spc="15" dirty="0">
                <a:latin typeface="+mj-lt"/>
                <a:cs typeface="Times New Roman"/>
              </a:rPr>
              <a:t> </a:t>
            </a:r>
            <a:r>
              <a:rPr sz="2400" dirty="0">
                <a:latin typeface="+mj-lt"/>
                <a:cs typeface="Times New Roman"/>
              </a:rPr>
              <a:t>for</a:t>
            </a:r>
            <a:r>
              <a:rPr sz="2400" spc="-10" dirty="0">
                <a:latin typeface="+mj-lt"/>
                <a:cs typeface="Times New Roman"/>
              </a:rPr>
              <a:t> </a:t>
            </a:r>
            <a:r>
              <a:rPr sz="2400" dirty="0">
                <a:latin typeface="+mj-lt"/>
                <a:cs typeface="Times New Roman"/>
              </a:rPr>
              <a:t>any</a:t>
            </a:r>
            <a:r>
              <a:rPr sz="2400" spc="-10" dirty="0">
                <a:latin typeface="+mj-lt"/>
                <a:cs typeface="Times New Roman"/>
              </a:rPr>
              <a:t> </a:t>
            </a:r>
            <a:r>
              <a:rPr sz="2400" dirty="0">
                <a:latin typeface="+mj-lt"/>
                <a:cs typeface="Times New Roman"/>
              </a:rPr>
              <a:t>intermediate</a:t>
            </a:r>
            <a:r>
              <a:rPr sz="2400" spc="-55" dirty="0">
                <a:latin typeface="+mj-lt"/>
                <a:cs typeface="Times New Roman"/>
              </a:rPr>
              <a:t> </a:t>
            </a:r>
            <a:r>
              <a:rPr sz="2400" dirty="0">
                <a:latin typeface="+mj-lt"/>
                <a:cs typeface="Times New Roman"/>
              </a:rPr>
              <a:t>board</a:t>
            </a:r>
            <a:r>
              <a:rPr sz="2400" spc="-25" dirty="0">
                <a:latin typeface="+mj-lt"/>
                <a:cs typeface="Times New Roman"/>
              </a:rPr>
              <a:t> </a:t>
            </a:r>
            <a:r>
              <a:rPr sz="2400" dirty="0">
                <a:latin typeface="+mj-lt"/>
                <a:cs typeface="Times New Roman"/>
              </a:rPr>
              <a:t>state</a:t>
            </a:r>
            <a:r>
              <a:rPr sz="2400" spc="-35" dirty="0">
                <a:latin typeface="+mj-lt"/>
                <a:cs typeface="Times New Roman"/>
              </a:rPr>
              <a:t> </a:t>
            </a:r>
            <a:r>
              <a:rPr sz="2400" dirty="0">
                <a:latin typeface="+mj-lt"/>
                <a:cs typeface="Times New Roman"/>
              </a:rPr>
              <a:t>b</a:t>
            </a:r>
            <a:r>
              <a:rPr sz="2400" spc="-10" dirty="0">
                <a:latin typeface="+mj-lt"/>
                <a:cs typeface="Times New Roman"/>
              </a:rPr>
              <a:t> </a:t>
            </a:r>
            <a:r>
              <a:rPr sz="2400" dirty="0">
                <a:latin typeface="+mj-lt"/>
                <a:cs typeface="Times New Roman"/>
              </a:rPr>
              <a:t>to</a:t>
            </a:r>
            <a:r>
              <a:rPr sz="2400" spc="10" dirty="0">
                <a:latin typeface="+mj-lt"/>
                <a:cs typeface="Times New Roman"/>
              </a:rPr>
              <a:t> </a:t>
            </a:r>
            <a:r>
              <a:rPr sz="2400" spc="-25" dirty="0">
                <a:latin typeface="+mj-lt"/>
                <a:cs typeface="Times New Roman"/>
              </a:rPr>
              <a:t>be</a:t>
            </a:r>
            <a:r>
              <a:rPr lang="en-US" sz="2400" dirty="0">
                <a:latin typeface="+mj-lt"/>
                <a:cs typeface="Times New Roman"/>
              </a:rPr>
              <a:t> </a:t>
            </a:r>
          </a:p>
          <a:p>
            <a:pPr marL="88900">
              <a:lnSpc>
                <a:spcPts val="2820"/>
              </a:lnSpc>
            </a:pPr>
            <a:r>
              <a:rPr kumimoji="0" lang="en-IN" sz="1800" b="0" i="1" u="none" strike="noStrike" kern="0" cap="none" spc="0" normalizeH="0" baseline="0" noProof="0" dirty="0">
                <a:ln>
                  <a:noFill/>
                </a:ln>
                <a:solidFill>
                  <a:sysClr val="windowText" lastClr="000000"/>
                </a:solidFill>
                <a:effectLst/>
                <a:uLnTx/>
                <a:uFillTx/>
                <a:latin typeface="Calibri"/>
                <a:cs typeface="Calibri"/>
              </a:rPr>
              <a:t>V</a:t>
            </a:r>
            <a:r>
              <a:rPr kumimoji="0" lang="en-IN" sz="2400" b="0" i="1" u="none" strike="noStrike" kern="0" cap="none" spc="0" normalizeH="0" baseline="0" noProof="0" dirty="0">
                <a:ln>
                  <a:noFill/>
                </a:ln>
                <a:solidFill>
                  <a:sysClr val="windowText" lastClr="000000"/>
                </a:solidFill>
                <a:effectLst/>
                <a:uLnTx/>
                <a:uFillTx/>
                <a:latin typeface="Calibri"/>
                <a:cs typeface="Calibri"/>
              </a:rPr>
              <a:t>̂</a:t>
            </a:r>
            <a:r>
              <a:rPr kumimoji="0" lang="en-IN" sz="2400" b="0" i="1" u="none" strike="noStrike" kern="0" cap="none" spc="-25" normalizeH="0" baseline="0" noProof="0" dirty="0">
                <a:ln>
                  <a:noFill/>
                </a:ln>
                <a:solidFill>
                  <a:sysClr val="windowText" lastClr="000000"/>
                </a:solidFill>
                <a:effectLst/>
                <a:uLnTx/>
                <a:uFillTx/>
                <a:latin typeface="Calibri"/>
                <a:cs typeface="Calibri"/>
              </a:rPr>
              <a:t> </a:t>
            </a:r>
            <a:r>
              <a:rPr kumimoji="0" lang="en-IN" sz="2400" b="0" i="1" u="none" strike="noStrike" kern="0" cap="none" spc="-10" normalizeH="0" baseline="0" noProof="0" dirty="0">
                <a:ln>
                  <a:noFill/>
                </a:ln>
                <a:solidFill>
                  <a:sysClr val="windowText" lastClr="000000"/>
                </a:solidFill>
                <a:effectLst/>
                <a:uLnTx/>
                <a:uFillTx/>
                <a:latin typeface="Calibri"/>
                <a:cs typeface="Calibri"/>
              </a:rPr>
              <a:t>(</a:t>
            </a:r>
            <a:r>
              <a:rPr kumimoji="0" lang="en-IN" sz="2400" b="0" i="1" u="none" strike="noStrike" kern="0" cap="none" spc="-10" normalizeH="0" baseline="0" noProof="0" dirty="0">
                <a:ln>
                  <a:noFill/>
                </a:ln>
                <a:solidFill>
                  <a:sysClr val="windowText" lastClr="000000"/>
                </a:solidFill>
                <a:effectLst/>
                <a:uLnTx/>
                <a:uFillTx/>
                <a:latin typeface="Calibri"/>
                <a:cs typeface="Times New Roman"/>
              </a:rPr>
              <a:t>Successor(b))</a:t>
            </a:r>
          </a:p>
          <a:p>
            <a:pPr marL="88900">
              <a:lnSpc>
                <a:spcPts val="2820"/>
              </a:lnSpc>
            </a:pPr>
            <a:endParaRPr lang="en-US" sz="2400" spc="-10" dirty="0">
              <a:latin typeface="+mj-lt"/>
              <a:cs typeface="Times New Roman"/>
            </a:endParaRPr>
          </a:p>
          <a:p>
            <a:pPr marL="88900">
              <a:lnSpc>
                <a:spcPts val="2850"/>
              </a:lnSpc>
            </a:pPr>
            <a:r>
              <a:rPr sz="2400" dirty="0">
                <a:latin typeface="+mj-lt"/>
                <a:cs typeface="Times New Roman"/>
              </a:rPr>
              <a:t>Where</a:t>
            </a:r>
            <a:r>
              <a:rPr sz="2400" spc="-25" dirty="0">
                <a:latin typeface="+mj-lt"/>
                <a:cs typeface="Times New Roman"/>
              </a:rPr>
              <a:t> </a:t>
            </a:r>
            <a:r>
              <a:rPr sz="2400" spc="-50" dirty="0">
                <a:latin typeface="+mj-lt"/>
                <a:cs typeface="Times New Roman"/>
              </a:rPr>
              <a:t>,</a:t>
            </a:r>
            <a:r>
              <a:rPr lang="en-US" sz="2400" spc="-50" dirty="0">
                <a:latin typeface="+mj-lt"/>
                <a:cs typeface="Times New Roman"/>
              </a:rPr>
              <a:t> </a:t>
            </a:r>
            <a:r>
              <a:rPr i="1" dirty="0">
                <a:latin typeface="+mj-lt"/>
                <a:cs typeface="Calibri"/>
              </a:rPr>
              <a:t>V</a:t>
            </a:r>
            <a:r>
              <a:rPr sz="2400" i="1" dirty="0">
                <a:latin typeface="+mj-lt"/>
                <a:cs typeface="Calibri"/>
              </a:rPr>
              <a:t>̂</a:t>
            </a:r>
            <a:r>
              <a:rPr sz="2400" i="1" spc="-15" dirty="0">
                <a:latin typeface="+mj-lt"/>
                <a:cs typeface="Calibri"/>
              </a:rPr>
              <a:t> </a:t>
            </a:r>
            <a:r>
              <a:rPr sz="2400" dirty="0">
                <a:latin typeface="+mj-lt"/>
                <a:cs typeface="Times New Roman"/>
              </a:rPr>
              <a:t>is the</a:t>
            </a:r>
            <a:r>
              <a:rPr sz="2400" spc="-30" dirty="0">
                <a:latin typeface="+mj-lt"/>
                <a:cs typeface="Times New Roman"/>
              </a:rPr>
              <a:t> </a:t>
            </a:r>
            <a:r>
              <a:rPr sz="2400" dirty="0">
                <a:latin typeface="+mj-lt"/>
                <a:cs typeface="Times New Roman"/>
              </a:rPr>
              <a:t>learner's</a:t>
            </a:r>
            <a:r>
              <a:rPr sz="2400" spc="-15" dirty="0">
                <a:latin typeface="+mj-lt"/>
                <a:cs typeface="Times New Roman"/>
              </a:rPr>
              <a:t> </a:t>
            </a:r>
            <a:r>
              <a:rPr sz="2400" dirty="0">
                <a:latin typeface="+mj-lt"/>
                <a:cs typeface="Times New Roman"/>
              </a:rPr>
              <a:t>current</a:t>
            </a:r>
            <a:r>
              <a:rPr sz="2400" spc="-30" dirty="0">
                <a:latin typeface="+mj-lt"/>
                <a:cs typeface="Times New Roman"/>
              </a:rPr>
              <a:t> </a:t>
            </a:r>
            <a:r>
              <a:rPr sz="2400" dirty="0">
                <a:latin typeface="+mj-lt"/>
                <a:cs typeface="Times New Roman"/>
              </a:rPr>
              <a:t>approximation</a:t>
            </a:r>
            <a:r>
              <a:rPr sz="2400" spc="-25" dirty="0">
                <a:latin typeface="+mj-lt"/>
                <a:cs typeface="Times New Roman"/>
              </a:rPr>
              <a:t> </a:t>
            </a:r>
            <a:r>
              <a:rPr sz="2400" dirty="0">
                <a:latin typeface="+mj-lt"/>
                <a:cs typeface="Times New Roman"/>
              </a:rPr>
              <a:t>to</a:t>
            </a:r>
            <a:r>
              <a:rPr sz="2400" spc="-55" dirty="0">
                <a:latin typeface="+mj-lt"/>
                <a:cs typeface="Times New Roman"/>
              </a:rPr>
              <a:t> </a:t>
            </a:r>
            <a:r>
              <a:rPr sz="2400" i="1" spc="-50" dirty="0">
                <a:latin typeface="+mj-lt"/>
                <a:cs typeface="Times New Roman"/>
              </a:rPr>
              <a:t>V</a:t>
            </a:r>
            <a:endParaRPr lang="en-US" sz="2400" i="1" spc="-50" dirty="0">
              <a:latin typeface="+mj-lt"/>
              <a:cs typeface="Times New Roman"/>
            </a:endParaRPr>
          </a:p>
          <a:p>
            <a:pPr marL="88900">
              <a:lnSpc>
                <a:spcPts val="2850"/>
              </a:lnSpc>
            </a:pPr>
            <a:r>
              <a:rPr sz="2400" i="1" dirty="0">
                <a:latin typeface="+mj-lt"/>
                <a:cs typeface="Times New Roman"/>
              </a:rPr>
              <a:t>Successor(b)</a:t>
            </a:r>
            <a:r>
              <a:rPr sz="2400" spc="-30" dirty="0">
                <a:latin typeface="+mj-lt"/>
                <a:cs typeface="Times New Roman"/>
              </a:rPr>
              <a:t> </a:t>
            </a:r>
            <a:r>
              <a:rPr sz="2400" dirty="0">
                <a:latin typeface="+mj-lt"/>
                <a:cs typeface="Times New Roman"/>
              </a:rPr>
              <a:t>denotes</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next</a:t>
            </a:r>
            <a:r>
              <a:rPr sz="2400" spc="-35" dirty="0">
                <a:latin typeface="+mj-lt"/>
                <a:cs typeface="Times New Roman"/>
              </a:rPr>
              <a:t> </a:t>
            </a:r>
            <a:r>
              <a:rPr sz="2400" dirty="0">
                <a:latin typeface="+mj-lt"/>
                <a:cs typeface="Times New Roman"/>
              </a:rPr>
              <a:t>board</a:t>
            </a:r>
            <a:r>
              <a:rPr sz="2400" spc="-25" dirty="0">
                <a:latin typeface="+mj-lt"/>
                <a:cs typeface="Times New Roman"/>
              </a:rPr>
              <a:t> </a:t>
            </a:r>
            <a:r>
              <a:rPr sz="2400" dirty="0">
                <a:latin typeface="+mj-lt"/>
                <a:cs typeface="Times New Roman"/>
              </a:rPr>
              <a:t>state</a:t>
            </a:r>
            <a:r>
              <a:rPr sz="2400" spc="-25" dirty="0">
                <a:latin typeface="+mj-lt"/>
                <a:cs typeface="Times New Roman"/>
              </a:rPr>
              <a:t> </a:t>
            </a:r>
            <a:r>
              <a:rPr sz="2400" dirty="0">
                <a:latin typeface="+mj-lt"/>
                <a:cs typeface="Times New Roman"/>
              </a:rPr>
              <a:t>following</a:t>
            </a:r>
            <a:r>
              <a:rPr sz="2400" spc="-20" dirty="0">
                <a:latin typeface="+mj-lt"/>
                <a:cs typeface="Times New Roman"/>
              </a:rPr>
              <a:t> </a:t>
            </a:r>
            <a:r>
              <a:rPr sz="2400" i="1" dirty="0">
                <a:latin typeface="+mj-lt"/>
                <a:cs typeface="Times New Roman"/>
              </a:rPr>
              <a:t>b</a:t>
            </a:r>
            <a:r>
              <a:rPr sz="2400" spc="-10" dirty="0">
                <a:latin typeface="+mj-lt"/>
                <a:cs typeface="Times New Roman"/>
              </a:rPr>
              <a:t> </a:t>
            </a:r>
            <a:r>
              <a:rPr sz="2400" dirty="0">
                <a:latin typeface="+mj-lt"/>
                <a:cs typeface="Times New Roman"/>
              </a:rPr>
              <a:t>for</a:t>
            </a:r>
            <a:r>
              <a:rPr sz="2400" spc="-5" dirty="0">
                <a:latin typeface="+mj-lt"/>
                <a:cs typeface="Times New Roman"/>
              </a:rPr>
              <a:t> </a:t>
            </a:r>
            <a:r>
              <a:rPr sz="2400" dirty="0">
                <a:latin typeface="+mj-lt"/>
                <a:cs typeface="Times New Roman"/>
              </a:rPr>
              <a:t>which</a:t>
            </a:r>
            <a:r>
              <a:rPr sz="2400" spc="-5" dirty="0">
                <a:latin typeface="+mj-lt"/>
                <a:cs typeface="Times New Roman"/>
              </a:rPr>
              <a:t> </a:t>
            </a:r>
            <a:r>
              <a:rPr sz="2400" dirty="0">
                <a:latin typeface="+mj-lt"/>
                <a:cs typeface="Times New Roman"/>
              </a:rPr>
              <a:t>it</a:t>
            </a:r>
            <a:r>
              <a:rPr sz="2400" spc="-3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again</a:t>
            </a:r>
            <a:r>
              <a:rPr sz="2400" spc="-30" dirty="0">
                <a:latin typeface="+mj-lt"/>
                <a:cs typeface="Times New Roman"/>
              </a:rPr>
              <a:t> </a:t>
            </a:r>
            <a:r>
              <a:rPr sz="2400" spc="-25" dirty="0">
                <a:latin typeface="+mj-lt"/>
                <a:cs typeface="Times New Roman"/>
              </a:rPr>
              <a:t>the </a:t>
            </a:r>
            <a:r>
              <a:rPr sz="2400" dirty="0">
                <a:latin typeface="+mj-lt"/>
                <a:cs typeface="Times New Roman"/>
              </a:rPr>
              <a:t>program's</a:t>
            </a:r>
            <a:r>
              <a:rPr sz="2400" spc="-15" dirty="0">
                <a:latin typeface="+mj-lt"/>
                <a:cs typeface="Times New Roman"/>
              </a:rPr>
              <a:t> </a:t>
            </a:r>
            <a:r>
              <a:rPr sz="2400" dirty="0">
                <a:latin typeface="+mj-lt"/>
                <a:cs typeface="Times New Roman"/>
              </a:rPr>
              <a:t>turn</a:t>
            </a:r>
            <a:r>
              <a:rPr sz="2400" spc="-45" dirty="0">
                <a:latin typeface="+mj-lt"/>
                <a:cs typeface="Times New Roman"/>
              </a:rPr>
              <a:t> </a:t>
            </a:r>
            <a:r>
              <a:rPr sz="2400" dirty="0">
                <a:latin typeface="+mj-lt"/>
                <a:cs typeface="Times New Roman"/>
              </a:rPr>
              <a:t>to</a:t>
            </a:r>
            <a:r>
              <a:rPr sz="2400" spc="-45" dirty="0">
                <a:latin typeface="+mj-lt"/>
                <a:cs typeface="Times New Roman"/>
              </a:rPr>
              <a:t> </a:t>
            </a:r>
            <a:r>
              <a:rPr sz="2400" spc="-20" dirty="0">
                <a:latin typeface="+mj-lt"/>
                <a:cs typeface="Times New Roman"/>
              </a:rPr>
              <a:t>move</a:t>
            </a:r>
            <a:endParaRPr sz="2400" dirty="0">
              <a:latin typeface="+mj-lt"/>
              <a:cs typeface="Times New Roman"/>
            </a:endParaRPr>
          </a:p>
          <a:p>
            <a:pPr>
              <a:lnSpc>
                <a:spcPct val="100000"/>
              </a:lnSpc>
              <a:spcBef>
                <a:spcPts val="120"/>
              </a:spcBef>
            </a:pPr>
            <a:endParaRPr sz="2400" dirty="0">
              <a:latin typeface="+mj-lt"/>
              <a:cs typeface="Times New Roman"/>
            </a:endParaRPr>
          </a:p>
          <a:p>
            <a:pPr marL="172085" algn="ctr">
              <a:lnSpc>
                <a:spcPct val="100000"/>
              </a:lnSpc>
            </a:pPr>
            <a:r>
              <a:rPr sz="2400" b="1" dirty="0">
                <a:latin typeface="+mj-lt"/>
                <a:cs typeface="Times New Roman"/>
              </a:rPr>
              <a:t>Rule</a:t>
            </a:r>
            <a:r>
              <a:rPr sz="2400" b="1" spc="-30" dirty="0">
                <a:latin typeface="+mj-lt"/>
                <a:cs typeface="Times New Roman"/>
              </a:rPr>
              <a:t> </a:t>
            </a:r>
            <a:r>
              <a:rPr sz="2400" b="1" dirty="0">
                <a:latin typeface="+mj-lt"/>
                <a:cs typeface="Times New Roman"/>
              </a:rPr>
              <a:t>for</a:t>
            </a:r>
            <a:r>
              <a:rPr sz="2400" b="1" spc="-75" dirty="0">
                <a:latin typeface="+mj-lt"/>
                <a:cs typeface="Times New Roman"/>
              </a:rPr>
              <a:t> </a:t>
            </a:r>
            <a:r>
              <a:rPr sz="2400" b="1" dirty="0">
                <a:latin typeface="+mj-lt"/>
                <a:cs typeface="Times New Roman"/>
              </a:rPr>
              <a:t>estimating</a:t>
            </a:r>
            <a:r>
              <a:rPr sz="2400" b="1" spc="-65" dirty="0">
                <a:latin typeface="+mj-lt"/>
                <a:cs typeface="Times New Roman"/>
              </a:rPr>
              <a:t> </a:t>
            </a:r>
            <a:r>
              <a:rPr sz="2400" b="1" dirty="0">
                <a:latin typeface="+mj-lt"/>
                <a:cs typeface="Times New Roman"/>
              </a:rPr>
              <a:t>training</a:t>
            </a:r>
            <a:r>
              <a:rPr sz="2400" b="1" spc="-30" dirty="0">
                <a:latin typeface="+mj-lt"/>
                <a:cs typeface="Times New Roman"/>
              </a:rPr>
              <a:t> </a:t>
            </a:r>
            <a:r>
              <a:rPr sz="2400" b="1" spc="-10" dirty="0">
                <a:latin typeface="+mj-lt"/>
                <a:cs typeface="Times New Roman"/>
              </a:rPr>
              <a:t>values</a:t>
            </a:r>
            <a:endParaRPr sz="2400" dirty="0">
              <a:latin typeface="+mj-lt"/>
              <a:cs typeface="Times New Roman"/>
            </a:endParaRPr>
          </a:p>
          <a:p>
            <a:pPr>
              <a:lnSpc>
                <a:spcPct val="100000"/>
              </a:lnSpc>
              <a:spcBef>
                <a:spcPts val="60"/>
              </a:spcBef>
            </a:pPr>
            <a:endParaRPr sz="2400" dirty="0">
              <a:latin typeface="+mj-lt"/>
              <a:cs typeface="Times New Roman"/>
            </a:endParaRPr>
          </a:p>
          <a:p>
            <a:pPr marL="171450" algn="ctr">
              <a:lnSpc>
                <a:spcPct val="100000"/>
              </a:lnSpc>
            </a:pPr>
            <a:r>
              <a:rPr sz="2400" i="1" dirty="0" err="1">
                <a:latin typeface="+mj-lt"/>
                <a:cs typeface="Times New Roman"/>
              </a:rPr>
              <a:t>V</a:t>
            </a:r>
            <a:r>
              <a:rPr sz="2400" i="1" baseline="-20833" dirty="0" err="1">
                <a:latin typeface="+mj-lt"/>
                <a:cs typeface="Times New Roman"/>
              </a:rPr>
              <a:t>train</a:t>
            </a:r>
            <a:r>
              <a:rPr sz="2400" i="1" dirty="0">
                <a:latin typeface="+mj-lt"/>
                <a:cs typeface="Times New Roman"/>
              </a:rPr>
              <a:t>(b) </a:t>
            </a:r>
            <a:r>
              <a:rPr sz="2400" i="1" dirty="0">
                <a:latin typeface="+mj-lt"/>
                <a:cs typeface="Calibri"/>
              </a:rPr>
              <a:t>←</a:t>
            </a:r>
            <a:r>
              <a:rPr sz="2400" i="1" spc="30" dirty="0">
                <a:latin typeface="+mj-lt"/>
                <a:cs typeface="Calibri"/>
              </a:rPr>
              <a:t> </a:t>
            </a:r>
            <a:r>
              <a:rPr i="1" dirty="0">
                <a:latin typeface="+mj-lt"/>
                <a:cs typeface="Calibri"/>
              </a:rPr>
              <a:t>V</a:t>
            </a:r>
            <a:r>
              <a:rPr sz="2400" i="1" dirty="0">
                <a:latin typeface="+mj-lt"/>
                <a:cs typeface="Calibri"/>
              </a:rPr>
              <a:t>̂</a:t>
            </a:r>
            <a:r>
              <a:rPr sz="2400" i="1" spc="-25" dirty="0">
                <a:latin typeface="+mj-lt"/>
                <a:cs typeface="Calibri"/>
              </a:rPr>
              <a:t> </a:t>
            </a:r>
            <a:r>
              <a:rPr sz="2400" i="1" spc="-10" dirty="0">
                <a:latin typeface="+mj-lt"/>
                <a:cs typeface="Calibri"/>
              </a:rPr>
              <a:t>(</a:t>
            </a:r>
            <a:r>
              <a:rPr sz="2400" i="1" spc="-10" dirty="0">
                <a:latin typeface="+mj-lt"/>
                <a:cs typeface="Times New Roman"/>
              </a:rPr>
              <a:t>Successor(b))</a:t>
            </a:r>
            <a:endParaRPr sz="2400" i="1" dirty="0">
              <a:latin typeface="+mj-lt"/>
              <a:cs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3991" y="577083"/>
            <a:ext cx="10212070" cy="3362459"/>
          </a:xfrm>
          <a:prstGeom prst="rect">
            <a:avLst/>
          </a:prstGeom>
        </p:spPr>
        <p:txBody>
          <a:bodyPr vert="horz" wrap="square" lIns="0" tIns="12700" rIns="0" bIns="0" rtlCol="0">
            <a:spAutoFit/>
          </a:bodyPr>
          <a:lstStyle/>
          <a:p>
            <a:pPr marL="351155" indent="-287655">
              <a:lnSpc>
                <a:spcPct val="100000"/>
              </a:lnSpc>
              <a:spcBef>
                <a:spcPts val="100"/>
              </a:spcBef>
              <a:buAutoNum type="arabicPeriod" startAt="2"/>
              <a:tabLst>
                <a:tab pos="351155" algn="l"/>
              </a:tabLst>
            </a:pPr>
            <a:r>
              <a:rPr sz="2400" b="1" i="1" dirty="0">
                <a:latin typeface="+mj-lt"/>
                <a:cs typeface="Times New Roman"/>
              </a:rPr>
              <a:t>Adjusting</a:t>
            </a:r>
            <a:r>
              <a:rPr sz="2400" b="1" i="1" spc="-10" dirty="0">
                <a:latin typeface="+mj-lt"/>
                <a:cs typeface="Times New Roman"/>
              </a:rPr>
              <a:t> </a:t>
            </a:r>
            <a:r>
              <a:rPr sz="2400" b="1" i="1" dirty="0">
                <a:latin typeface="+mj-lt"/>
                <a:cs typeface="Times New Roman"/>
              </a:rPr>
              <a:t>the</a:t>
            </a:r>
            <a:r>
              <a:rPr sz="2400" b="1" i="1" spc="-20" dirty="0">
                <a:latin typeface="+mj-lt"/>
                <a:cs typeface="Times New Roman"/>
              </a:rPr>
              <a:t> </a:t>
            </a:r>
            <a:r>
              <a:rPr sz="2400" b="1" i="1" spc="-10" dirty="0">
                <a:latin typeface="+mj-lt"/>
                <a:cs typeface="Times New Roman"/>
              </a:rPr>
              <a:t>weights</a:t>
            </a:r>
            <a:endParaRPr sz="2400" b="1" i="1" dirty="0">
              <a:latin typeface="+mj-lt"/>
              <a:cs typeface="Times New Roman"/>
            </a:endParaRPr>
          </a:p>
          <a:p>
            <a:pPr>
              <a:lnSpc>
                <a:spcPct val="100000"/>
              </a:lnSpc>
              <a:spcBef>
                <a:spcPts val="120"/>
              </a:spcBef>
              <a:buFont typeface="Times New Roman"/>
              <a:buAutoNum type="arabicPeriod" startAt="2"/>
            </a:pPr>
            <a:endParaRPr sz="2400" dirty="0">
              <a:latin typeface="+mj-lt"/>
              <a:cs typeface="Times New Roman"/>
            </a:endParaRPr>
          </a:p>
          <a:p>
            <a:pPr marL="63500" marR="578485" indent="-635" algn="just">
              <a:lnSpc>
                <a:spcPct val="100000"/>
              </a:lnSpc>
            </a:pPr>
            <a:r>
              <a:rPr sz="2400" dirty="0">
                <a:latin typeface="+mj-lt"/>
                <a:cs typeface="Times New Roman"/>
              </a:rPr>
              <a:t>Specify</a:t>
            </a:r>
            <a:r>
              <a:rPr sz="2400" spc="-20"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learning</a:t>
            </a:r>
            <a:r>
              <a:rPr sz="2400" spc="-35" dirty="0">
                <a:latin typeface="+mj-lt"/>
                <a:cs typeface="Times New Roman"/>
              </a:rPr>
              <a:t> </a:t>
            </a:r>
            <a:r>
              <a:rPr sz="2400" dirty="0">
                <a:latin typeface="+mj-lt"/>
                <a:cs typeface="Times New Roman"/>
              </a:rPr>
              <a:t>algorithm</a:t>
            </a:r>
            <a:r>
              <a:rPr sz="2400" spc="-50" dirty="0">
                <a:latin typeface="+mj-lt"/>
                <a:cs typeface="Times New Roman"/>
              </a:rPr>
              <a:t> </a:t>
            </a:r>
            <a:r>
              <a:rPr sz="2400" dirty="0">
                <a:latin typeface="+mj-lt"/>
                <a:cs typeface="Times New Roman"/>
              </a:rPr>
              <a:t>for</a:t>
            </a:r>
            <a:r>
              <a:rPr sz="2400" spc="5" dirty="0">
                <a:latin typeface="+mj-lt"/>
                <a:cs typeface="Times New Roman"/>
              </a:rPr>
              <a:t> </a:t>
            </a:r>
            <a:r>
              <a:rPr sz="2400" dirty="0">
                <a:latin typeface="+mj-lt"/>
                <a:cs typeface="Times New Roman"/>
              </a:rPr>
              <a:t>choosing</a:t>
            </a:r>
            <a:r>
              <a:rPr sz="2400" spc="-20"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weights</a:t>
            </a:r>
            <a:r>
              <a:rPr sz="2400" spc="5" dirty="0">
                <a:latin typeface="+mj-lt"/>
                <a:cs typeface="Times New Roman"/>
              </a:rPr>
              <a:t> </a:t>
            </a:r>
            <a:r>
              <a:rPr sz="2400" i="1" dirty="0">
                <a:latin typeface="+mj-lt"/>
                <a:cs typeface="Times New Roman"/>
              </a:rPr>
              <a:t>w</a:t>
            </a:r>
            <a:r>
              <a:rPr sz="2400" i="1" baseline="-20833" dirty="0">
                <a:latin typeface="+mj-lt"/>
                <a:cs typeface="Times New Roman"/>
              </a:rPr>
              <a:t>i</a:t>
            </a:r>
            <a:r>
              <a:rPr sz="2400" spc="330" baseline="-20833"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best</a:t>
            </a:r>
            <a:r>
              <a:rPr sz="2400" spc="-10" dirty="0">
                <a:latin typeface="+mj-lt"/>
                <a:cs typeface="Times New Roman"/>
              </a:rPr>
              <a:t> </a:t>
            </a:r>
            <a:r>
              <a:rPr sz="2400" dirty="0">
                <a:latin typeface="+mj-lt"/>
                <a:cs typeface="Times New Roman"/>
              </a:rPr>
              <a:t>fit</a:t>
            </a:r>
            <a:r>
              <a:rPr sz="2400" spc="-10" dirty="0">
                <a:latin typeface="+mj-lt"/>
                <a:cs typeface="Times New Roman"/>
              </a:rPr>
              <a:t> </a:t>
            </a:r>
            <a:r>
              <a:rPr sz="2400" dirty="0">
                <a:latin typeface="+mj-lt"/>
                <a:cs typeface="Times New Roman"/>
              </a:rPr>
              <a:t>the</a:t>
            </a:r>
            <a:r>
              <a:rPr sz="2400" spc="-25" dirty="0">
                <a:latin typeface="+mj-lt"/>
                <a:cs typeface="Times New Roman"/>
              </a:rPr>
              <a:t> </a:t>
            </a:r>
            <a:r>
              <a:rPr sz="2400" dirty="0">
                <a:latin typeface="+mj-lt"/>
                <a:cs typeface="Times New Roman"/>
              </a:rPr>
              <a:t>set</a:t>
            </a:r>
            <a:r>
              <a:rPr sz="2400" spc="-5" dirty="0">
                <a:latin typeface="+mj-lt"/>
                <a:cs typeface="Times New Roman"/>
              </a:rPr>
              <a:t> </a:t>
            </a:r>
            <a:r>
              <a:rPr sz="2400" spc="-25" dirty="0">
                <a:latin typeface="+mj-lt"/>
                <a:cs typeface="Times New Roman"/>
              </a:rPr>
              <a:t>of </a:t>
            </a:r>
            <a:r>
              <a:rPr sz="2400" dirty="0">
                <a:latin typeface="+mj-lt"/>
                <a:cs typeface="Times New Roman"/>
              </a:rPr>
              <a:t>training</a:t>
            </a:r>
            <a:r>
              <a:rPr sz="2400" spc="-55" dirty="0">
                <a:latin typeface="+mj-lt"/>
                <a:cs typeface="Times New Roman"/>
              </a:rPr>
              <a:t> </a:t>
            </a:r>
            <a:r>
              <a:rPr sz="2400" dirty="0">
                <a:latin typeface="+mj-lt"/>
                <a:cs typeface="Times New Roman"/>
              </a:rPr>
              <a:t>examples </a:t>
            </a:r>
            <a:r>
              <a:rPr sz="2400" i="1" dirty="0">
                <a:latin typeface="+mj-lt"/>
                <a:cs typeface="Times New Roman"/>
              </a:rPr>
              <a:t>{(b,</a:t>
            </a:r>
            <a:r>
              <a:rPr sz="2400" i="1" spc="-50" dirty="0">
                <a:latin typeface="+mj-lt"/>
                <a:cs typeface="Times New Roman"/>
              </a:rPr>
              <a:t> </a:t>
            </a:r>
            <a:r>
              <a:rPr sz="2400" i="1" spc="-10" dirty="0">
                <a:latin typeface="+mj-lt"/>
                <a:cs typeface="Times New Roman"/>
              </a:rPr>
              <a:t>V</a:t>
            </a:r>
            <a:r>
              <a:rPr sz="2400" i="1" spc="-15" baseline="-20833" dirty="0">
                <a:latin typeface="+mj-lt"/>
                <a:cs typeface="Times New Roman"/>
              </a:rPr>
              <a:t>train</a:t>
            </a:r>
            <a:r>
              <a:rPr sz="2400" i="1" spc="-10" dirty="0">
                <a:latin typeface="+mj-lt"/>
                <a:cs typeface="Times New Roman"/>
              </a:rPr>
              <a:t>(b))}</a:t>
            </a:r>
            <a:endParaRPr sz="2400" i="1" dirty="0">
              <a:latin typeface="+mj-lt"/>
              <a:cs typeface="Times New Roman"/>
            </a:endParaRPr>
          </a:p>
          <a:p>
            <a:pPr>
              <a:lnSpc>
                <a:spcPct val="100000"/>
              </a:lnSpc>
              <a:spcBef>
                <a:spcPts val="120"/>
              </a:spcBef>
            </a:pPr>
            <a:endParaRPr sz="2400" dirty="0">
              <a:latin typeface="+mj-lt"/>
              <a:cs typeface="Times New Roman"/>
            </a:endParaRPr>
          </a:p>
          <a:p>
            <a:pPr marL="63500" algn="just">
              <a:lnSpc>
                <a:spcPct val="100000"/>
              </a:lnSpc>
            </a:pPr>
            <a:r>
              <a:rPr sz="2400" dirty="0">
                <a:latin typeface="+mj-lt"/>
                <a:cs typeface="Times New Roman"/>
              </a:rPr>
              <a:t>A</a:t>
            </a:r>
            <a:r>
              <a:rPr sz="2400" spc="-130" dirty="0">
                <a:latin typeface="+mj-lt"/>
                <a:cs typeface="Times New Roman"/>
              </a:rPr>
              <a:t> </a:t>
            </a:r>
            <a:r>
              <a:rPr sz="2400" dirty="0">
                <a:latin typeface="+mj-lt"/>
                <a:cs typeface="Times New Roman"/>
              </a:rPr>
              <a:t>first</a:t>
            </a:r>
            <a:r>
              <a:rPr sz="2400" spc="-10" dirty="0">
                <a:latin typeface="+mj-lt"/>
                <a:cs typeface="Times New Roman"/>
              </a:rPr>
              <a:t> </a:t>
            </a:r>
            <a:r>
              <a:rPr sz="2400" dirty="0">
                <a:latin typeface="+mj-lt"/>
                <a:cs typeface="Times New Roman"/>
              </a:rPr>
              <a:t>step</a:t>
            </a:r>
            <a:r>
              <a:rPr sz="2400" spc="-2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define</a:t>
            </a:r>
            <a:r>
              <a:rPr sz="2400" spc="-15" dirty="0">
                <a:latin typeface="+mj-lt"/>
                <a:cs typeface="Times New Roman"/>
              </a:rPr>
              <a:t> </a:t>
            </a:r>
            <a:r>
              <a:rPr sz="2400" dirty="0">
                <a:latin typeface="+mj-lt"/>
                <a:cs typeface="Times New Roman"/>
              </a:rPr>
              <a:t>what we mean</a:t>
            </a:r>
            <a:r>
              <a:rPr sz="2400" spc="-5" dirty="0">
                <a:latin typeface="+mj-lt"/>
                <a:cs typeface="Times New Roman"/>
              </a:rPr>
              <a:t> </a:t>
            </a:r>
            <a:r>
              <a:rPr sz="2400" dirty="0">
                <a:latin typeface="+mj-lt"/>
                <a:cs typeface="Times New Roman"/>
              </a:rPr>
              <a:t>by</a:t>
            </a:r>
            <a:r>
              <a:rPr sz="2400" spc="-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bestfit</a:t>
            </a:r>
            <a:r>
              <a:rPr sz="2400" spc="-25"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training</a:t>
            </a:r>
            <a:r>
              <a:rPr sz="2400" spc="-40" dirty="0">
                <a:latin typeface="+mj-lt"/>
                <a:cs typeface="Times New Roman"/>
              </a:rPr>
              <a:t> </a:t>
            </a:r>
            <a:r>
              <a:rPr sz="2400" spc="-10" dirty="0">
                <a:latin typeface="+mj-lt"/>
                <a:cs typeface="Times New Roman"/>
              </a:rPr>
              <a:t>data.</a:t>
            </a:r>
            <a:endParaRPr sz="2400" dirty="0">
              <a:latin typeface="+mj-lt"/>
              <a:cs typeface="Times New Roman"/>
            </a:endParaRPr>
          </a:p>
          <a:p>
            <a:pPr marL="403225" marR="17780" lvl="1" indent="-340360" algn="just">
              <a:lnSpc>
                <a:spcPct val="100000"/>
              </a:lnSpc>
              <a:buFont typeface="Arial MT"/>
              <a:buChar char="•"/>
              <a:tabLst>
                <a:tab pos="406400" algn="l"/>
              </a:tabLst>
            </a:pPr>
            <a:r>
              <a:rPr sz="2400" dirty="0">
                <a:latin typeface="+mj-lt"/>
                <a:cs typeface="Times New Roman"/>
              </a:rPr>
              <a:t>One</a:t>
            </a:r>
            <a:r>
              <a:rPr sz="2400" spc="-10" dirty="0">
                <a:latin typeface="+mj-lt"/>
                <a:cs typeface="Times New Roman"/>
              </a:rPr>
              <a:t> </a:t>
            </a:r>
            <a:r>
              <a:rPr sz="2400" dirty="0">
                <a:latin typeface="+mj-lt"/>
                <a:cs typeface="Times New Roman"/>
              </a:rPr>
              <a:t>common</a:t>
            </a:r>
            <a:r>
              <a:rPr sz="2400" spc="5" dirty="0">
                <a:latin typeface="+mj-lt"/>
                <a:cs typeface="Times New Roman"/>
              </a:rPr>
              <a:t> </a:t>
            </a:r>
            <a:r>
              <a:rPr sz="2400" dirty="0">
                <a:latin typeface="+mj-lt"/>
                <a:cs typeface="Times New Roman"/>
              </a:rPr>
              <a:t>approach</a:t>
            </a:r>
            <a:r>
              <a:rPr sz="2400" spc="-1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define</a:t>
            </a:r>
            <a:r>
              <a:rPr sz="2400" spc="-20"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best</a:t>
            </a:r>
            <a:r>
              <a:rPr sz="2400" spc="-10" dirty="0">
                <a:latin typeface="+mj-lt"/>
                <a:cs typeface="Times New Roman"/>
              </a:rPr>
              <a:t> </a:t>
            </a:r>
            <a:r>
              <a:rPr sz="2400" dirty="0">
                <a:latin typeface="+mj-lt"/>
                <a:cs typeface="Times New Roman"/>
              </a:rPr>
              <a:t>hypothesis,</a:t>
            </a:r>
            <a:r>
              <a:rPr sz="2400" spc="-35" dirty="0">
                <a:latin typeface="+mj-lt"/>
                <a:cs typeface="Times New Roman"/>
              </a:rPr>
              <a:t> </a:t>
            </a:r>
            <a:r>
              <a:rPr sz="2400" dirty="0">
                <a:latin typeface="+mj-lt"/>
                <a:cs typeface="Times New Roman"/>
              </a:rPr>
              <a:t>or</a:t>
            </a:r>
            <a:r>
              <a:rPr sz="2400" spc="-5" dirty="0">
                <a:latin typeface="+mj-lt"/>
                <a:cs typeface="Times New Roman"/>
              </a:rPr>
              <a:t> </a:t>
            </a:r>
            <a:r>
              <a:rPr sz="2400" dirty="0">
                <a:latin typeface="+mj-lt"/>
                <a:cs typeface="Times New Roman"/>
              </a:rPr>
              <a:t>set</a:t>
            </a:r>
            <a:r>
              <a:rPr sz="2400" spc="-30"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weights,</a:t>
            </a:r>
            <a:r>
              <a:rPr sz="2400" spc="-25" dirty="0">
                <a:latin typeface="+mj-lt"/>
                <a:cs typeface="Times New Roman"/>
              </a:rPr>
              <a:t> </a:t>
            </a:r>
            <a:r>
              <a:rPr sz="2400" dirty="0">
                <a:latin typeface="+mj-lt"/>
                <a:cs typeface="Times New Roman"/>
              </a:rPr>
              <a:t>as</a:t>
            </a:r>
            <a:r>
              <a:rPr sz="2400" spc="-5" dirty="0">
                <a:latin typeface="+mj-lt"/>
                <a:cs typeface="Times New Roman"/>
              </a:rPr>
              <a:t> </a:t>
            </a:r>
            <a:r>
              <a:rPr sz="2400" spc="-20" dirty="0">
                <a:latin typeface="+mj-lt"/>
                <a:cs typeface="Times New Roman"/>
              </a:rPr>
              <a:t>that </a:t>
            </a:r>
            <a:r>
              <a:rPr sz="2400" dirty="0">
                <a:latin typeface="+mj-lt"/>
                <a:cs typeface="Times New Roman"/>
              </a:rPr>
              <a:t>which</a:t>
            </a:r>
            <a:r>
              <a:rPr sz="2400" spc="-10" dirty="0">
                <a:latin typeface="+mj-lt"/>
                <a:cs typeface="Times New Roman"/>
              </a:rPr>
              <a:t> </a:t>
            </a:r>
            <a:r>
              <a:rPr sz="2400" dirty="0">
                <a:latin typeface="+mj-lt"/>
                <a:cs typeface="Times New Roman"/>
              </a:rPr>
              <a:t>minimizes</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squared</a:t>
            </a:r>
            <a:r>
              <a:rPr sz="2400" spc="-30" dirty="0">
                <a:latin typeface="+mj-lt"/>
                <a:cs typeface="Times New Roman"/>
              </a:rPr>
              <a:t> </a:t>
            </a:r>
            <a:r>
              <a:rPr sz="2400" dirty="0">
                <a:latin typeface="+mj-lt"/>
                <a:cs typeface="Times New Roman"/>
              </a:rPr>
              <a:t>error</a:t>
            </a:r>
            <a:r>
              <a:rPr sz="2400" spc="-10" dirty="0">
                <a:latin typeface="+mj-lt"/>
                <a:cs typeface="Times New Roman"/>
              </a:rPr>
              <a:t> </a:t>
            </a:r>
            <a:r>
              <a:rPr sz="2400" i="1" dirty="0">
                <a:latin typeface="+mj-lt"/>
                <a:cs typeface="Times New Roman"/>
              </a:rPr>
              <a:t>E</a:t>
            </a:r>
            <a:r>
              <a:rPr sz="2400" spc="-10" dirty="0">
                <a:latin typeface="+mj-lt"/>
                <a:cs typeface="Times New Roman"/>
              </a:rPr>
              <a:t> </a:t>
            </a:r>
            <a:r>
              <a:rPr sz="2400" dirty="0">
                <a:latin typeface="+mj-lt"/>
                <a:cs typeface="Times New Roman"/>
              </a:rPr>
              <a:t>between</a:t>
            </a:r>
            <a:r>
              <a:rPr sz="2400" spc="-2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training</a:t>
            </a:r>
            <a:r>
              <a:rPr sz="2400" spc="-45" dirty="0">
                <a:latin typeface="+mj-lt"/>
                <a:cs typeface="Times New Roman"/>
              </a:rPr>
              <a:t> </a:t>
            </a:r>
            <a:r>
              <a:rPr sz="2400" dirty="0">
                <a:latin typeface="+mj-lt"/>
                <a:cs typeface="Times New Roman"/>
              </a:rPr>
              <a:t>values</a:t>
            </a:r>
            <a:r>
              <a:rPr sz="2400" spc="-30" dirty="0">
                <a:latin typeface="+mj-lt"/>
                <a:cs typeface="Times New Roman"/>
              </a:rPr>
              <a:t> </a:t>
            </a:r>
            <a:r>
              <a:rPr sz="2400" dirty="0">
                <a:latin typeface="+mj-lt"/>
                <a:cs typeface="Times New Roman"/>
              </a:rPr>
              <a:t>and</a:t>
            </a:r>
            <a:r>
              <a:rPr sz="2400" spc="-10" dirty="0">
                <a:latin typeface="+mj-lt"/>
                <a:cs typeface="Times New Roman"/>
              </a:rPr>
              <a:t> </a:t>
            </a:r>
            <a:r>
              <a:rPr sz="2400" dirty="0">
                <a:latin typeface="+mj-lt"/>
                <a:cs typeface="Times New Roman"/>
              </a:rPr>
              <a:t>the</a:t>
            </a:r>
            <a:r>
              <a:rPr sz="2400" spc="-15" dirty="0">
                <a:latin typeface="+mj-lt"/>
                <a:cs typeface="Times New Roman"/>
              </a:rPr>
              <a:t> </a:t>
            </a:r>
            <a:r>
              <a:rPr sz="2400" spc="-10" dirty="0">
                <a:latin typeface="+mj-lt"/>
                <a:cs typeface="Times New Roman"/>
              </a:rPr>
              <a:t>values </a:t>
            </a:r>
            <a:r>
              <a:rPr sz="2400" dirty="0">
                <a:latin typeface="+mj-lt"/>
                <a:cs typeface="Times New Roman"/>
              </a:rPr>
              <a:t>predicted</a:t>
            </a:r>
            <a:r>
              <a:rPr sz="2400" spc="-35" dirty="0">
                <a:latin typeface="+mj-lt"/>
                <a:cs typeface="Times New Roman"/>
              </a:rPr>
              <a:t> </a:t>
            </a:r>
            <a:r>
              <a:rPr sz="2400" dirty="0">
                <a:latin typeface="+mj-lt"/>
                <a:cs typeface="Times New Roman"/>
              </a:rPr>
              <a:t>by the</a:t>
            </a:r>
            <a:r>
              <a:rPr sz="2400" spc="-5" dirty="0">
                <a:latin typeface="+mj-lt"/>
                <a:cs typeface="Times New Roman"/>
              </a:rPr>
              <a:t> </a:t>
            </a:r>
            <a:r>
              <a:rPr sz="2400" spc="-10" dirty="0">
                <a:latin typeface="+mj-lt"/>
                <a:cs typeface="Times New Roman"/>
              </a:rPr>
              <a:t>hypothesis.</a:t>
            </a:r>
            <a:endParaRPr sz="2400" dirty="0">
              <a:latin typeface="+mj-lt"/>
              <a:cs typeface="Times New Roman"/>
            </a:endParaRPr>
          </a:p>
        </p:txBody>
      </p:sp>
      <p:sp>
        <p:nvSpPr>
          <p:cNvPr id="3" name="object 3"/>
          <p:cNvSpPr txBox="1"/>
          <p:nvPr/>
        </p:nvSpPr>
        <p:spPr>
          <a:xfrm>
            <a:off x="964800" y="5333182"/>
            <a:ext cx="9356725" cy="756920"/>
          </a:xfrm>
          <a:prstGeom prst="rect">
            <a:avLst/>
          </a:prstGeom>
        </p:spPr>
        <p:txBody>
          <a:bodyPr vert="horz" wrap="square" lIns="0" tIns="12700" rIns="0" bIns="0" rtlCol="0">
            <a:spAutoFit/>
          </a:bodyPr>
          <a:lstStyle/>
          <a:p>
            <a:pPr marL="355600" marR="5080" indent="-343535">
              <a:lnSpc>
                <a:spcPct val="100000"/>
              </a:lnSpc>
              <a:spcBef>
                <a:spcPts val="100"/>
              </a:spcBef>
              <a:buFont typeface="Arial MT"/>
              <a:buChar char="•"/>
              <a:tabLst>
                <a:tab pos="355600" algn="l"/>
              </a:tabLst>
            </a:pPr>
            <a:r>
              <a:rPr sz="2400" dirty="0">
                <a:latin typeface="+mj-lt"/>
                <a:cs typeface="Times New Roman"/>
              </a:rPr>
              <a:t>Several</a:t>
            </a:r>
            <a:r>
              <a:rPr sz="2400" spc="-35" dirty="0">
                <a:latin typeface="+mj-lt"/>
                <a:cs typeface="Times New Roman"/>
              </a:rPr>
              <a:t> </a:t>
            </a:r>
            <a:r>
              <a:rPr sz="2400" dirty="0">
                <a:latin typeface="+mj-lt"/>
                <a:cs typeface="Times New Roman"/>
              </a:rPr>
              <a:t>algorithms</a:t>
            </a:r>
            <a:r>
              <a:rPr sz="2400" spc="-35" dirty="0">
                <a:latin typeface="+mj-lt"/>
                <a:cs typeface="Times New Roman"/>
              </a:rPr>
              <a:t> </a:t>
            </a:r>
            <a:r>
              <a:rPr sz="2400" dirty="0">
                <a:latin typeface="+mj-lt"/>
                <a:cs typeface="Times New Roman"/>
              </a:rPr>
              <a:t>are</a:t>
            </a:r>
            <a:r>
              <a:rPr sz="2400" spc="-15" dirty="0">
                <a:latin typeface="+mj-lt"/>
                <a:cs typeface="Times New Roman"/>
              </a:rPr>
              <a:t> </a:t>
            </a:r>
            <a:r>
              <a:rPr sz="2400" dirty="0">
                <a:latin typeface="+mj-lt"/>
                <a:cs typeface="Times New Roman"/>
              </a:rPr>
              <a:t>known</a:t>
            </a:r>
            <a:r>
              <a:rPr sz="2400" spc="-15" dirty="0">
                <a:latin typeface="+mj-lt"/>
                <a:cs typeface="Times New Roman"/>
              </a:rPr>
              <a:t> </a:t>
            </a:r>
            <a:r>
              <a:rPr sz="2400" dirty="0">
                <a:latin typeface="+mj-lt"/>
                <a:cs typeface="Times New Roman"/>
              </a:rPr>
              <a:t>for</a:t>
            </a:r>
            <a:r>
              <a:rPr sz="2400" spc="-10" dirty="0">
                <a:latin typeface="+mj-lt"/>
                <a:cs typeface="Times New Roman"/>
              </a:rPr>
              <a:t> </a:t>
            </a:r>
            <a:r>
              <a:rPr sz="2400" dirty="0">
                <a:latin typeface="+mj-lt"/>
                <a:cs typeface="Times New Roman"/>
              </a:rPr>
              <a:t>finding</a:t>
            </a:r>
            <a:r>
              <a:rPr sz="2400" spc="-25" dirty="0">
                <a:latin typeface="+mj-lt"/>
                <a:cs typeface="Times New Roman"/>
              </a:rPr>
              <a:t> </a:t>
            </a:r>
            <a:r>
              <a:rPr sz="2400" dirty="0">
                <a:latin typeface="+mj-lt"/>
                <a:cs typeface="Times New Roman"/>
              </a:rPr>
              <a:t>weights</a:t>
            </a:r>
            <a:r>
              <a:rPr sz="2400" spc="-20"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a</a:t>
            </a:r>
            <a:r>
              <a:rPr sz="2400" spc="-20" dirty="0">
                <a:latin typeface="+mj-lt"/>
                <a:cs typeface="Times New Roman"/>
              </a:rPr>
              <a:t> </a:t>
            </a:r>
            <a:r>
              <a:rPr sz="2400" dirty="0">
                <a:latin typeface="+mj-lt"/>
                <a:cs typeface="Times New Roman"/>
              </a:rPr>
              <a:t>linear</a:t>
            </a:r>
            <a:r>
              <a:rPr sz="2400" spc="-45" dirty="0">
                <a:latin typeface="+mj-lt"/>
                <a:cs typeface="Times New Roman"/>
              </a:rPr>
              <a:t> </a:t>
            </a:r>
            <a:r>
              <a:rPr sz="2400" dirty="0">
                <a:latin typeface="+mj-lt"/>
                <a:cs typeface="Times New Roman"/>
              </a:rPr>
              <a:t>function</a:t>
            </a:r>
            <a:r>
              <a:rPr sz="2400" spc="-10" dirty="0">
                <a:latin typeface="+mj-lt"/>
                <a:cs typeface="Times New Roman"/>
              </a:rPr>
              <a:t> </a:t>
            </a:r>
            <a:r>
              <a:rPr sz="2400" spc="-20" dirty="0">
                <a:latin typeface="+mj-lt"/>
                <a:cs typeface="Times New Roman"/>
              </a:rPr>
              <a:t>that </a:t>
            </a:r>
            <a:r>
              <a:rPr sz="2400" dirty="0">
                <a:latin typeface="+mj-lt"/>
                <a:cs typeface="Times New Roman"/>
              </a:rPr>
              <a:t>minimize</a:t>
            </a:r>
            <a:r>
              <a:rPr sz="2400" spc="-40" dirty="0">
                <a:latin typeface="+mj-lt"/>
                <a:cs typeface="Times New Roman"/>
              </a:rPr>
              <a:t> </a:t>
            </a:r>
            <a:r>
              <a:rPr sz="2400" i="1" spc="-25" dirty="0">
                <a:latin typeface="+mj-lt"/>
                <a:cs typeface="Times New Roman"/>
              </a:rPr>
              <a:t>E</a:t>
            </a:r>
            <a:r>
              <a:rPr sz="2400" spc="-25" dirty="0">
                <a:latin typeface="+mj-lt"/>
                <a:cs typeface="Times New Roman"/>
              </a:rPr>
              <a:t>.</a:t>
            </a:r>
            <a:endParaRPr sz="2400" dirty="0">
              <a:latin typeface="+mj-lt"/>
              <a:cs typeface="Times New Roman"/>
            </a:endParaRPr>
          </a:p>
        </p:txBody>
      </p:sp>
      <p:pic>
        <p:nvPicPr>
          <p:cNvPr id="4" name="object 4"/>
          <p:cNvPicPr/>
          <p:nvPr/>
        </p:nvPicPr>
        <p:blipFill>
          <a:blip r:embed="rId2" cstate="print"/>
          <a:stretch>
            <a:fillRect/>
          </a:stretch>
        </p:blipFill>
        <p:spPr>
          <a:xfrm>
            <a:off x="2964860" y="4258458"/>
            <a:ext cx="5981210" cy="1033206"/>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37</a:t>
            </a:fld>
            <a:endParaRPr spc="-2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38</a:t>
            </a:fld>
            <a:endParaRPr spc="-25" dirty="0"/>
          </a:p>
        </p:txBody>
      </p:sp>
      <p:sp>
        <p:nvSpPr>
          <p:cNvPr id="2" name="object 2"/>
          <p:cNvSpPr txBox="1"/>
          <p:nvPr/>
        </p:nvSpPr>
        <p:spPr>
          <a:xfrm>
            <a:off x="914001" y="577083"/>
            <a:ext cx="10350500" cy="4860305"/>
          </a:xfrm>
          <a:prstGeom prst="rect">
            <a:avLst/>
          </a:prstGeom>
        </p:spPr>
        <p:txBody>
          <a:bodyPr vert="horz" wrap="square" lIns="0" tIns="12700" rIns="0" bIns="0" rtlCol="0">
            <a:spAutoFit/>
          </a:bodyPr>
          <a:lstStyle/>
          <a:p>
            <a:pPr marL="62865" marR="30480" algn="just">
              <a:lnSpc>
                <a:spcPct val="100000"/>
              </a:lnSpc>
              <a:spcBef>
                <a:spcPts val="100"/>
              </a:spcBef>
            </a:pPr>
            <a:r>
              <a:rPr sz="2400" dirty="0">
                <a:latin typeface="+mj-lt"/>
                <a:cs typeface="Times New Roman"/>
              </a:rPr>
              <a:t>In</a:t>
            </a:r>
            <a:r>
              <a:rPr sz="2400" spc="210" dirty="0">
                <a:latin typeface="+mj-lt"/>
                <a:cs typeface="Times New Roman"/>
              </a:rPr>
              <a:t> </a:t>
            </a:r>
            <a:r>
              <a:rPr sz="2400" dirty="0">
                <a:latin typeface="+mj-lt"/>
                <a:cs typeface="Times New Roman"/>
              </a:rPr>
              <a:t>our</a:t>
            </a:r>
            <a:r>
              <a:rPr sz="2400" spc="204" dirty="0">
                <a:latin typeface="+mj-lt"/>
                <a:cs typeface="Times New Roman"/>
              </a:rPr>
              <a:t> </a:t>
            </a:r>
            <a:r>
              <a:rPr sz="2400" dirty="0">
                <a:latin typeface="+mj-lt"/>
                <a:cs typeface="Times New Roman"/>
              </a:rPr>
              <a:t>case,</a:t>
            </a:r>
            <a:r>
              <a:rPr sz="2400" spc="200" dirty="0">
                <a:latin typeface="+mj-lt"/>
                <a:cs typeface="Times New Roman"/>
              </a:rPr>
              <a:t> </a:t>
            </a:r>
            <a:r>
              <a:rPr sz="2400" dirty="0">
                <a:latin typeface="+mj-lt"/>
                <a:cs typeface="Times New Roman"/>
              </a:rPr>
              <a:t>we</a:t>
            </a:r>
            <a:r>
              <a:rPr sz="2400" spc="215" dirty="0">
                <a:latin typeface="+mj-lt"/>
                <a:cs typeface="Times New Roman"/>
              </a:rPr>
              <a:t> </a:t>
            </a:r>
            <a:r>
              <a:rPr sz="2400" dirty="0">
                <a:latin typeface="+mj-lt"/>
                <a:cs typeface="Times New Roman"/>
              </a:rPr>
              <a:t>require</a:t>
            </a:r>
            <a:r>
              <a:rPr sz="2400" spc="210" dirty="0">
                <a:latin typeface="+mj-lt"/>
                <a:cs typeface="Times New Roman"/>
              </a:rPr>
              <a:t> </a:t>
            </a:r>
            <a:r>
              <a:rPr sz="2400" dirty="0">
                <a:latin typeface="+mj-lt"/>
                <a:cs typeface="Times New Roman"/>
              </a:rPr>
              <a:t>an</a:t>
            </a:r>
            <a:r>
              <a:rPr sz="2400" spc="210" dirty="0">
                <a:latin typeface="+mj-lt"/>
                <a:cs typeface="Times New Roman"/>
              </a:rPr>
              <a:t> </a:t>
            </a:r>
            <a:r>
              <a:rPr sz="2400" b="1" i="1" dirty="0">
                <a:latin typeface="+mj-lt"/>
                <a:cs typeface="Times New Roman"/>
              </a:rPr>
              <a:t>algorithm</a:t>
            </a:r>
            <a:r>
              <a:rPr sz="2400" b="1" i="1" spc="204" dirty="0">
                <a:latin typeface="+mj-lt"/>
                <a:cs typeface="Times New Roman"/>
              </a:rPr>
              <a:t> </a:t>
            </a:r>
            <a:r>
              <a:rPr sz="2400" dirty="0">
                <a:latin typeface="+mj-lt"/>
                <a:cs typeface="Times New Roman"/>
              </a:rPr>
              <a:t>that</a:t>
            </a:r>
            <a:r>
              <a:rPr sz="2400" spc="210" dirty="0">
                <a:latin typeface="+mj-lt"/>
                <a:cs typeface="Times New Roman"/>
              </a:rPr>
              <a:t> </a:t>
            </a:r>
            <a:r>
              <a:rPr sz="2400" dirty="0">
                <a:latin typeface="+mj-lt"/>
                <a:cs typeface="Times New Roman"/>
              </a:rPr>
              <a:t>will</a:t>
            </a:r>
            <a:r>
              <a:rPr sz="2400" spc="200" dirty="0">
                <a:latin typeface="+mj-lt"/>
                <a:cs typeface="Times New Roman"/>
              </a:rPr>
              <a:t> </a:t>
            </a:r>
            <a:r>
              <a:rPr sz="2400" dirty="0">
                <a:latin typeface="+mj-lt"/>
                <a:cs typeface="Times New Roman"/>
              </a:rPr>
              <a:t>incrementally</a:t>
            </a:r>
            <a:r>
              <a:rPr sz="2400" spc="204" dirty="0">
                <a:latin typeface="+mj-lt"/>
                <a:cs typeface="Times New Roman"/>
              </a:rPr>
              <a:t> </a:t>
            </a:r>
            <a:r>
              <a:rPr sz="2400" dirty="0">
                <a:latin typeface="+mj-lt"/>
                <a:cs typeface="Times New Roman"/>
              </a:rPr>
              <a:t>refine</a:t>
            </a:r>
            <a:r>
              <a:rPr sz="2400" spc="200" dirty="0">
                <a:latin typeface="+mj-lt"/>
                <a:cs typeface="Times New Roman"/>
              </a:rPr>
              <a:t> </a:t>
            </a:r>
            <a:r>
              <a:rPr sz="2400" dirty="0">
                <a:latin typeface="+mj-lt"/>
                <a:cs typeface="Times New Roman"/>
              </a:rPr>
              <a:t>the</a:t>
            </a:r>
            <a:r>
              <a:rPr sz="2400" spc="204" dirty="0">
                <a:latin typeface="+mj-lt"/>
                <a:cs typeface="Times New Roman"/>
              </a:rPr>
              <a:t> </a:t>
            </a:r>
            <a:r>
              <a:rPr sz="2400" dirty="0">
                <a:latin typeface="+mj-lt"/>
                <a:cs typeface="Times New Roman"/>
              </a:rPr>
              <a:t>weights</a:t>
            </a:r>
            <a:r>
              <a:rPr sz="2400" spc="215" dirty="0">
                <a:latin typeface="+mj-lt"/>
                <a:cs typeface="Times New Roman"/>
              </a:rPr>
              <a:t> </a:t>
            </a:r>
            <a:r>
              <a:rPr sz="2400" spc="-25" dirty="0">
                <a:latin typeface="+mj-lt"/>
                <a:cs typeface="Times New Roman"/>
              </a:rPr>
              <a:t>as </a:t>
            </a:r>
            <a:r>
              <a:rPr sz="2400" dirty="0">
                <a:latin typeface="+mj-lt"/>
                <a:cs typeface="Times New Roman"/>
              </a:rPr>
              <a:t>new</a:t>
            </a:r>
            <a:r>
              <a:rPr sz="2400" spc="210" dirty="0">
                <a:latin typeface="+mj-lt"/>
                <a:cs typeface="Times New Roman"/>
              </a:rPr>
              <a:t> </a:t>
            </a:r>
            <a:r>
              <a:rPr sz="2400" dirty="0">
                <a:latin typeface="+mj-lt"/>
                <a:cs typeface="Times New Roman"/>
              </a:rPr>
              <a:t>training</a:t>
            </a:r>
            <a:r>
              <a:rPr sz="2400" spc="204" dirty="0">
                <a:latin typeface="+mj-lt"/>
                <a:cs typeface="Times New Roman"/>
              </a:rPr>
              <a:t> </a:t>
            </a:r>
            <a:r>
              <a:rPr sz="2400" dirty="0">
                <a:latin typeface="+mj-lt"/>
                <a:cs typeface="Times New Roman"/>
              </a:rPr>
              <a:t>examples</a:t>
            </a:r>
            <a:r>
              <a:rPr sz="2400" spc="225" dirty="0">
                <a:latin typeface="+mj-lt"/>
                <a:cs typeface="Times New Roman"/>
              </a:rPr>
              <a:t> </a:t>
            </a:r>
            <a:r>
              <a:rPr sz="2400" dirty="0">
                <a:latin typeface="+mj-lt"/>
                <a:cs typeface="Times New Roman"/>
              </a:rPr>
              <a:t>become</a:t>
            </a:r>
            <a:r>
              <a:rPr sz="2400" spc="215" dirty="0">
                <a:latin typeface="+mj-lt"/>
                <a:cs typeface="Times New Roman"/>
              </a:rPr>
              <a:t> </a:t>
            </a:r>
            <a:r>
              <a:rPr sz="2400" dirty="0">
                <a:latin typeface="+mj-lt"/>
                <a:cs typeface="Times New Roman"/>
              </a:rPr>
              <a:t>available</a:t>
            </a:r>
            <a:r>
              <a:rPr sz="2400" spc="220" dirty="0">
                <a:latin typeface="+mj-lt"/>
                <a:cs typeface="Times New Roman"/>
              </a:rPr>
              <a:t> </a:t>
            </a:r>
            <a:r>
              <a:rPr sz="2400" dirty="0">
                <a:latin typeface="+mj-lt"/>
                <a:cs typeface="Times New Roman"/>
              </a:rPr>
              <a:t>and</a:t>
            </a:r>
            <a:r>
              <a:rPr sz="2400" spc="200" dirty="0">
                <a:latin typeface="+mj-lt"/>
                <a:cs typeface="Times New Roman"/>
              </a:rPr>
              <a:t> </a:t>
            </a:r>
            <a:r>
              <a:rPr sz="2400" dirty="0">
                <a:latin typeface="+mj-lt"/>
                <a:cs typeface="Times New Roman"/>
              </a:rPr>
              <a:t>that</a:t>
            </a:r>
            <a:r>
              <a:rPr sz="2400" spc="215" dirty="0">
                <a:latin typeface="+mj-lt"/>
                <a:cs typeface="Times New Roman"/>
              </a:rPr>
              <a:t> </a:t>
            </a:r>
            <a:r>
              <a:rPr sz="2400" dirty="0">
                <a:latin typeface="+mj-lt"/>
                <a:cs typeface="Times New Roman"/>
              </a:rPr>
              <a:t>will</a:t>
            </a:r>
            <a:r>
              <a:rPr sz="2400" spc="215" dirty="0">
                <a:latin typeface="+mj-lt"/>
                <a:cs typeface="Times New Roman"/>
              </a:rPr>
              <a:t> </a:t>
            </a:r>
            <a:r>
              <a:rPr sz="2400" dirty="0">
                <a:latin typeface="+mj-lt"/>
                <a:cs typeface="Times New Roman"/>
              </a:rPr>
              <a:t>be</a:t>
            </a:r>
            <a:r>
              <a:rPr sz="2400" spc="220" dirty="0">
                <a:latin typeface="+mj-lt"/>
                <a:cs typeface="Times New Roman"/>
              </a:rPr>
              <a:t> </a:t>
            </a:r>
            <a:r>
              <a:rPr sz="2400" dirty="0">
                <a:latin typeface="+mj-lt"/>
                <a:cs typeface="Times New Roman"/>
              </a:rPr>
              <a:t>robust</a:t>
            </a:r>
            <a:r>
              <a:rPr sz="2400" spc="210" dirty="0">
                <a:latin typeface="+mj-lt"/>
                <a:cs typeface="Times New Roman"/>
              </a:rPr>
              <a:t> </a:t>
            </a:r>
            <a:r>
              <a:rPr sz="2400" dirty="0">
                <a:latin typeface="+mj-lt"/>
                <a:cs typeface="Times New Roman"/>
              </a:rPr>
              <a:t>to</a:t>
            </a:r>
            <a:r>
              <a:rPr sz="2400" spc="215" dirty="0">
                <a:latin typeface="+mj-lt"/>
                <a:cs typeface="Times New Roman"/>
              </a:rPr>
              <a:t> </a:t>
            </a:r>
            <a:r>
              <a:rPr sz="2400" dirty="0">
                <a:latin typeface="+mj-lt"/>
                <a:cs typeface="Times New Roman"/>
              </a:rPr>
              <a:t>errors</a:t>
            </a:r>
            <a:r>
              <a:rPr sz="2400" spc="210" dirty="0">
                <a:latin typeface="+mj-lt"/>
                <a:cs typeface="Times New Roman"/>
              </a:rPr>
              <a:t> </a:t>
            </a:r>
            <a:r>
              <a:rPr sz="2400" dirty="0">
                <a:latin typeface="+mj-lt"/>
                <a:cs typeface="Times New Roman"/>
              </a:rPr>
              <a:t>in</a:t>
            </a:r>
            <a:r>
              <a:rPr sz="2400" spc="210" dirty="0">
                <a:latin typeface="+mj-lt"/>
                <a:cs typeface="Times New Roman"/>
              </a:rPr>
              <a:t> </a:t>
            </a:r>
            <a:r>
              <a:rPr sz="2400" spc="-10" dirty="0">
                <a:latin typeface="+mj-lt"/>
                <a:cs typeface="Times New Roman"/>
              </a:rPr>
              <a:t>these </a:t>
            </a:r>
            <a:r>
              <a:rPr sz="2400" dirty="0">
                <a:latin typeface="+mj-lt"/>
                <a:cs typeface="Times New Roman"/>
              </a:rPr>
              <a:t>estimated</a:t>
            </a:r>
            <a:r>
              <a:rPr sz="2400" spc="-20" dirty="0">
                <a:latin typeface="+mj-lt"/>
                <a:cs typeface="Times New Roman"/>
              </a:rPr>
              <a:t> </a:t>
            </a:r>
            <a:r>
              <a:rPr sz="2400" dirty="0">
                <a:latin typeface="+mj-lt"/>
                <a:cs typeface="Times New Roman"/>
              </a:rPr>
              <a:t>training</a:t>
            </a:r>
            <a:r>
              <a:rPr sz="2400" spc="-35" dirty="0">
                <a:latin typeface="+mj-lt"/>
                <a:cs typeface="Times New Roman"/>
              </a:rPr>
              <a:t> </a:t>
            </a:r>
            <a:r>
              <a:rPr sz="2400" spc="-10" dirty="0">
                <a:latin typeface="+mj-lt"/>
                <a:cs typeface="Times New Roman"/>
              </a:rPr>
              <a:t>values</a:t>
            </a:r>
            <a:endParaRPr sz="2400" dirty="0">
              <a:latin typeface="+mj-lt"/>
              <a:cs typeface="Times New Roman"/>
            </a:endParaRPr>
          </a:p>
          <a:p>
            <a:pPr>
              <a:lnSpc>
                <a:spcPct val="100000"/>
              </a:lnSpc>
              <a:spcBef>
                <a:spcPts val="120"/>
              </a:spcBef>
            </a:pPr>
            <a:endParaRPr sz="2400" dirty="0">
              <a:latin typeface="+mj-lt"/>
              <a:cs typeface="Times New Roman"/>
            </a:endParaRPr>
          </a:p>
          <a:p>
            <a:pPr marL="62865" marR="31115" indent="-635" algn="just">
              <a:lnSpc>
                <a:spcPct val="100000"/>
              </a:lnSpc>
            </a:pPr>
            <a:r>
              <a:rPr sz="2400" dirty="0">
                <a:latin typeface="+mj-lt"/>
                <a:cs typeface="Times New Roman"/>
              </a:rPr>
              <a:t>One</a:t>
            </a:r>
            <a:r>
              <a:rPr sz="2400" spc="270" dirty="0">
                <a:latin typeface="+mj-lt"/>
                <a:cs typeface="Times New Roman"/>
              </a:rPr>
              <a:t> </a:t>
            </a:r>
            <a:r>
              <a:rPr sz="2400" dirty="0">
                <a:latin typeface="+mj-lt"/>
                <a:cs typeface="Times New Roman"/>
              </a:rPr>
              <a:t>such</a:t>
            </a:r>
            <a:r>
              <a:rPr sz="2400" spc="275" dirty="0">
                <a:latin typeface="+mj-lt"/>
                <a:cs typeface="Times New Roman"/>
              </a:rPr>
              <a:t> </a:t>
            </a:r>
            <a:r>
              <a:rPr sz="2400" dirty="0">
                <a:latin typeface="+mj-lt"/>
                <a:cs typeface="Times New Roman"/>
              </a:rPr>
              <a:t>algorithm</a:t>
            </a:r>
            <a:r>
              <a:rPr sz="2400" spc="260" dirty="0">
                <a:latin typeface="+mj-lt"/>
                <a:cs typeface="Times New Roman"/>
              </a:rPr>
              <a:t> </a:t>
            </a:r>
            <a:r>
              <a:rPr sz="2400" dirty="0">
                <a:latin typeface="+mj-lt"/>
                <a:cs typeface="Times New Roman"/>
              </a:rPr>
              <a:t>is</a:t>
            </a:r>
            <a:r>
              <a:rPr sz="2400" spc="265" dirty="0">
                <a:latin typeface="+mj-lt"/>
                <a:cs typeface="Times New Roman"/>
              </a:rPr>
              <a:t> </a:t>
            </a:r>
            <a:r>
              <a:rPr sz="2400" dirty="0">
                <a:latin typeface="+mj-lt"/>
                <a:cs typeface="Times New Roman"/>
              </a:rPr>
              <a:t>called</a:t>
            </a:r>
            <a:r>
              <a:rPr sz="2400" spc="265" dirty="0">
                <a:latin typeface="+mj-lt"/>
                <a:cs typeface="Times New Roman"/>
              </a:rPr>
              <a:t> </a:t>
            </a:r>
            <a:r>
              <a:rPr sz="2400" dirty="0">
                <a:latin typeface="+mj-lt"/>
                <a:cs typeface="Times New Roman"/>
              </a:rPr>
              <a:t>the</a:t>
            </a:r>
            <a:r>
              <a:rPr sz="2400" spc="270" dirty="0">
                <a:latin typeface="+mj-lt"/>
                <a:cs typeface="Times New Roman"/>
              </a:rPr>
              <a:t> </a:t>
            </a:r>
            <a:r>
              <a:rPr sz="2400" b="1" i="1" dirty="0">
                <a:latin typeface="+mj-lt"/>
                <a:cs typeface="Times New Roman"/>
              </a:rPr>
              <a:t>least</a:t>
            </a:r>
            <a:r>
              <a:rPr sz="2400" b="1" i="1" spc="270" dirty="0">
                <a:latin typeface="+mj-lt"/>
                <a:cs typeface="Times New Roman"/>
              </a:rPr>
              <a:t> </a:t>
            </a:r>
            <a:r>
              <a:rPr sz="2400" b="1" i="1" dirty="0">
                <a:latin typeface="+mj-lt"/>
                <a:cs typeface="Times New Roman"/>
              </a:rPr>
              <a:t>mean</a:t>
            </a:r>
            <a:r>
              <a:rPr sz="2400" b="1" i="1" spc="275" dirty="0">
                <a:latin typeface="+mj-lt"/>
                <a:cs typeface="Times New Roman"/>
              </a:rPr>
              <a:t> </a:t>
            </a:r>
            <a:r>
              <a:rPr sz="2400" b="1" i="1" dirty="0">
                <a:latin typeface="+mj-lt"/>
                <a:cs typeface="Times New Roman"/>
              </a:rPr>
              <a:t>squares</a:t>
            </a:r>
            <a:r>
              <a:rPr sz="2400" dirty="0">
                <a:latin typeface="+mj-lt"/>
                <a:cs typeface="Times New Roman"/>
              </a:rPr>
              <a:t>,</a:t>
            </a:r>
            <a:r>
              <a:rPr sz="2400" spc="275" dirty="0">
                <a:latin typeface="+mj-lt"/>
                <a:cs typeface="Times New Roman"/>
              </a:rPr>
              <a:t> </a:t>
            </a:r>
            <a:r>
              <a:rPr sz="2400" dirty="0">
                <a:latin typeface="+mj-lt"/>
                <a:cs typeface="Times New Roman"/>
              </a:rPr>
              <a:t>or</a:t>
            </a:r>
            <a:r>
              <a:rPr sz="2400" spc="280" dirty="0">
                <a:latin typeface="+mj-lt"/>
                <a:cs typeface="Times New Roman"/>
              </a:rPr>
              <a:t> </a:t>
            </a:r>
            <a:r>
              <a:rPr sz="2400" b="1" i="1" dirty="0">
                <a:latin typeface="+mj-lt"/>
                <a:cs typeface="Times New Roman"/>
              </a:rPr>
              <a:t>LMS</a:t>
            </a:r>
            <a:r>
              <a:rPr sz="2400" b="1" i="1" spc="275" dirty="0">
                <a:latin typeface="+mj-lt"/>
                <a:cs typeface="Times New Roman"/>
              </a:rPr>
              <a:t> </a:t>
            </a:r>
            <a:r>
              <a:rPr sz="2400" b="1" i="1" dirty="0">
                <a:latin typeface="+mj-lt"/>
                <a:cs typeface="Times New Roman"/>
              </a:rPr>
              <a:t>training</a:t>
            </a:r>
            <a:r>
              <a:rPr sz="2400" b="1" i="1" spc="275" dirty="0">
                <a:latin typeface="+mj-lt"/>
                <a:cs typeface="Times New Roman"/>
              </a:rPr>
              <a:t> </a:t>
            </a:r>
            <a:r>
              <a:rPr sz="2400" b="1" i="1" dirty="0">
                <a:latin typeface="+mj-lt"/>
                <a:cs typeface="Times New Roman"/>
              </a:rPr>
              <a:t>rule</a:t>
            </a:r>
            <a:r>
              <a:rPr sz="2400" dirty="0">
                <a:latin typeface="+mj-lt"/>
                <a:cs typeface="Times New Roman"/>
              </a:rPr>
              <a:t>.</a:t>
            </a:r>
            <a:r>
              <a:rPr sz="2400" spc="275" dirty="0">
                <a:latin typeface="+mj-lt"/>
                <a:cs typeface="Times New Roman"/>
              </a:rPr>
              <a:t> </a:t>
            </a:r>
            <a:r>
              <a:rPr sz="2400" spc="-25" dirty="0">
                <a:latin typeface="+mj-lt"/>
                <a:cs typeface="Times New Roman"/>
              </a:rPr>
              <a:t>For </a:t>
            </a:r>
            <a:r>
              <a:rPr sz="2400" dirty="0">
                <a:latin typeface="+mj-lt"/>
                <a:cs typeface="Times New Roman"/>
              </a:rPr>
              <a:t>each</a:t>
            </a:r>
            <a:r>
              <a:rPr sz="2400" spc="30" dirty="0">
                <a:latin typeface="+mj-lt"/>
                <a:cs typeface="Times New Roman"/>
              </a:rPr>
              <a:t>  </a:t>
            </a:r>
            <a:r>
              <a:rPr sz="2400" dirty="0">
                <a:latin typeface="+mj-lt"/>
                <a:cs typeface="Times New Roman"/>
              </a:rPr>
              <a:t>observed</a:t>
            </a:r>
            <a:r>
              <a:rPr sz="2400" spc="35" dirty="0">
                <a:latin typeface="+mj-lt"/>
                <a:cs typeface="Times New Roman"/>
              </a:rPr>
              <a:t>  </a:t>
            </a:r>
            <a:r>
              <a:rPr sz="2400" dirty="0">
                <a:latin typeface="+mj-lt"/>
                <a:cs typeface="Times New Roman"/>
              </a:rPr>
              <a:t>training</a:t>
            </a:r>
            <a:r>
              <a:rPr sz="2400" spc="30" dirty="0">
                <a:latin typeface="+mj-lt"/>
                <a:cs typeface="Times New Roman"/>
              </a:rPr>
              <a:t>  </a:t>
            </a:r>
            <a:r>
              <a:rPr sz="2400" dirty="0">
                <a:latin typeface="+mj-lt"/>
                <a:cs typeface="Times New Roman"/>
              </a:rPr>
              <a:t>example</a:t>
            </a:r>
            <a:r>
              <a:rPr sz="2400" spc="40" dirty="0">
                <a:latin typeface="+mj-lt"/>
                <a:cs typeface="Times New Roman"/>
              </a:rPr>
              <a:t>  </a:t>
            </a:r>
            <a:r>
              <a:rPr sz="2400" dirty="0">
                <a:latin typeface="+mj-lt"/>
                <a:cs typeface="Times New Roman"/>
              </a:rPr>
              <a:t>it</a:t>
            </a:r>
            <a:r>
              <a:rPr sz="2400" spc="35" dirty="0">
                <a:latin typeface="+mj-lt"/>
                <a:cs typeface="Times New Roman"/>
              </a:rPr>
              <a:t>  </a:t>
            </a:r>
            <a:r>
              <a:rPr sz="2400" dirty="0">
                <a:latin typeface="+mj-lt"/>
                <a:cs typeface="Times New Roman"/>
              </a:rPr>
              <a:t>adjusts</a:t>
            </a:r>
            <a:r>
              <a:rPr sz="2400" spc="35" dirty="0">
                <a:latin typeface="+mj-lt"/>
                <a:cs typeface="Times New Roman"/>
              </a:rPr>
              <a:t>  </a:t>
            </a:r>
            <a:r>
              <a:rPr sz="2400" dirty="0">
                <a:latin typeface="+mj-lt"/>
                <a:cs typeface="Times New Roman"/>
              </a:rPr>
              <a:t>the</a:t>
            </a:r>
            <a:r>
              <a:rPr sz="2400" spc="35" dirty="0">
                <a:latin typeface="+mj-lt"/>
                <a:cs typeface="Times New Roman"/>
              </a:rPr>
              <a:t>  </a:t>
            </a:r>
            <a:r>
              <a:rPr sz="2400" dirty="0">
                <a:latin typeface="+mj-lt"/>
                <a:cs typeface="Times New Roman"/>
              </a:rPr>
              <a:t>weights</a:t>
            </a:r>
            <a:r>
              <a:rPr sz="2400" spc="40" dirty="0">
                <a:latin typeface="+mj-lt"/>
                <a:cs typeface="Times New Roman"/>
              </a:rPr>
              <a:t>  </a:t>
            </a:r>
            <a:r>
              <a:rPr sz="2400" dirty="0">
                <a:latin typeface="+mj-lt"/>
                <a:cs typeface="Times New Roman"/>
              </a:rPr>
              <a:t>a</a:t>
            </a:r>
            <a:r>
              <a:rPr sz="2400" spc="30" dirty="0">
                <a:latin typeface="+mj-lt"/>
                <a:cs typeface="Times New Roman"/>
              </a:rPr>
              <a:t>  </a:t>
            </a:r>
            <a:r>
              <a:rPr sz="2400" dirty="0">
                <a:latin typeface="+mj-lt"/>
                <a:cs typeface="Times New Roman"/>
              </a:rPr>
              <a:t>small</a:t>
            </a:r>
            <a:r>
              <a:rPr sz="2400" spc="40" dirty="0">
                <a:latin typeface="+mj-lt"/>
                <a:cs typeface="Times New Roman"/>
              </a:rPr>
              <a:t>  </a:t>
            </a:r>
            <a:r>
              <a:rPr sz="2400" dirty="0">
                <a:latin typeface="+mj-lt"/>
                <a:cs typeface="Times New Roman"/>
              </a:rPr>
              <a:t>amount</a:t>
            </a:r>
            <a:r>
              <a:rPr sz="2400" spc="40" dirty="0">
                <a:latin typeface="+mj-lt"/>
                <a:cs typeface="Times New Roman"/>
              </a:rPr>
              <a:t>  </a:t>
            </a:r>
            <a:r>
              <a:rPr sz="2400" dirty="0">
                <a:latin typeface="+mj-lt"/>
                <a:cs typeface="Times New Roman"/>
              </a:rPr>
              <a:t>in</a:t>
            </a:r>
            <a:r>
              <a:rPr sz="2400" spc="30" dirty="0">
                <a:latin typeface="+mj-lt"/>
                <a:cs typeface="Times New Roman"/>
              </a:rPr>
              <a:t>  </a:t>
            </a:r>
            <a:r>
              <a:rPr sz="2400" spc="-25" dirty="0">
                <a:latin typeface="+mj-lt"/>
                <a:cs typeface="Times New Roman"/>
              </a:rPr>
              <a:t>the </a:t>
            </a:r>
            <a:r>
              <a:rPr sz="2400" dirty="0">
                <a:latin typeface="+mj-lt"/>
                <a:cs typeface="Times New Roman"/>
              </a:rPr>
              <a:t>direction</a:t>
            </a:r>
            <a:r>
              <a:rPr sz="2400" spc="-40" dirty="0">
                <a:latin typeface="+mj-lt"/>
                <a:cs typeface="Times New Roman"/>
              </a:rPr>
              <a:t> </a:t>
            </a:r>
            <a:r>
              <a:rPr sz="2400" dirty="0">
                <a:latin typeface="+mj-lt"/>
                <a:cs typeface="Times New Roman"/>
              </a:rPr>
              <a:t>that</a:t>
            </a:r>
            <a:r>
              <a:rPr sz="2400" spc="-20" dirty="0">
                <a:latin typeface="+mj-lt"/>
                <a:cs typeface="Times New Roman"/>
              </a:rPr>
              <a:t> </a:t>
            </a:r>
            <a:r>
              <a:rPr sz="2400" dirty="0">
                <a:latin typeface="+mj-lt"/>
                <a:cs typeface="Times New Roman"/>
              </a:rPr>
              <a:t>reduces</a:t>
            </a:r>
            <a:r>
              <a:rPr sz="2400" spc="-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error</a:t>
            </a:r>
            <a:r>
              <a:rPr sz="2400" spc="-20" dirty="0">
                <a:latin typeface="+mj-lt"/>
                <a:cs typeface="Times New Roman"/>
              </a:rPr>
              <a:t> </a:t>
            </a:r>
            <a:r>
              <a:rPr sz="2400" dirty="0">
                <a:latin typeface="+mj-lt"/>
                <a:cs typeface="Times New Roman"/>
              </a:rPr>
              <a:t>on</a:t>
            </a:r>
            <a:r>
              <a:rPr sz="2400" spc="-5" dirty="0">
                <a:latin typeface="+mj-lt"/>
                <a:cs typeface="Times New Roman"/>
              </a:rPr>
              <a:t> </a:t>
            </a:r>
            <a:r>
              <a:rPr sz="2400" dirty="0">
                <a:latin typeface="+mj-lt"/>
                <a:cs typeface="Times New Roman"/>
              </a:rPr>
              <a:t>this</a:t>
            </a:r>
            <a:r>
              <a:rPr sz="2400" spc="-5" dirty="0">
                <a:latin typeface="+mj-lt"/>
                <a:cs typeface="Times New Roman"/>
              </a:rPr>
              <a:t> </a:t>
            </a:r>
            <a:r>
              <a:rPr sz="2400" dirty="0">
                <a:latin typeface="+mj-lt"/>
                <a:cs typeface="Times New Roman"/>
              </a:rPr>
              <a:t>training</a:t>
            </a:r>
            <a:r>
              <a:rPr sz="2400" spc="-40" dirty="0">
                <a:latin typeface="+mj-lt"/>
                <a:cs typeface="Times New Roman"/>
              </a:rPr>
              <a:t> </a:t>
            </a:r>
            <a:r>
              <a:rPr sz="2400" spc="-10" dirty="0">
                <a:latin typeface="+mj-lt"/>
                <a:cs typeface="Times New Roman"/>
              </a:rPr>
              <a:t>example</a:t>
            </a:r>
            <a:endParaRPr sz="2400" dirty="0">
              <a:latin typeface="+mj-lt"/>
              <a:cs typeface="Times New Roman"/>
            </a:endParaRPr>
          </a:p>
          <a:p>
            <a:pPr>
              <a:lnSpc>
                <a:spcPct val="100000"/>
              </a:lnSpc>
              <a:spcBef>
                <a:spcPts val="265"/>
              </a:spcBef>
            </a:pPr>
            <a:endParaRPr sz="2400" dirty="0">
              <a:latin typeface="+mj-lt"/>
              <a:cs typeface="Times New Roman"/>
            </a:endParaRPr>
          </a:p>
          <a:p>
            <a:pPr marL="977900" marR="2188210" indent="-915035">
              <a:lnSpc>
                <a:spcPts val="2820"/>
              </a:lnSpc>
              <a:spcBef>
                <a:spcPts val="5"/>
              </a:spcBef>
            </a:pPr>
            <a:r>
              <a:rPr sz="2400" b="1" i="1" dirty="0">
                <a:latin typeface="+mj-lt"/>
                <a:cs typeface="Times New Roman"/>
              </a:rPr>
              <a:t>LMS</a:t>
            </a:r>
            <a:r>
              <a:rPr sz="2400" b="1" i="1" spc="-15" dirty="0">
                <a:latin typeface="+mj-lt"/>
                <a:cs typeface="Times New Roman"/>
              </a:rPr>
              <a:t> </a:t>
            </a:r>
            <a:r>
              <a:rPr sz="2400" b="1" i="1" dirty="0">
                <a:latin typeface="+mj-lt"/>
                <a:cs typeface="Times New Roman"/>
              </a:rPr>
              <a:t>weight</a:t>
            </a:r>
            <a:r>
              <a:rPr sz="2400" b="1" i="1" spc="-20" dirty="0">
                <a:latin typeface="+mj-lt"/>
                <a:cs typeface="Times New Roman"/>
              </a:rPr>
              <a:t> </a:t>
            </a:r>
            <a:r>
              <a:rPr sz="2400" b="1" i="1" dirty="0">
                <a:latin typeface="+mj-lt"/>
                <a:cs typeface="Times New Roman"/>
              </a:rPr>
              <a:t>update</a:t>
            </a:r>
            <a:r>
              <a:rPr sz="2400" b="1" i="1" spc="-20" dirty="0">
                <a:latin typeface="+mj-lt"/>
                <a:cs typeface="Times New Roman"/>
              </a:rPr>
              <a:t> </a:t>
            </a:r>
            <a:r>
              <a:rPr sz="2400" b="1" i="1" dirty="0">
                <a:latin typeface="+mj-lt"/>
                <a:cs typeface="Times New Roman"/>
              </a:rPr>
              <a:t>rule</a:t>
            </a:r>
            <a:r>
              <a:rPr sz="2400" b="1" i="1" spc="-5" dirty="0">
                <a:latin typeface="+mj-lt"/>
                <a:cs typeface="Times New Roman"/>
              </a:rPr>
              <a:t> </a:t>
            </a:r>
            <a:r>
              <a:rPr sz="2400" dirty="0">
                <a:latin typeface="+mj-lt"/>
                <a:cs typeface="Times New Roman"/>
              </a:rPr>
              <a:t>:-</a:t>
            </a:r>
            <a:r>
              <a:rPr sz="2400" spc="-25" dirty="0">
                <a:latin typeface="+mj-lt"/>
                <a:cs typeface="Times New Roman"/>
              </a:rPr>
              <a:t> </a:t>
            </a:r>
            <a:r>
              <a:rPr sz="2400" dirty="0">
                <a:latin typeface="+mj-lt"/>
                <a:cs typeface="Times New Roman"/>
              </a:rPr>
              <a:t>For</a:t>
            </a:r>
            <a:r>
              <a:rPr sz="2400" spc="-15" dirty="0">
                <a:latin typeface="+mj-lt"/>
                <a:cs typeface="Times New Roman"/>
              </a:rPr>
              <a:t> </a:t>
            </a:r>
            <a:r>
              <a:rPr sz="2400" dirty="0">
                <a:latin typeface="+mj-lt"/>
                <a:cs typeface="Times New Roman"/>
              </a:rPr>
              <a:t>each</a:t>
            </a:r>
            <a:r>
              <a:rPr sz="2400" spc="-30" dirty="0">
                <a:latin typeface="+mj-lt"/>
                <a:cs typeface="Times New Roman"/>
              </a:rPr>
              <a:t> </a:t>
            </a:r>
            <a:r>
              <a:rPr sz="2400" dirty="0">
                <a:latin typeface="+mj-lt"/>
                <a:cs typeface="Times New Roman"/>
              </a:rPr>
              <a:t>training</a:t>
            </a:r>
            <a:r>
              <a:rPr sz="2400" spc="-55" dirty="0">
                <a:latin typeface="+mj-lt"/>
                <a:cs typeface="Times New Roman"/>
              </a:rPr>
              <a:t> </a:t>
            </a:r>
            <a:r>
              <a:rPr sz="2400" dirty="0">
                <a:latin typeface="+mj-lt"/>
                <a:cs typeface="Times New Roman"/>
              </a:rPr>
              <a:t>example</a:t>
            </a:r>
            <a:r>
              <a:rPr sz="2400" spc="-10" dirty="0">
                <a:latin typeface="+mj-lt"/>
                <a:cs typeface="Times New Roman"/>
              </a:rPr>
              <a:t> </a:t>
            </a:r>
            <a:r>
              <a:rPr sz="2400" i="1" dirty="0">
                <a:latin typeface="+mj-lt"/>
                <a:cs typeface="Times New Roman"/>
              </a:rPr>
              <a:t>(b,</a:t>
            </a:r>
            <a:r>
              <a:rPr sz="2400" i="1" spc="-60" dirty="0">
                <a:latin typeface="+mj-lt"/>
                <a:cs typeface="Times New Roman"/>
              </a:rPr>
              <a:t> </a:t>
            </a:r>
            <a:r>
              <a:rPr sz="2400" i="1" spc="-10" dirty="0">
                <a:latin typeface="+mj-lt"/>
                <a:cs typeface="Times New Roman"/>
              </a:rPr>
              <a:t>V</a:t>
            </a:r>
            <a:r>
              <a:rPr sz="2400" i="1" spc="-15" baseline="-20833" dirty="0">
                <a:latin typeface="+mj-lt"/>
                <a:cs typeface="Times New Roman"/>
              </a:rPr>
              <a:t>train</a:t>
            </a:r>
            <a:r>
              <a:rPr sz="2400" i="1" spc="-10" dirty="0">
                <a:latin typeface="+mj-lt"/>
                <a:cs typeface="Times New Roman"/>
              </a:rPr>
              <a:t>(b)) </a:t>
            </a:r>
            <a:r>
              <a:rPr sz="2400" dirty="0">
                <a:latin typeface="+mj-lt"/>
                <a:cs typeface="Times New Roman"/>
              </a:rPr>
              <a:t>Use</a:t>
            </a:r>
            <a:r>
              <a:rPr sz="2400" spc="-15"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current</a:t>
            </a:r>
            <a:r>
              <a:rPr sz="2400" spc="-25" dirty="0">
                <a:latin typeface="+mj-lt"/>
                <a:cs typeface="Times New Roman"/>
              </a:rPr>
              <a:t> </a:t>
            </a:r>
            <a:r>
              <a:rPr sz="2400" dirty="0">
                <a:latin typeface="+mj-lt"/>
                <a:cs typeface="Times New Roman"/>
              </a:rPr>
              <a:t>weights</a:t>
            </a:r>
            <a:r>
              <a:rPr sz="2400" spc="-20"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calculate</a:t>
            </a:r>
            <a:r>
              <a:rPr sz="2400" spc="-55" dirty="0">
                <a:latin typeface="+mj-lt"/>
                <a:cs typeface="Times New Roman"/>
              </a:rPr>
              <a:t> </a:t>
            </a:r>
            <a:r>
              <a:rPr dirty="0">
                <a:latin typeface="+mj-lt"/>
                <a:cs typeface="Calibri"/>
              </a:rPr>
              <a:t>V</a:t>
            </a:r>
            <a:r>
              <a:rPr sz="2400" dirty="0">
                <a:latin typeface="+mj-lt"/>
                <a:cs typeface="Calibri"/>
              </a:rPr>
              <a:t>̂</a:t>
            </a:r>
            <a:r>
              <a:rPr sz="2400" spc="-10" dirty="0">
                <a:latin typeface="+mj-lt"/>
                <a:cs typeface="Calibri"/>
              </a:rPr>
              <a:t> </a:t>
            </a:r>
            <a:r>
              <a:rPr sz="2400" spc="-25" dirty="0">
                <a:latin typeface="+mj-lt"/>
                <a:cs typeface="Calibri"/>
              </a:rPr>
              <a:t>(b)</a:t>
            </a:r>
            <a:endParaRPr sz="2400" dirty="0">
              <a:latin typeface="+mj-lt"/>
              <a:cs typeface="Calibri"/>
            </a:endParaRPr>
          </a:p>
          <a:p>
            <a:pPr marL="977900">
              <a:lnSpc>
                <a:spcPts val="2860"/>
              </a:lnSpc>
            </a:pPr>
            <a:r>
              <a:rPr sz="2400" dirty="0">
                <a:latin typeface="+mj-lt"/>
                <a:cs typeface="Times New Roman"/>
              </a:rPr>
              <a:t>For</a:t>
            </a:r>
            <a:r>
              <a:rPr sz="2400" spc="-20" dirty="0">
                <a:latin typeface="+mj-lt"/>
                <a:cs typeface="Times New Roman"/>
              </a:rPr>
              <a:t> </a:t>
            </a:r>
            <a:r>
              <a:rPr sz="2400" dirty="0">
                <a:latin typeface="+mj-lt"/>
                <a:cs typeface="Times New Roman"/>
              </a:rPr>
              <a:t>each</a:t>
            </a:r>
            <a:r>
              <a:rPr sz="2400" spc="-15" dirty="0">
                <a:latin typeface="+mj-lt"/>
                <a:cs typeface="Times New Roman"/>
              </a:rPr>
              <a:t> </a:t>
            </a:r>
            <a:r>
              <a:rPr sz="2400" dirty="0">
                <a:latin typeface="+mj-lt"/>
                <a:cs typeface="Times New Roman"/>
              </a:rPr>
              <a:t>weight</a:t>
            </a:r>
            <a:r>
              <a:rPr sz="2400" spc="-15" dirty="0">
                <a:latin typeface="+mj-lt"/>
                <a:cs typeface="Times New Roman"/>
              </a:rPr>
              <a:t> </a:t>
            </a:r>
            <a:r>
              <a:rPr sz="2400" i="1" dirty="0">
                <a:latin typeface="+mj-lt"/>
                <a:cs typeface="Times New Roman"/>
              </a:rPr>
              <a:t>w</a:t>
            </a:r>
            <a:r>
              <a:rPr sz="2400" i="1" baseline="-20833" dirty="0">
                <a:latin typeface="+mj-lt"/>
                <a:cs typeface="Times New Roman"/>
              </a:rPr>
              <a:t>i</a:t>
            </a:r>
            <a:r>
              <a:rPr sz="2400" dirty="0">
                <a:latin typeface="+mj-lt"/>
                <a:cs typeface="Times New Roman"/>
              </a:rPr>
              <a:t>,</a:t>
            </a:r>
            <a:r>
              <a:rPr sz="2400" spc="-10" dirty="0">
                <a:latin typeface="+mj-lt"/>
                <a:cs typeface="Times New Roman"/>
              </a:rPr>
              <a:t> </a:t>
            </a:r>
            <a:r>
              <a:rPr sz="2400" dirty="0">
                <a:latin typeface="+mj-lt"/>
                <a:cs typeface="Times New Roman"/>
              </a:rPr>
              <a:t>update</a:t>
            </a:r>
            <a:r>
              <a:rPr sz="2400" spc="-35" dirty="0">
                <a:latin typeface="+mj-lt"/>
                <a:cs typeface="Times New Roman"/>
              </a:rPr>
              <a:t> </a:t>
            </a:r>
            <a:r>
              <a:rPr sz="2400" dirty="0">
                <a:latin typeface="+mj-lt"/>
                <a:cs typeface="Times New Roman"/>
              </a:rPr>
              <a:t>it</a:t>
            </a:r>
            <a:r>
              <a:rPr sz="2400" spc="-15" dirty="0">
                <a:latin typeface="+mj-lt"/>
                <a:cs typeface="Times New Roman"/>
              </a:rPr>
              <a:t> </a:t>
            </a:r>
            <a:r>
              <a:rPr sz="2400" spc="-25" dirty="0">
                <a:latin typeface="+mj-lt"/>
                <a:cs typeface="Times New Roman"/>
              </a:rPr>
              <a:t>as</a:t>
            </a:r>
            <a:endParaRPr sz="2400" dirty="0">
              <a:latin typeface="+mj-lt"/>
              <a:cs typeface="Times New Roman"/>
            </a:endParaRPr>
          </a:p>
          <a:p>
            <a:pPr>
              <a:lnSpc>
                <a:spcPct val="100000"/>
              </a:lnSpc>
              <a:spcBef>
                <a:spcPts val="55"/>
              </a:spcBef>
            </a:pPr>
            <a:endParaRPr sz="2400" dirty="0">
              <a:latin typeface="+mj-lt"/>
              <a:cs typeface="Times New Roman"/>
            </a:endParaRPr>
          </a:p>
          <a:p>
            <a:pPr marL="21590" algn="ctr">
              <a:lnSpc>
                <a:spcPct val="100000"/>
              </a:lnSpc>
              <a:spcBef>
                <a:spcPts val="5"/>
              </a:spcBef>
            </a:pPr>
            <a:r>
              <a:rPr sz="2400" i="1" dirty="0">
                <a:latin typeface="+mj-lt"/>
                <a:cs typeface="Times New Roman"/>
              </a:rPr>
              <a:t>w</a:t>
            </a:r>
            <a:r>
              <a:rPr sz="2400" i="1" baseline="-20833" dirty="0">
                <a:latin typeface="+mj-lt"/>
                <a:cs typeface="Times New Roman"/>
              </a:rPr>
              <a:t>i</a:t>
            </a:r>
            <a:r>
              <a:rPr sz="2400" i="1" spc="284" baseline="-20833" dirty="0">
                <a:latin typeface="+mj-lt"/>
                <a:cs typeface="Times New Roman"/>
              </a:rPr>
              <a:t> </a:t>
            </a:r>
            <a:r>
              <a:rPr sz="2400" i="1" dirty="0">
                <a:latin typeface="+mj-lt"/>
                <a:cs typeface="Times New Roman"/>
              </a:rPr>
              <a:t>←</a:t>
            </a:r>
            <a:r>
              <a:rPr sz="2400" i="1" spc="-15" dirty="0">
                <a:latin typeface="+mj-lt"/>
                <a:cs typeface="Times New Roman"/>
              </a:rPr>
              <a:t> </a:t>
            </a:r>
            <a:r>
              <a:rPr sz="2400" i="1" dirty="0">
                <a:latin typeface="+mj-lt"/>
                <a:cs typeface="Times New Roman"/>
              </a:rPr>
              <a:t>w</a:t>
            </a:r>
            <a:r>
              <a:rPr sz="2400" i="1" baseline="-20833" dirty="0">
                <a:latin typeface="+mj-lt"/>
                <a:cs typeface="Times New Roman"/>
              </a:rPr>
              <a:t>i</a:t>
            </a:r>
            <a:r>
              <a:rPr sz="2400" i="1" spc="300" baseline="-20833" dirty="0">
                <a:latin typeface="+mj-lt"/>
                <a:cs typeface="Times New Roman"/>
              </a:rPr>
              <a:t> </a:t>
            </a:r>
            <a:r>
              <a:rPr sz="2400" i="1" dirty="0">
                <a:latin typeface="+mj-lt"/>
                <a:cs typeface="Times New Roman"/>
              </a:rPr>
              <a:t>+</a:t>
            </a:r>
            <a:r>
              <a:rPr sz="2400" i="1" spc="-25" dirty="0">
                <a:latin typeface="+mj-lt"/>
                <a:cs typeface="Times New Roman"/>
              </a:rPr>
              <a:t> </a:t>
            </a:r>
            <a:r>
              <a:rPr sz="2400" i="1" dirty="0">
                <a:latin typeface="+mj-lt"/>
                <a:cs typeface="Times New Roman"/>
              </a:rPr>
              <a:t>ƞ</a:t>
            </a:r>
            <a:r>
              <a:rPr sz="2400" i="1" spc="-15" dirty="0">
                <a:latin typeface="+mj-lt"/>
                <a:cs typeface="Times New Roman"/>
              </a:rPr>
              <a:t> </a:t>
            </a:r>
            <a:r>
              <a:rPr sz="2400" i="1" dirty="0">
                <a:latin typeface="+mj-lt"/>
                <a:cs typeface="Times New Roman"/>
              </a:rPr>
              <a:t>(Vtrain</a:t>
            </a:r>
            <a:r>
              <a:rPr sz="2400" i="1" spc="-35" dirty="0">
                <a:latin typeface="+mj-lt"/>
                <a:cs typeface="Times New Roman"/>
              </a:rPr>
              <a:t> </a:t>
            </a:r>
            <a:r>
              <a:rPr sz="2400" i="1" dirty="0">
                <a:latin typeface="+mj-lt"/>
                <a:cs typeface="Times New Roman"/>
              </a:rPr>
              <a:t>(b)</a:t>
            </a:r>
            <a:r>
              <a:rPr sz="2400" i="1" spc="-15" dirty="0">
                <a:latin typeface="+mj-lt"/>
                <a:cs typeface="Times New Roman"/>
              </a:rPr>
              <a:t> </a:t>
            </a:r>
            <a:r>
              <a:rPr sz="2400" i="1" dirty="0">
                <a:latin typeface="+mj-lt"/>
                <a:cs typeface="Times New Roman"/>
              </a:rPr>
              <a:t>-</a:t>
            </a:r>
            <a:r>
              <a:rPr sz="2400" i="1" spc="-25" dirty="0">
                <a:latin typeface="+mj-lt"/>
                <a:cs typeface="Times New Roman"/>
              </a:rPr>
              <a:t> </a:t>
            </a:r>
            <a:r>
              <a:rPr sz="2000" i="1" dirty="0">
                <a:latin typeface="+mj-lt"/>
                <a:cs typeface="Calibri"/>
              </a:rPr>
              <a:t>V</a:t>
            </a:r>
            <a:r>
              <a:rPr sz="2400" i="1" dirty="0">
                <a:latin typeface="+mj-lt"/>
                <a:cs typeface="Calibri"/>
              </a:rPr>
              <a:t>̂</a:t>
            </a:r>
            <a:r>
              <a:rPr sz="2400" i="1" dirty="0">
                <a:latin typeface="+mj-lt"/>
                <a:cs typeface="Times New Roman"/>
              </a:rPr>
              <a:t>(b))</a:t>
            </a:r>
            <a:r>
              <a:rPr sz="2400" i="1" spc="-20" dirty="0">
                <a:latin typeface="+mj-lt"/>
                <a:cs typeface="Times New Roman"/>
              </a:rPr>
              <a:t> </a:t>
            </a:r>
            <a:r>
              <a:rPr sz="2400" i="1" spc="-25" dirty="0">
                <a:latin typeface="+mj-lt"/>
                <a:cs typeface="Times New Roman"/>
              </a:rPr>
              <a:t>x</a:t>
            </a:r>
            <a:r>
              <a:rPr sz="2400" i="1" spc="-37" baseline="-20833" dirty="0">
                <a:latin typeface="+mj-lt"/>
                <a:cs typeface="Times New Roman"/>
              </a:rPr>
              <a:t>i</a:t>
            </a:r>
            <a:endParaRPr sz="2400" i="1" baseline="-20833" dirty="0">
              <a:latin typeface="+mj-lt"/>
              <a:cs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39</a:t>
            </a:fld>
            <a:endParaRPr spc="-25" dirty="0"/>
          </a:p>
        </p:txBody>
      </p:sp>
      <p:sp>
        <p:nvSpPr>
          <p:cNvPr id="2" name="object 2"/>
          <p:cNvSpPr txBox="1"/>
          <p:nvPr/>
        </p:nvSpPr>
        <p:spPr>
          <a:xfrm>
            <a:off x="913980" y="577083"/>
            <a:ext cx="10235565" cy="4108817"/>
          </a:xfrm>
          <a:prstGeom prst="rect">
            <a:avLst/>
          </a:prstGeom>
        </p:spPr>
        <p:txBody>
          <a:bodyPr vert="horz" wrap="square" lIns="0" tIns="12700" rIns="0" bIns="0" rtlCol="0">
            <a:spAutoFit/>
          </a:bodyPr>
          <a:lstStyle/>
          <a:p>
            <a:pPr marL="63500">
              <a:lnSpc>
                <a:spcPct val="100000"/>
              </a:lnSpc>
              <a:spcBef>
                <a:spcPts val="100"/>
              </a:spcBef>
            </a:pPr>
            <a:r>
              <a:rPr sz="2400" dirty="0">
                <a:latin typeface="+mj-lt"/>
                <a:cs typeface="Times New Roman"/>
              </a:rPr>
              <a:t>Here</a:t>
            </a:r>
            <a:r>
              <a:rPr sz="2400" spc="-5" dirty="0">
                <a:latin typeface="+mj-lt"/>
                <a:cs typeface="Times New Roman"/>
              </a:rPr>
              <a:t> </a:t>
            </a:r>
            <a:r>
              <a:rPr sz="2400" i="1" dirty="0">
                <a:latin typeface="+mj-lt"/>
                <a:cs typeface="Times New Roman"/>
              </a:rPr>
              <a:t>ƞ</a:t>
            </a:r>
            <a:r>
              <a:rPr sz="2400" spc="-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a</a:t>
            </a:r>
            <a:r>
              <a:rPr sz="2400" spc="-15" dirty="0">
                <a:latin typeface="+mj-lt"/>
                <a:cs typeface="Times New Roman"/>
              </a:rPr>
              <a:t> </a:t>
            </a:r>
            <a:r>
              <a:rPr sz="2400" dirty="0">
                <a:latin typeface="+mj-lt"/>
                <a:cs typeface="Times New Roman"/>
              </a:rPr>
              <a:t>small constant</a:t>
            </a:r>
            <a:r>
              <a:rPr sz="2400" spc="-35" dirty="0">
                <a:latin typeface="+mj-lt"/>
                <a:cs typeface="Times New Roman"/>
              </a:rPr>
              <a:t> </a:t>
            </a:r>
            <a:r>
              <a:rPr sz="2400" dirty="0">
                <a:latin typeface="+mj-lt"/>
                <a:cs typeface="Times New Roman"/>
              </a:rPr>
              <a:t>(e.g.,</a:t>
            </a:r>
            <a:r>
              <a:rPr sz="2400" i="1" spc="-5" dirty="0">
                <a:latin typeface="+mj-lt"/>
                <a:cs typeface="Times New Roman"/>
              </a:rPr>
              <a:t> </a:t>
            </a:r>
            <a:r>
              <a:rPr sz="2400" i="1" dirty="0">
                <a:latin typeface="+mj-lt"/>
                <a:cs typeface="Times New Roman"/>
              </a:rPr>
              <a:t>0.1</a:t>
            </a:r>
            <a:r>
              <a:rPr sz="2400" dirty="0">
                <a:latin typeface="+mj-lt"/>
                <a:cs typeface="Times New Roman"/>
              </a:rPr>
              <a:t>)</a:t>
            </a:r>
            <a:r>
              <a:rPr sz="2400" spc="-15" dirty="0">
                <a:latin typeface="+mj-lt"/>
                <a:cs typeface="Times New Roman"/>
              </a:rPr>
              <a:t> </a:t>
            </a:r>
            <a:r>
              <a:rPr sz="2400" dirty="0">
                <a:latin typeface="+mj-lt"/>
                <a:cs typeface="Times New Roman"/>
              </a:rPr>
              <a:t>that</a:t>
            </a:r>
            <a:r>
              <a:rPr sz="2400" spc="-20" dirty="0">
                <a:latin typeface="+mj-lt"/>
                <a:cs typeface="Times New Roman"/>
              </a:rPr>
              <a:t> </a:t>
            </a:r>
            <a:r>
              <a:rPr sz="2400" dirty="0">
                <a:latin typeface="+mj-lt"/>
                <a:cs typeface="Times New Roman"/>
              </a:rPr>
              <a:t>moderates</a:t>
            </a:r>
            <a:r>
              <a:rPr sz="2400" spc="-1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size</a:t>
            </a:r>
            <a:r>
              <a:rPr sz="2400" spc="-25"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weight</a:t>
            </a:r>
            <a:r>
              <a:rPr sz="2400" spc="-25" dirty="0">
                <a:latin typeface="+mj-lt"/>
                <a:cs typeface="Times New Roman"/>
              </a:rPr>
              <a:t> </a:t>
            </a:r>
            <a:r>
              <a:rPr sz="2400" spc="-10" dirty="0">
                <a:latin typeface="+mj-lt"/>
                <a:cs typeface="Times New Roman"/>
              </a:rPr>
              <a:t>update.</a:t>
            </a:r>
            <a:endParaRPr sz="2400" dirty="0">
              <a:latin typeface="+mj-lt"/>
              <a:cs typeface="Times New Roman"/>
            </a:endParaRPr>
          </a:p>
          <a:p>
            <a:pPr>
              <a:lnSpc>
                <a:spcPct val="100000"/>
              </a:lnSpc>
              <a:spcBef>
                <a:spcPts val="120"/>
              </a:spcBef>
            </a:pPr>
            <a:endParaRPr sz="2400" dirty="0">
              <a:latin typeface="+mj-lt"/>
              <a:cs typeface="Times New Roman"/>
            </a:endParaRPr>
          </a:p>
          <a:p>
            <a:pPr marL="63500">
              <a:lnSpc>
                <a:spcPct val="100000"/>
              </a:lnSpc>
            </a:pPr>
            <a:r>
              <a:rPr sz="2400" b="1" spc="-10" dirty="0">
                <a:uFill>
                  <a:solidFill>
                    <a:srgbClr val="000000"/>
                  </a:solidFill>
                </a:uFill>
                <a:latin typeface="+mj-lt"/>
                <a:cs typeface="Times New Roman"/>
              </a:rPr>
              <a:t>Working</a:t>
            </a:r>
            <a:r>
              <a:rPr sz="2400" b="1" spc="-40" dirty="0">
                <a:uFill>
                  <a:solidFill>
                    <a:srgbClr val="000000"/>
                  </a:solidFill>
                </a:uFill>
                <a:latin typeface="+mj-lt"/>
                <a:cs typeface="Times New Roman"/>
              </a:rPr>
              <a:t> </a:t>
            </a:r>
            <a:r>
              <a:rPr sz="2400" b="1" dirty="0">
                <a:uFill>
                  <a:solidFill>
                    <a:srgbClr val="000000"/>
                  </a:solidFill>
                </a:uFill>
                <a:latin typeface="+mj-lt"/>
                <a:cs typeface="Times New Roman"/>
              </a:rPr>
              <a:t>of</a:t>
            </a:r>
            <a:r>
              <a:rPr sz="2400" b="1" spc="-35" dirty="0">
                <a:uFill>
                  <a:solidFill>
                    <a:srgbClr val="000000"/>
                  </a:solidFill>
                </a:uFill>
                <a:latin typeface="+mj-lt"/>
                <a:cs typeface="Times New Roman"/>
              </a:rPr>
              <a:t> </a:t>
            </a:r>
            <a:r>
              <a:rPr sz="2400" b="1" dirty="0">
                <a:uFill>
                  <a:solidFill>
                    <a:srgbClr val="000000"/>
                  </a:solidFill>
                </a:uFill>
                <a:latin typeface="+mj-lt"/>
                <a:cs typeface="Times New Roman"/>
              </a:rPr>
              <a:t>weight</a:t>
            </a:r>
            <a:r>
              <a:rPr sz="2400" b="1" spc="-40" dirty="0">
                <a:uFill>
                  <a:solidFill>
                    <a:srgbClr val="000000"/>
                  </a:solidFill>
                </a:uFill>
                <a:latin typeface="+mj-lt"/>
                <a:cs typeface="Times New Roman"/>
              </a:rPr>
              <a:t> </a:t>
            </a:r>
            <a:r>
              <a:rPr sz="2400" b="1" dirty="0">
                <a:uFill>
                  <a:solidFill>
                    <a:srgbClr val="000000"/>
                  </a:solidFill>
                </a:uFill>
                <a:latin typeface="+mj-lt"/>
                <a:cs typeface="Times New Roman"/>
              </a:rPr>
              <a:t>update</a:t>
            </a:r>
            <a:r>
              <a:rPr sz="2400" b="1" spc="-50" dirty="0">
                <a:uFill>
                  <a:solidFill>
                    <a:srgbClr val="000000"/>
                  </a:solidFill>
                </a:uFill>
                <a:latin typeface="+mj-lt"/>
                <a:cs typeface="Times New Roman"/>
              </a:rPr>
              <a:t> </a:t>
            </a:r>
            <a:r>
              <a:rPr sz="2400" b="1" spc="-20" dirty="0">
                <a:uFill>
                  <a:solidFill>
                    <a:srgbClr val="000000"/>
                  </a:solidFill>
                </a:uFill>
                <a:latin typeface="+mj-lt"/>
                <a:cs typeface="Times New Roman"/>
              </a:rPr>
              <a:t>rule</a:t>
            </a:r>
            <a:endParaRPr sz="2400" b="1" dirty="0">
              <a:latin typeface="+mj-lt"/>
              <a:cs typeface="Times New Roman"/>
            </a:endParaRPr>
          </a:p>
          <a:p>
            <a:pPr>
              <a:lnSpc>
                <a:spcPct val="100000"/>
              </a:lnSpc>
              <a:spcBef>
                <a:spcPts val="60"/>
              </a:spcBef>
            </a:pPr>
            <a:endParaRPr sz="2400" dirty="0">
              <a:latin typeface="+mj-lt"/>
              <a:cs typeface="Times New Roman"/>
            </a:endParaRPr>
          </a:p>
          <a:p>
            <a:pPr marL="405765" indent="-342265">
              <a:lnSpc>
                <a:spcPct val="100000"/>
              </a:lnSpc>
              <a:buFont typeface="Arial MT"/>
              <a:buChar char="•"/>
              <a:tabLst>
                <a:tab pos="405765" algn="l"/>
              </a:tabLst>
            </a:pPr>
            <a:r>
              <a:rPr sz="2400" dirty="0">
                <a:latin typeface="+mj-lt"/>
                <a:cs typeface="Times New Roman"/>
              </a:rPr>
              <a:t>When</a:t>
            </a:r>
            <a:r>
              <a:rPr sz="2400" spc="-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error</a:t>
            </a:r>
            <a:r>
              <a:rPr sz="2400" spc="-25" dirty="0">
                <a:latin typeface="+mj-lt"/>
                <a:cs typeface="Times New Roman"/>
              </a:rPr>
              <a:t> </a:t>
            </a:r>
            <a:r>
              <a:rPr sz="2400" i="1" dirty="0">
                <a:latin typeface="+mj-lt"/>
                <a:cs typeface="Times New Roman"/>
              </a:rPr>
              <a:t>(Vtrain(b)-</a:t>
            </a:r>
            <a:r>
              <a:rPr sz="2400" i="1" spc="-45" dirty="0">
                <a:latin typeface="+mj-lt"/>
                <a:cs typeface="Times New Roman"/>
              </a:rPr>
              <a:t> </a:t>
            </a:r>
            <a:r>
              <a:rPr sz="2000" i="1" dirty="0">
                <a:latin typeface="+mj-lt"/>
                <a:cs typeface="Calibri"/>
              </a:rPr>
              <a:t>V</a:t>
            </a:r>
            <a:r>
              <a:rPr sz="2400" i="1" dirty="0">
                <a:latin typeface="+mj-lt"/>
                <a:cs typeface="Calibri"/>
              </a:rPr>
              <a:t>̂</a:t>
            </a:r>
            <a:r>
              <a:rPr sz="2400" i="1" dirty="0">
                <a:latin typeface="+mj-lt"/>
                <a:cs typeface="Times New Roman"/>
              </a:rPr>
              <a:t>(b))</a:t>
            </a:r>
            <a:r>
              <a:rPr sz="2400" i="1" spc="-15" dirty="0">
                <a:latin typeface="+mj-lt"/>
                <a:cs typeface="Times New Roman"/>
              </a:rPr>
              <a:t> </a:t>
            </a:r>
            <a:r>
              <a:rPr sz="2400" dirty="0">
                <a:latin typeface="+mj-lt"/>
                <a:cs typeface="Times New Roman"/>
              </a:rPr>
              <a:t>is</a:t>
            </a:r>
            <a:r>
              <a:rPr sz="2400" spc="-10" dirty="0">
                <a:latin typeface="+mj-lt"/>
                <a:cs typeface="Times New Roman"/>
              </a:rPr>
              <a:t> </a:t>
            </a:r>
            <a:r>
              <a:rPr sz="2400" dirty="0">
                <a:latin typeface="+mj-lt"/>
                <a:cs typeface="Times New Roman"/>
              </a:rPr>
              <a:t>zero,</a:t>
            </a:r>
            <a:r>
              <a:rPr sz="2400" spc="-35" dirty="0">
                <a:latin typeface="+mj-lt"/>
                <a:cs typeface="Times New Roman"/>
              </a:rPr>
              <a:t> </a:t>
            </a:r>
            <a:r>
              <a:rPr sz="2400" dirty="0">
                <a:latin typeface="+mj-lt"/>
                <a:cs typeface="Times New Roman"/>
              </a:rPr>
              <a:t>no</a:t>
            </a:r>
            <a:r>
              <a:rPr sz="2400" spc="-10" dirty="0">
                <a:latin typeface="+mj-lt"/>
                <a:cs typeface="Times New Roman"/>
              </a:rPr>
              <a:t> </a:t>
            </a:r>
            <a:r>
              <a:rPr sz="2400" dirty="0">
                <a:latin typeface="+mj-lt"/>
                <a:cs typeface="Times New Roman"/>
              </a:rPr>
              <a:t>weights</a:t>
            </a:r>
            <a:r>
              <a:rPr sz="2400" spc="-25" dirty="0">
                <a:latin typeface="+mj-lt"/>
                <a:cs typeface="Times New Roman"/>
              </a:rPr>
              <a:t> </a:t>
            </a:r>
            <a:r>
              <a:rPr sz="2400" dirty="0">
                <a:latin typeface="+mj-lt"/>
                <a:cs typeface="Times New Roman"/>
              </a:rPr>
              <a:t>are</a:t>
            </a:r>
            <a:r>
              <a:rPr sz="2400" spc="-15" dirty="0">
                <a:latin typeface="+mj-lt"/>
                <a:cs typeface="Times New Roman"/>
              </a:rPr>
              <a:t> </a:t>
            </a:r>
            <a:r>
              <a:rPr sz="2400" spc="-10" dirty="0">
                <a:latin typeface="+mj-lt"/>
                <a:cs typeface="Times New Roman"/>
              </a:rPr>
              <a:t>changed.</a:t>
            </a:r>
            <a:endParaRPr sz="2400" dirty="0">
              <a:latin typeface="+mj-lt"/>
              <a:cs typeface="Times New Roman"/>
            </a:endParaRPr>
          </a:p>
          <a:p>
            <a:pPr marL="406400" marR="74930" indent="-343535">
              <a:lnSpc>
                <a:spcPts val="2940"/>
              </a:lnSpc>
              <a:spcBef>
                <a:spcPts val="50"/>
              </a:spcBef>
              <a:buFont typeface="Arial MT"/>
              <a:buChar char="•"/>
              <a:tabLst>
                <a:tab pos="406400" algn="l"/>
              </a:tabLst>
            </a:pPr>
            <a:r>
              <a:rPr sz="2400" dirty="0">
                <a:latin typeface="+mj-lt"/>
                <a:cs typeface="Times New Roman"/>
              </a:rPr>
              <a:t>When</a:t>
            </a:r>
            <a:r>
              <a:rPr sz="2400" spc="-10" dirty="0">
                <a:latin typeface="+mj-lt"/>
                <a:cs typeface="Times New Roman"/>
              </a:rPr>
              <a:t> </a:t>
            </a:r>
            <a:r>
              <a:rPr sz="2400" i="1" dirty="0">
                <a:latin typeface="+mj-lt"/>
                <a:cs typeface="Times New Roman"/>
              </a:rPr>
              <a:t>(Vtrain(b)</a:t>
            </a:r>
            <a:r>
              <a:rPr sz="2400" i="1" spc="-35" dirty="0">
                <a:latin typeface="+mj-lt"/>
                <a:cs typeface="Times New Roman"/>
              </a:rPr>
              <a:t> </a:t>
            </a:r>
            <a:r>
              <a:rPr sz="2400" i="1" dirty="0">
                <a:latin typeface="+mj-lt"/>
                <a:cs typeface="Times New Roman"/>
              </a:rPr>
              <a:t>-</a:t>
            </a:r>
            <a:r>
              <a:rPr sz="2400" i="1" spc="-25" dirty="0">
                <a:latin typeface="+mj-lt"/>
                <a:cs typeface="Times New Roman"/>
              </a:rPr>
              <a:t> </a:t>
            </a:r>
            <a:r>
              <a:rPr sz="2000" i="1" dirty="0">
                <a:latin typeface="+mj-lt"/>
                <a:cs typeface="Calibri"/>
              </a:rPr>
              <a:t>V</a:t>
            </a:r>
            <a:r>
              <a:rPr sz="2400" i="1" dirty="0">
                <a:latin typeface="+mj-lt"/>
                <a:cs typeface="Calibri"/>
              </a:rPr>
              <a:t>̂</a:t>
            </a:r>
            <a:r>
              <a:rPr sz="2400" i="1" dirty="0">
                <a:latin typeface="+mj-lt"/>
                <a:cs typeface="Times New Roman"/>
              </a:rPr>
              <a:t>(b))</a:t>
            </a:r>
            <a:r>
              <a:rPr sz="2400" i="1" spc="-2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positive</a:t>
            </a:r>
            <a:r>
              <a:rPr sz="2400" spc="-40" dirty="0">
                <a:latin typeface="+mj-lt"/>
                <a:cs typeface="Times New Roman"/>
              </a:rPr>
              <a:t> </a:t>
            </a:r>
            <a:r>
              <a:rPr sz="2400" dirty="0">
                <a:latin typeface="+mj-lt"/>
                <a:cs typeface="Times New Roman"/>
              </a:rPr>
              <a:t>(i.e.,</a:t>
            </a:r>
            <a:r>
              <a:rPr sz="2400" spc="-45" dirty="0">
                <a:latin typeface="+mj-lt"/>
                <a:cs typeface="Times New Roman"/>
              </a:rPr>
              <a:t> </a:t>
            </a:r>
            <a:r>
              <a:rPr sz="2400" dirty="0">
                <a:latin typeface="+mj-lt"/>
                <a:cs typeface="Times New Roman"/>
              </a:rPr>
              <a:t>when</a:t>
            </a:r>
            <a:r>
              <a:rPr sz="2400" spc="-10" dirty="0">
                <a:latin typeface="+mj-lt"/>
                <a:cs typeface="Times New Roman"/>
              </a:rPr>
              <a:t> </a:t>
            </a:r>
            <a:r>
              <a:rPr sz="2000" i="1" dirty="0">
                <a:latin typeface="+mj-lt"/>
                <a:cs typeface="Calibri"/>
              </a:rPr>
              <a:t>V</a:t>
            </a:r>
            <a:r>
              <a:rPr sz="2400" i="1" dirty="0">
                <a:latin typeface="+mj-lt"/>
                <a:cs typeface="Calibri"/>
              </a:rPr>
              <a:t>̂</a:t>
            </a:r>
            <a:r>
              <a:rPr sz="2400" i="1" dirty="0">
                <a:latin typeface="+mj-lt"/>
                <a:cs typeface="Times New Roman"/>
              </a:rPr>
              <a:t>(b)</a:t>
            </a:r>
            <a:r>
              <a:rPr sz="2400" spc="-15" dirty="0">
                <a:latin typeface="+mj-lt"/>
                <a:cs typeface="Times New Roman"/>
              </a:rPr>
              <a:t> </a:t>
            </a:r>
            <a:r>
              <a:rPr sz="2400" dirty="0">
                <a:latin typeface="+mj-lt"/>
                <a:cs typeface="Times New Roman"/>
              </a:rPr>
              <a:t>is</a:t>
            </a:r>
            <a:r>
              <a:rPr sz="2400" spc="-20" dirty="0">
                <a:latin typeface="+mj-lt"/>
                <a:cs typeface="Times New Roman"/>
              </a:rPr>
              <a:t> </a:t>
            </a:r>
            <a:r>
              <a:rPr sz="2400" dirty="0">
                <a:latin typeface="+mj-lt"/>
                <a:cs typeface="Times New Roman"/>
              </a:rPr>
              <a:t>too</a:t>
            </a:r>
            <a:r>
              <a:rPr sz="2400" spc="-25" dirty="0">
                <a:latin typeface="+mj-lt"/>
                <a:cs typeface="Times New Roman"/>
              </a:rPr>
              <a:t> </a:t>
            </a:r>
            <a:r>
              <a:rPr sz="2400" dirty="0">
                <a:latin typeface="+mj-lt"/>
                <a:cs typeface="Times New Roman"/>
              </a:rPr>
              <a:t>low),</a:t>
            </a:r>
            <a:r>
              <a:rPr sz="2400" spc="-15" dirty="0">
                <a:latin typeface="+mj-lt"/>
                <a:cs typeface="Times New Roman"/>
              </a:rPr>
              <a:t> </a:t>
            </a:r>
            <a:r>
              <a:rPr sz="2400" dirty="0">
                <a:latin typeface="+mj-lt"/>
                <a:cs typeface="Times New Roman"/>
              </a:rPr>
              <a:t>then</a:t>
            </a:r>
            <a:r>
              <a:rPr sz="2400" spc="-45" dirty="0">
                <a:latin typeface="+mj-lt"/>
                <a:cs typeface="Times New Roman"/>
              </a:rPr>
              <a:t> </a:t>
            </a:r>
            <a:r>
              <a:rPr sz="2400" dirty="0">
                <a:latin typeface="+mj-lt"/>
                <a:cs typeface="Times New Roman"/>
              </a:rPr>
              <a:t>each</a:t>
            </a:r>
            <a:r>
              <a:rPr sz="2400" spc="-15" dirty="0">
                <a:latin typeface="+mj-lt"/>
                <a:cs typeface="Times New Roman"/>
              </a:rPr>
              <a:t> </a:t>
            </a:r>
            <a:r>
              <a:rPr sz="2400" spc="-10" dirty="0">
                <a:latin typeface="+mj-lt"/>
                <a:cs typeface="Times New Roman"/>
              </a:rPr>
              <a:t>weight </a:t>
            </a:r>
            <a:r>
              <a:rPr sz="2400" dirty="0">
                <a:latin typeface="+mj-lt"/>
                <a:cs typeface="Times New Roman"/>
              </a:rPr>
              <a:t>is</a:t>
            </a:r>
            <a:r>
              <a:rPr sz="2400" spc="-5" dirty="0">
                <a:latin typeface="+mj-lt"/>
                <a:cs typeface="Times New Roman"/>
              </a:rPr>
              <a:t> </a:t>
            </a:r>
            <a:r>
              <a:rPr sz="2400" dirty="0">
                <a:latin typeface="+mj-lt"/>
                <a:cs typeface="Times New Roman"/>
              </a:rPr>
              <a:t>increased</a:t>
            </a:r>
            <a:r>
              <a:rPr sz="2400" spc="-35" dirty="0">
                <a:latin typeface="+mj-lt"/>
                <a:cs typeface="Times New Roman"/>
              </a:rPr>
              <a:t> </a:t>
            </a:r>
            <a:r>
              <a:rPr sz="2400" dirty="0">
                <a:latin typeface="+mj-lt"/>
                <a:cs typeface="Times New Roman"/>
              </a:rPr>
              <a:t>in proportion</a:t>
            </a:r>
            <a:r>
              <a:rPr sz="2400" spc="-40" dirty="0">
                <a:latin typeface="+mj-lt"/>
                <a:cs typeface="Times New Roman"/>
              </a:rPr>
              <a:t> </a:t>
            </a:r>
            <a:r>
              <a:rPr sz="2400" dirty="0">
                <a:latin typeface="+mj-lt"/>
                <a:cs typeface="Times New Roman"/>
              </a:rPr>
              <a:t>to the</a:t>
            </a:r>
            <a:r>
              <a:rPr sz="2400" spc="-20" dirty="0">
                <a:latin typeface="+mj-lt"/>
                <a:cs typeface="Times New Roman"/>
              </a:rPr>
              <a:t> </a:t>
            </a:r>
            <a:r>
              <a:rPr sz="2400" dirty="0">
                <a:latin typeface="+mj-lt"/>
                <a:cs typeface="Times New Roman"/>
              </a:rPr>
              <a:t>value</a:t>
            </a:r>
            <a:r>
              <a:rPr sz="2400" spc="-15"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its</a:t>
            </a:r>
            <a:r>
              <a:rPr sz="2400" spc="-15" dirty="0">
                <a:latin typeface="+mj-lt"/>
                <a:cs typeface="Times New Roman"/>
              </a:rPr>
              <a:t> </a:t>
            </a:r>
            <a:r>
              <a:rPr sz="2400" dirty="0">
                <a:latin typeface="+mj-lt"/>
                <a:cs typeface="Times New Roman"/>
              </a:rPr>
              <a:t>corresponding</a:t>
            </a:r>
            <a:r>
              <a:rPr sz="2400" spc="-25" dirty="0">
                <a:latin typeface="+mj-lt"/>
                <a:cs typeface="Times New Roman"/>
              </a:rPr>
              <a:t> </a:t>
            </a:r>
            <a:r>
              <a:rPr sz="2400" dirty="0">
                <a:latin typeface="+mj-lt"/>
                <a:cs typeface="Times New Roman"/>
              </a:rPr>
              <a:t>feature.</a:t>
            </a:r>
            <a:r>
              <a:rPr sz="2400" spc="-75" dirty="0">
                <a:latin typeface="+mj-lt"/>
                <a:cs typeface="Times New Roman"/>
              </a:rPr>
              <a:t> </a:t>
            </a:r>
            <a:r>
              <a:rPr sz="2400" dirty="0">
                <a:latin typeface="+mj-lt"/>
                <a:cs typeface="Times New Roman"/>
              </a:rPr>
              <a:t>This</a:t>
            </a:r>
            <a:r>
              <a:rPr sz="2400" spc="-15" dirty="0">
                <a:latin typeface="+mj-lt"/>
                <a:cs typeface="Times New Roman"/>
              </a:rPr>
              <a:t> </a:t>
            </a:r>
            <a:r>
              <a:rPr sz="2400" spc="-20" dirty="0">
                <a:latin typeface="+mj-lt"/>
                <a:cs typeface="Times New Roman"/>
              </a:rPr>
              <a:t>will</a:t>
            </a:r>
            <a:endParaRPr sz="2400" dirty="0">
              <a:latin typeface="+mj-lt"/>
              <a:cs typeface="Times New Roman"/>
            </a:endParaRPr>
          </a:p>
          <a:p>
            <a:pPr marL="406400">
              <a:lnSpc>
                <a:spcPts val="2715"/>
              </a:lnSpc>
            </a:pPr>
            <a:r>
              <a:rPr sz="2400" dirty="0">
                <a:latin typeface="+mj-lt"/>
                <a:cs typeface="Times New Roman"/>
              </a:rPr>
              <a:t>raise</a:t>
            </a:r>
            <a:r>
              <a:rPr sz="2400" spc="-3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value</a:t>
            </a:r>
            <a:r>
              <a:rPr sz="2400" spc="-30" dirty="0">
                <a:latin typeface="+mj-lt"/>
                <a:cs typeface="Times New Roman"/>
              </a:rPr>
              <a:t> </a:t>
            </a:r>
            <a:r>
              <a:rPr sz="2400" dirty="0">
                <a:latin typeface="+mj-lt"/>
                <a:cs typeface="Times New Roman"/>
              </a:rPr>
              <a:t>of</a:t>
            </a:r>
            <a:r>
              <a:rPr sz="2400" spc="-10" dirty="0">
                <a:latin typeface="+mj-lt"/>
                <a:cs typeface="Times New Roman"/>
              </a:rPr>
              <a:t> </a:t>
            </a:r>
            <a:r>
              <a:rPr sz="2000" i="1" dirty="0">
                <a:latin typeface="+mj-lt"/>
                <a:cs typeface="Calibri"/>
              </a:rPr>
              <a:t>V</a:t>
            </a:r>
            <a:r>
              <a:rPr sz="2400" i="1" dirty="0">
                <a:latin typeface="+mj-lt"/>
                <a:cs typeface="Calibri"/>
              </a:rPr>
              <a:t>̂</a:t>
            </a:r>
            <a:r>
              <a:rPr sz="2400" i="1" dirty="0">
                <a:latin typeface="+mj-lt"/>
                <a:cs typeface="Times New Roman"/>
              </a:rPr>
              <a:t>(b)</a:t>
            </a:r>
            <a:r>
              <a:rPr sz="2400" dirty="0">
                <a:latin typeface="+mj-lt"/>
                <a:cs typeface="Times New Roman"/>
              </a:rPr>
              <a:t>,</a:t>
            </a:r>
            <a:r>
              <a:rPr sz="2400" spc="-10" dirty="0">
                <a:latin typeface="+mj-lt"/>
                <a:cs typeface="Times New Roman"/>
              </a:rPr>
              <a:t> </a:t>
            </a:r>
            <a:r>
              <a:rPr sz="2400" dirty="0">
                <a:latin typeface="+mj-lt"/>
                <a:cs typeface="Times New Roman"/>
              </a:rPr>
              <a:t>reducing</a:t>
            </a:r>
            <a:r>
              <a:rPr sz="2400" spc="-35" dirty="0">
                <a:latin typeface="+mj-lt"/>
                <a:cs typeface="Times New Roman"/>
              </a:rPr>
              <a:t> </a:t>
            </a:r>
            <a:r>
              <a:rPr sz="2400" dirty="0">
                <a:latin typeface="+mj-lt"/>
                <a:cs typeface="Times New Roman"/>
              </a:rPr>
              <a:t>the</a:t>
            </a:r>
            <a:r>
              <a:rPr sz="2400" spc="-15" dirty="0">
                <a:latin typeface="+mj-lt"/>
                <a:cs typeface="Times New Roman"/>
              </a:rPr>
              <a:t> </a:t>
            </a:r>
            <a:r>
              <a:rPr sz="2400" spc="-10" dirty="0">
                <a:latin typeface="+mj-lt"/>
                <a:cs typeface="Times New Roman"/>
              </a:rPr>
              <a:t>error.</a:t>
            </a:r>
            <a:endParaRPr sz="2400" dirty="0">
              <a:latin typeface="+mj-lt"/>
              <a:cs typeface="Times New Roman"/>
            </a:endParaRPr>
          </a:p>
          <a:p>
            <a:pPr marL="406400" marR="68580" indent="-343535">
              <a:lnSpc>
                <a:spcPct val="100000"/>
              </a:lnSpc>
              <a:spcBef>
                <a:spcPts val="60"/>
              </a:spcBef>
              <a:buFont typeface="Arial MT"/>
              <a:buChar char="•"/>
              <a:tabLst>
                <a:tab pos="406400" algn="l"/>
              </a:tabLst>
            </a:pPr>
            <a:r>
              <a:rPr sz="2400" dirty="0">
                <a:latin typeface="+mj-lt"/>
                <a:cs typeface="Times New Roman"/>
              </a:rPr>
              <a:t>If</a:t>
            </a:r>
            <a:r>
              <a:rPr sz="2400" spc="-1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value</a:t>
            </a:r>
            <a:r>
              <a:rPr sz="2400" spc="-25"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some</a:t>
            </a:r>
            <a:r>
              <a:rPr sz="2400" spc="5" dirty="0">
                <a:latin typeface="+mj-lt"/>
                <a:cs typeface="Times New Roman"/>
              </a:rPr>
              <a:t> </a:t>
            </a:r>
            <a:r>
              <a:rPr sz="2400" dirty="0">
                <a:latin typeface="+mj-lt"/>
                <a:cs typeface="Times New Roman"/>
              </a:rPr>
              <a:t>feature</a:t>
            </a:r>
            <a:r>
              <a:rPr sz="2400" spc="-25" dirty="0">
                <a:latin typeface="+mj-lt"/>
                <a:cs typeface="Times New Roman"/>
              </a:rPr>
              <a:t> </a:t>
            </a:r>
            <a:r>
              <a:rPr sz="2400" i="1" dirty="0">
                <a:latin typeface="+mj-lt"/>
                <a:cs typeface="Times New Roman"/>
              </a:rPr>
              <a:t>x</a:t>
            </a:r>
            <a:r>
              <a:rPr sz="2400" i="1" baseline="-20833" dirty="0">
                <a:latin typeface="+mj-lt"/>
                <a:cs typeface="Times New Roman"/>
              </a:rPr>
              <a:t>i</a:t>
            </a:r>
            <a:r>
              <a:rPr sz="2400" i="1" spc="307" baseline="-20833" dirty="0">
                <a:latin typeface="+mj-lt"/>
                <a:cs typeface="Times New Roman"/>
              </a:rPr>
              <a:t> </a:t>
            </a:r>
            <a:r>
              <a:rPr sz="2400" dirty="0">
                <a:latin typeface="+mj-lt"/>
                <a:cs typeface="Times New Roman"/>
              </a:rPr>
              <a:t>is zero,</a:t>
            </a:r>
            <a:r>
              <a:rPr sz="2400" spc="-15" dirty="0">
                <a:latin typeface="+mj-lt"/>
                <a:cs typeface="Times New Roman"/>
              </a:rPr>
              <a:t> </a:t>
            </a:r>
            <a:r>
              <a:rPr sz="2400" dirty="0">
                <a:latin typeface="+mj-lt"/>
                <a:cs typeface="Times New Roman"/>
              </a:rPr>
              <a:t>then</a:t>
            </a:r>
            <a:r>
              <a:rPr sz="2400" spc="-25" dirty="0">
                <a:latin typeface="+mj-lt"/>
                <a:cs typeface="Times New Roman"/>
              </a:rPr>
              <a:t> </a:t>
            </a:r>
            <a:r>
              <a:rPr sz="2400" dirty="0">
                <a:latin typeface="+mj-lt"/>
                <a:cs typeface="Times New Roman"/>
              </a:rPr>
              <a:t>its</a:t>
            </a:r>
            <a:r>
              <a:rPr sz="2400" spc="-15" dirty="0">
                <a:latin typeface="+mj-lt"/>
                <a:cs typeface="Times New Roman"/>
              </a:rPr>
              <a:t> </a:t>
            </a:r>
            <a:r>
              <a:rPr sz="2400" dirty="0">
                <a:latin typeface="+mj-lt"/>
                <a:cs typeface="Times New Roman"/>
              </a:rPr>
              <a:t>weight</a:t>
            </a:r>
            <a:r>
              <a:rPr sz="2400" spc="-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not</a:t>
            </a:r>
            <a:r>
              <a:rPr sz="2400" spc="-10" dirty="0">
                <a:latin typeface="+mj-lt"/>
                <a:cs typeface="Times New Roman"/>
              </a:rPr>
              <a:t> </a:t>
            </a:r>
            <a:r>
              <a:rPr sz="2400" dirty="0">
                <a:latin typeface="+mj-lt"/>
                <a:cs typeface="Times New Roman"/>
              </a:rPr>
              <a:t>altered</a:t>
            </a:r>
            <a:r>
              <a:rPr sz="2400" spc="-45" dirty="0">
                <a:latin typeface="+mj-lt"/>
                <a:cs typeface="Times New Roman"/>
              </a:rPr>
              <a:t> </a:t>
            </a:r>
            <a:r>
              <a:rPr sz="2400" dirty="0">
                <a:latin typeface="+mj-lt"/>
                <a:cs typeface="Times New Roman"/>
              </a:rPr>
              <a:t>regardless</a:t>
            </a:r>
            <a:r>
              <a:rPr sz="2400" spc="-40" dirty="0">
                <a:latin typeface="+mj-lt"/>
                <a:cs typeface="Times New Roman"/>
              </a:rPr>
              <a:t> </a:t>
            </a:r>
            <a:r>
              <a:rPr sz="2400" spc="-25" dirty="0">
                <a:latin typeface="+mj-lt"/>
                <a:cs typeface="Times New Roman"/>
              </a:rPr>
              <a:t>of </a:t>
            </a:r>
            <a:r>
              <a:rPr sz="2400" dirty="0">
                <a:latin typeface="+mj-lt"/>
                <a:cs typeface="Times New Roman"/>
              </a:rPr>
              <a:t>the</a:t>
            </a:r>
            <a:r>
              <a:rPr sz="2400" spc="-25" dirty="0">
                <a:latin typeface="+mj-lt"/>
                <a:cs typeface="Times New Roman"/>
              </a:rPr>
              <a:t> </a:t>
            </a:r>
            <a:r>
              <a:rPr sz="2400" dirty="0">
                <a:latin typeface="+mj-lt"/>
                <a:cs typeface="Times New Roman"/>
              </a:rPr>
              <a:t>error,</a:t>
            </a:r>
            <a:r>
              <a:rPr sz="2400" spc="-40" dirty="0">
                <a:latin typeface="+mj-lt"/>
                <a:cs typeface="Times New Roman"/>
              </a:rPr>
              <a:t> </a:t>
            </a:r>
            <a:r>
              <a:rPr sz="2400" dirty="0">
                <a:latin typeface="+mj-lt"/>
                <a:cs typeface="Times New Roman"/>
              </a:rPr>
              <a:t>so</a:t>
            </a:r>
            <a:r>
              <a:rPr sz="2400" spc="-10" dirty="0">
                <a:latin typeface="+mj-lt"/>
                <a:cs typeface="Times New Roman"/>
              </a:rPr>
              <a:t> </a:t>
            </a:r>
            <a:r>
              <a:rPr sz="2400" dirty="0">
                <a:latin typeface="+mj-lt"/>
                <a:cs typeface="Times New Roman"/>
              </a:rPr>
              <a:t>that</a:t>
            </a:r>
            <a:r>
              <a:rPr sz="2400" spc="-35"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only</a:t>
            </a:r>
            <a:r>
              <a:rPr sz="2400" spc="-30" dirty="0">
                <a:latin typeface="+mj-lt"/>
                <a:cs typeface="Times New Roman"/>
              </a:rPr>
              <a:t> </a:t>
            </a:r>
            <a:r>
              <a:rPr sz="2400" dirty="0">
                <a:latin typeface="+mj-lt"/>
                <a:cs typeface="Times New Roman"/>
              </a:rPr>
              <a:t>weights</a:t>
            </a:r>
            <a:r>
              <a:rPr sz="2400" spc="-25" dirty="0">
                <a:latin typeface="+mj-lt"/>
                <a:cs typeface="Times New Roman"/>
              </a:rPr>
              <a:t> </a:t>
            </a:r>
            <a:r>
              <a:rPr sz="2400" dirty="0">
                <a:latin typeface="+mj-lt"/>
                <a:cs typeface="Times New Roman"/>
              </a:rPr>
              <a:t>updated</a:t>
            </a:r>
            <a:r>
              <a:rPr sz="2400" spc="-20" dirty="0">
                <a:latin typeface="+mj-lt"/>
                <a:cs typeface="Times New Roman"/>
              </a:rPr>
              <a:t> </a:t>
            </a:r>
            <a:r>
              <a:rPr sz="2400" dirty="0">
                <a:latin typeface="+mj-lt"/>
                <a:cs typeface="Times New Roman"/>
              </a:rPr>
              <a:t>are</a:t>
            </a:r>
            <a:r>
              <a:rPr sz="2400" spc="-35" dirty="0">
                <a:latin typeface="+mj-lt"/>
                <a:cs typeface="Times New Roman"/>
              </a:rPr>
              <a:t> </a:t>
            </a:r>
            <a:r>
              <a:rPr sz="2400" dirty="0">
                <a:latin typeface="+mj-lt"/>
                <a:cs typeface="Times New Roman"/>
              </a:rPr>
              <a:t>those</a:t>
            </a:r>
            <a:r>
              <a:rPr sz="2400" spc="-20" dirty="0">
                <a:latin typeface="+mj-lt"/>
                <a:cs typeface="Times New Roman"/>
              </a:rPr>
              <a:t> </a:t>
            </a:r>
            <a:r>
              <a:rPr sz="2400" dirty="0">
                <a:latin typeface="+mj-lt"/>
                <a:cs typeface="Times New Roman"/>
              </a:rPr>
              <a:t>whose</a:t>
            </a:r>
            <a:r>
              <a:rPr sz="2400" spc="-5" dirty="0">
                <a:latin typeface="+mj-lt"/>
                <a:cs typeface="Times New Roman"/>
              </a:rPr>
              <a:t> </a:t>
            </a:r>
            <a:r>
              <a:rPr sz="2400" dirty="0">
                <a:latin typeface="+mj-lt"/>
                <a:cs typeface="Times New Roman"/>
              </a:rPr>
              <a:t>features</a:t>
            </a:r>
            <a:r>
              <a:rPr sz="2400" spc="-40" dirty="0">
                <a:latin typeface="+mj-lt"/>
                <a:cs typeface="Times New Roman"/>
              </a:rPr>
              <a:t> </a:t>
            </a:r>
            <a:r>
              <a:rPr sz="2400" spc="-10" dirty="0">
                <a:latin typeface="+mj-lt"/>
                <a:cs typeface="Times New Roman"/>
              </a:rPr>
              <a:t>actually </a:t>
            </a:r>
            <a:r>
              <a:rPr sz="2400" dirty="0">
                <a:latin typeface="+mj-lt"/>
                <a:cs typeface="Times New Roman"/>
              </a:rPr>
              <a:t>occur</a:t>
            </a:r>
            <a:r>
              <a:rPr sz="2400" spc="-10" dirty="0">
                <a:latin typeface="+mj-lt"/>
                <a:cs typeface="Times New Roman"/>
              </a:rPr>
              <a:t> </a:t>
            </a:r>
            <a:r>
              <a:rPr sz="2400" dirty="0">
                <a:latin typeface="+mj-lt"/>
                <a:cs typeface="Times New Roman"/>
              </a:rPr>
              <a:t>on the</a:t>
            </a:r>
            <a:r>
              <a:rPr sz="2400" spc="-15" dirty="0">
                <a:latin typeface="+mj-lt"/>
                <a:cs typeface="Times New Roman"/>
              </a:rPr>
              <a:t> </a:t>
            </a:r>
            <a:r>
              <a:rPr sz="2400" dirty="0">
                <a:latin typeface="+mj-lt"/>
                <a:cs typeface="Times New Roman"/>
              </a:rPr>
              <a:t>training</a:t>
            </a:r>
            <a:r>
              <a:rPr sz="2400" spc="-40" dirty="0">
                <a:latin typeface="+mj-lt"/>
                <a:cs typeface="Times New Roman"/>
              </a:rPr>
              <a:t> </a:t>
            </a:r>
            <a:r>
              <a:rPr sz="2400" dirty="0">
                <a:latin typeface="+mj-lt"/>
                <a:cs typeface="Times New Roman"/>
              </a:rPr>
              <a:t>example </a:t>
            </a:r>
            <a:r>
              <a:rPr sz="2400" spc="-10" dirty="0">
                <a:latin typeface="+mj-lt"/>
                <a:cs typeface="Times New Roman"/>
              </a:rPr>
              <a:t>board.</a:t>
            </a:r>
            <a:endParaRPr sz="2400" dirty="0">
              <a:latin typeface="+mj-lt"/>
              <a:cs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5077" y="381000"/>
            <a:ext cx="4601845" cy="696595"/>
          </a:xfrm>
          <a:prstGeom prst="rect">
            <a:avLst/>
          </a:prstGeom>
        </p:spPr>
        <p:txBody>
          <a:bodyPr vert="horz" wrap="square" lIns="0" tIns="13335" rIns="0" bIns="0" rtlCol="0">
            <a:spAutoFit/>
          </a:bodyPr>
          <a:lstStyle/>
          <a:p>
            <a:pPr marL="12700">
              <a:lnSpc>
                <a:spcPct val="100000"/>
              </a:lnSpc>
              <a:spcBef>
                <a:spcPts val="105"/>
              </a:spcBef>
            </a:pPr>
            <a:r>
              <a:rPr sz="4400" spc="-50" dirty="0">
                <a:latin typeface="+mj-lt"/>
              </a:rPr>
              <a:t>5.</a:t>
            </a:r>
            <a:r>
              <a:rPr sz="4400" b="0" spc="-145" dirty="0">
                <a:latin typeface="+mj-lt"/>
                <a:cs typeface="Times New Roman"/>
              </a:rPr>
              <a:t> </a:t>
            </a:r>
            <a:r>
              <a:rPr sz="4400" spc="175" dirty="0">
                <a:latin typeface="+mj-lt"/>
              </a:rPr>
              <a:t>The</a:t>
            </a:r>
            <a:r>
              <a:rPr sz="4400" b="0" spc="-160" dirty="0">
                <a:latin typeface="+mj-lt"/>
                <a:cs typeface="Times New Roman"/>
              </a:rPr>
              <a:t> </a:t>
            </a:r>
            <a:r>
              <a:rPr sz="4400" spc="170" dirty="0">
                <a:latin typeface="+mj-lt"/>
              </a:rPr>
              <a:t>Final</a:t>
            </a:r>
            <a:r>
              <a:rPr sz="4400" b="0" spc="-170" dirty="0">
                <a:latin typeface="+mj-lt"/>
                <a:cs typeface="Times New Roman"/>
              </a:rPr>
              <a:t> </a:t>
            </a:r>
            <a:r>
              <a:rPr sz="4400" spc="85" dirty="0">
                <a:latin typeface="+mj-lt"/>
              </a:rPr>
              <a:t>Design</a:t>
            </a:r>
            <a:endParaRPr sz="4400" dirty="0">
              <a:latin typeface="+mj-lt"/>
              <a:cs typeface="Times New Roman"/>
            </a:endParaRPr>
          </a:p>
        </p:txBody>
      </p:sp>
      <p:sp>
        <p:nvSpPr>
          <p:cNvPr id="3" name="object 3"/>
          <p:cNvSpPr txBox="1"/>
          <p:nvPr/>
        </p:nvSpPr>
        <p:spPr>
          <a:xfrm>
            <a:off x="990600" y="1213437"/>
            <a:ext cx="9968230" cy="1305486"/>
          </a:xfrm>
          <a:prstGeom prst="rect">
            <a:avLst/>
          </a:prstGeom>
        </p:spPr>
        <p:txBody>
          <a:bodyPr vert="horz" wrap="square" lIns="0" tIns="12700" rIns="0" bIns="0" rtlCol="0">
            <a:spAutoFit/>
          </a:bodyPr>
          <a:lstStyle/>
          <a:p>
            <a:pPr marL="12700">
              <a:lnSpc>
                <a:spcPct val="100000"/>
              </a:lnSpc>
              <a:spcBef>
                <a:spcPts val="100"/>
              </a:spcBef>
            </a:pPr>
            <a:r>
              <a:rPr sz="2800" dirty="0">
                <a:latin typeface="+mj-lt"/>
                <a:cs typeface="Times New Roman"/>
              </a:rPr>
              <a:t>The</a:t>
            </a:r>
            <a:r>
              <a:rPr sz="2800" spc="-25" dirty="0">
                <a:latin typeface="+mj-lt"/>
                <a:cs typeface="Times New Roman"/>
              </a:rPr>
              <a:t> </a:t>
            </a:r>
            <a:r>
              <a:rPr sz="2800" dirty="0">
                <a:latin typeface="+mj-lt"/>
                <a:cs typeface="Times New Roman"/>
              </a:rPr>
              <a:t>final</a:t>
            </a:r>
            <a:r>
              <a:rPr sz="2800" spc="-10" dirty="0">
                <a:latin typeface="+mj-lt"/>
                <a:cs typeface="Times New Roman"/>
              </a:rPr>
              <a:t> </a:t>
            </a:r>
            <a:r>
              <a:rPr sz="2800" dirty="0">
                <a:latin typeface="+mj-lt"/>
                <a:cs typeface="Times New Roman"/>
              </a:rPr>
              <a:t>design</a:t>
            </a:r>
            <a:r>
              <a:rPr sz="2800" spc="-10" dirty="0">
                <a:latin typeface="+mj-lt"/>
                <a:cs typeface="Times New Roman"/>
              </a:rPr>
              <a:t> </a:t>
            </a:r>
            <a:r>
              <a:rPr sz="2800" dirty="0">
                <a:latin typeface="+mj-lt"/>
                <a:cs typeface="Times New Roman"/>
              </a:rPr>
              <a:t>of</a:t>
            </a:r>
            <a:r>
              <a:rPr sz="2800" spc="5" dirty="0">
                <a:latin typeface="+mj-lt"/>
                <a:cs typeface="Times New Roman"/>
              </a:rPr>
              <a:t> </a:t>
            </a:r>
            <a:r>
              <a:rPr sz="2800" dirty="0">
                <a:latin typeface="+mj-lt"/>
                <a:cs typeface="Times New Roman"/>
              </a:rPr>
              <a:t>checkers</a:t>
            </a:r>
            <a:r>
              <a:rPr sz="2800" spc="-25" dirty="0">
                <a:latin typeface="+mj-lt"/>
                <a:cs typeface="Times New Roman"/>
              </a:rPr>
              <a:t> </a:t>
            </a:r>
            <a:r>
              <a:rPr sz="2800" dirty="0">
                <a:latin typeface="+mj-lt"/>
                <a:cs typeface="Times New Roman"/>
              </a:rPr>
              <a:t>learning</a:t>
            </a:r>
            <a:r>
              <a:rPr sz="2800" spc="-40" dirty="0">
                <a:latin typeface="+mj-lt"/>
                <a:cs typeface="Times New Roman"/>
              </a:rPr>
              <a:t> </a:t>
            </a:r>
            <a:r>
              <a:rPr sz="2800" dirty="0">
                <a:latin typeface="+mj-lt"/>
                <a:cs typeface="Times New Roman"/>
              </a:rPr>
              <a:t>system</a:t>
            </a:r>
            <a:r>
              <a:rPr sz="2800" spc="-15" dirty="0">
                <a:latin typeface="+mj-lt"/>
                <a:cs typeface="Times New Roman"/>
              </a:rPr>
              <a:t> </a:t>
            </a:r>
            <a:r>
              <a:rPr sz="2800" dirty="0">
                <a:latin typeface="+mj-lt"/>
                <a:cs typeface="Times New Roman"/>
              </a:rPr>
              <a:t>can</a:t>
            </a:r>
            <a:r>
              <a:rPr sz="2800" spc="-15" dirty="0">
                <a:latin typeface="+mj-lt"/>
                <a:cs typeface="Times New Roman"/>
              </a:rPr>
              <a:t> </a:t>
            </a:r>
            <a:r>
              <a:rPr sz="2800" dirty="0">
                <a:latin typeface="+mj-lt"/>
                <a:cs typeface="Times New Roman"/>
              </a:rPr>
              <a:t>be described</a:t>
            </a:r>
            <a:r>
              <a:rPr sz="2800" spc="-35" dirty="0">
                <a:latin typeface="+mj-lt"/>
                <a:cs typeface="Times New Roman"/>
              </a:rPr>
              <a:t> </a:t>
            </a:r>
            <a:r>
              <a:rPr sz="2800" dirty="0">
                <a:latin typeface="+mj-lt"/>
                <a:cs typeface="Times New Roman"/>
              </a:rPr>
              <a:t>by</a:t>
            </a:r>
            <a:r>
              <a:rPr lang="en-US" sz="2800" dirty="0">
                <a:latin typeface="+mj-lt"/>
                <a:cs typeface="Times New Roman"/>
              </a:rPr>
              <a:t> </a:t>
            </a:r>
            <a:r>
              <a:rPr sz="2800" dirty="0">
                <a:latin typeface="+mj-lt"/>
                <a:cs typeface="Times New Roman"/>
              </a:rPr>
              <a:t>four</a:t>
            </a:r>
            <a:r>
              <a:rPr sz="2800" spc="10" dirty="0">
                <a:latin typeface="+mj-lt"/>
                <a:cs typeface="Times New Roman"/>
              </a:rPr>
              <a:t> </a:t>
            </a:r>
            <a:r>
              <a:rPr sz="2800" spc="-10" dirty="0">
                <a:latin typeface="+mj-lt"/>
                <a:cs typeface="Times New Roman"/>
              </a:rPr>
              <a:t>distinct</a:t>
            </a:r>
            <a:r>
              <a:rPr lang="en-US" sz="2800" spc="-10" dirty="0">
                <a:latin typeface="+mj-lt"/>
                <a:cs typeface="Times New Roman"/>
              </a:rPr>
              <a:t> </a:t>
            </a:r>
            <a:r>
              <a:rPr sz="2800" dirty="0">
                <a:latin typeface="+mj-lt"/>
                <a:cs typeface="Times New Roman"/>
              </a:rPr>
              <a:t>program</a:t>
            </a:r>
            <a:r>
              <a:rPr sz="2800" spc="-45" dirty="0">
                <a:latin typeface="+mj-lt"/>
                <a:cs typeface="Times New Roman"/>
              </a:rPr>
              <a:t> </a:t>
            </a:r>
            <a:r>
              <a:rPr sz="2800" dirty="0">
                <a:latin typeface="+mj-lt"/>
                <a:cs typeface="Times New Roman"/>
              </a:rPr>
              <a:t>modules</a:t>
            </a:r>
            <a:r>
              <a:rPr sz="2800" spc="-5" dirty="0">
                <a:latin typeface="+mj-lt"/>
                <a:cs typeface="Times New Roman"/>
              </a:rPr>
              <a:t> </a:t>
            </a:r>
            <a:r>
              <a:rPr sz="2800" dirty="0">
                <a:latin typeface="+mj-lt"/>
                <a:cs typeface="Times New Roman"/>
              </a:rPr>
              <a:t>that</a:t>
            </a:r>
            <a:r>
              <a:rPr sz="2800" spc="-25" dirty="0">
                <a:latin typeface="+mj-lt"/>
                <a:cs typeface="Times New Roman"/>
              </a:rPr>
              <a:t> </a:t>
            </a:r>
            <a:r>
              <a:rPr sz="2800" dirty="0">
                <a:latin typeface="+mj-lt"/>
                <a:cs typeface="Times New Roman"/>
              </a:rPr>
              <a:t>represent</a:t>
            </a:r>
            <a:r>
              <a:rPr sz="2800" spc="-45" dirty="0">
                <a:latin typeface="+mj-lt"/>
                <a:cs typeface="Times New Roman"/>
              </a:rPr>
              <a:t> </a:t>
            </a:r>
            <a:r>
              <a:rPr sz="2800" dirty="0">
                <a:latin typeface="+mj-lt"/>
                <a:cs typeface="Times New Roman"/>
              </a:rPr>
              <a:t>the</a:t>
            </a:r>
            <a:r>
              <a:rPr sz="2800" spc="-10" dirty="0">
                <a:latin typeface="+mj-lt"/>
                <a:cs typeface="Times New Roman"/>
              </a:rPr>
              <a:t> </a:t>
            </a:r>
            <a:r>
              <a:rPr sz="2800" dirty="0">
                <a:latin typeface="+mj-lt"/>
                <a:cs typeface="Times New Roman"/>
              </a:rPr>
              <a:t>central</a:t>
            </a:r>
            <a:r>
              <a:rPr lang="en-US" sz="2800" dirty="0">
                <a:latin typeface="+mj-lt"/>
                <a:cs typeface="Times New Roman"/>
              </a:rPr>
              <a:t> </a:t>
            </a:r>
            <a:r>
              <a:rPr sz="2800" dirty="0">
                <a:latin typeface="+mj-lt"/>
                <a:cs typeface="Times New Roman"/>
              </a:rPr>
              <a:t>components</a:t>
            </a:r>
            <a:r>
              <a:rPr sz="2800" spc="-10" dirty="0">
                <a:latin typeface="+mj-lt"/>
                <a:cs typeface="Times New Roman"/>
              </a:rPr>
              <a:t> </a:t>
            </a:r>
            <a:r>
              <a:rPr sz="2800" dirty="0">
                <a:latin typeface="+mj-lt"/>
                <a:cs typeface="Times New Roman"/>
              </a:rPr>
              <a:t>in</a:t>
            </a:r>
            <a:r>
              <a:rPr sz="2800" spc="-20" dirty="0">
                <a:latin typeface="+mj-lt"/>
                <a:cs typeface="Times New Roman"/>
              </a:rPr>
              <a:t> </a:t>
            </a:r>
            <a:r>
              <a:rPr sz="2800" dirty="0">
                <a:latin typeface="+mj-lt"/>
                <a:cs typeface="Times New Roman"/>
              </a:rPr>
              <a:t>many</a:t>
            </a:r>
            <a:r>
              <a:rPr sz="2800" spc="15" dirty="0">
                <a:latin typeface="+mj-lt"/>
                <a:cs typeface="Times New Roman"/>
              </a:rPr>
              <a:t> </a:t>
            </a:r>
            <a:r>
              <a:rPr sz="2800" dirty="0">
                <a:latin typeface="+mj-lt"/>
                <a:cs typeface="Times New Roman"/>
              </a:rPr>
              <a:t>learning</a:t>
            </a:r>
            <a:r>
              <a:rPr sz="2800" spc="-35" dirty="0">
                <a:latin typeface="+mj-lt"/>
                <a:cs typeface="Times New Roman"/>
              </a:rPr>
              <a:t> </a:t>
            </a:r>
            <a:r>
              <a:rPr sz="2800" spc="-10" dirty="0">
                <a:latin typeface="+mj-lt"/>
                <a:cs typeface="Times New Roman"/>
              </a:rPr>
              <a:t>systems</a:t>
            </a:r>
            <a:endParaRPr sz="2800" dirty="0">
              <a:latin typeface="+mj-lt"/>
              <a:cs typeface="Times New Roman"/>
            </a:endParaRPr>
          </a:p>
        </p:txBody>
      </p:sp>
      <p:pic>
        <p:nvPicPr>
          <p:cNvPr id="4" name="object 4"/>
          <p:cNvPicPr/>
          <p:nvPr/>
        </p:nvPicPr>
        <p:blipFill>
          <a:blip r:embed="rId2" cstate="print"/>
          <a:stretch>
            <a:fillRect/>
          </a:stretch>
        </p:blipFill>
        <p:spPr>
          <a:xfrm>
            <a:off x="3011259" y="2536171"/>
            <a:ext cx="5926912" cy="4107250"/>
          </a:xfrm>
          <a:prstGeom prst="rect">
            <a:avLst/>
          </a:prstGeom>
        </p:spPr>
      </p:pic>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40</a:t>
            </a:fld>
            <a:endParaRPr spc="-2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41</a:t>
            </a:fld>
            <a:endParaRPr spc="-25" dirty="0"/>
          </a:p>
        </p:txBody>
      </p:sp>
      <p:sp>
        <p:nvSpPr>
          <p:cNvPr id="2" name="object 2"/>
          <p:cNvSpPr txBox="1"/>
          <p:nvPr/>
        </p:nvSpPr>
        <p:spPr>
          <a:xfrm>
            <a:off x="926676" y="577083"/>
            <a:ext cx="10351135" cy="5190075"/>
          </a:xfrm>
          <a:prstGeom prst="rect">
            <a:avLst/>
          </a:prstGeom>
        </p:spPr>
        <p:txBody>
          <a:bodyPr vert="horz" wrap="square" lIns="0" tIns="12700" rIns="0" bIns="0" rtlCol="0">
            <a:spAutoFit/>
          </a:bodyPr>
          <a:lstStyle/>
          <a:p>
            <a:pPr marL="50800" marR="372110" indent="304800" algn="just">
              <a:lnSpc>
                <a:spcPct val="100000"/>
              </a:lnSpc>
              <a:spcBef>
                <a:spcPts val="100"/>
              </a:spcBef>
              <a:buFont typeface="Times New Roman"/>
              <a:buAutoNum type="arabicPeriod"/>
              <a:tabLst>
                <a:tab pos="355600" algn="l"/>
              </a:tabLst>
            </a:pPr>
            <a:r>
              <a:rPr sz="2400" b="1" i="1" dirty="0">
                <a:latin typeface="+mj-lt"/>
                <a:cs typeface="Times New Roman"/>
              </a:rPr>
              <a:t>The</a:t>
            </a:r>
            <a:r>
              <a:rPr sz="2400" b="1" i="1" spc="-5" dirty="0">
                <a:latin typeface="+mj-lt"/>
                <a:cs typeface="Times New Roman"/>
              </a:rPr>
              <a:t> </a:t>
            </a:r>
            <a:r>
              <a:rPr sz="2400" b="1" i="1" dirty="0">
                <a:latin typeface="+mj-lt"/>
                <a:cs typeface="Times New Roman"/>
              </a:rPr>
              <a:t>Performance</a:t>
            </a:r>
            <a:r>
              <a:rPr sz="2400" b="1" i="1" spc="-20" dirty="0">
                <a:latin typeface="+mj-lt"/>
                <a:cs typeface="Times New Roman"/>
              </a:rPr>
              <a:t> </a:t>
            </a:r>
            <a:r>
              <a:rPr sz="2400" b="1" i="1" dirty="0">
                <a:latin typeface="+mj-lt"/>
                <a:cs typeface="Times New Roman"/>
              </a:rPr>
              <a:t>System</a:t>
            </a:r>
            <a:r>
              <a:rPr sz="2400" b="1" i="1" spc="-20"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module</a:t>
            </a:r>
            <a:r>
              <a:rPr sz="2400" spc="5" dirty="0">
                <a:latin typeface="+mj-lt"/>
                <a:cs typeface="Times New Roman"/>
              </a:rPr>
              <a:t> </a:t>
            </a:r>
            <a:r>
              <a:rPr sz="2400" dirty="0">
                <a:latin typeface="+mj-lt"/>
                <a:cs typeface="Times New Roman"/>
              </a:rPr>
              <a:t>that</a:t>
            </a:r>
            <a:r>
              <a:rPr sz="2400" spc="-20" dirty="0">
                <a:latin typeface="+mj-lt"/>
                <a:cs typeface="Times New Roman"/>
              </a:rPr>
              <a:t> </a:t>
            </a:r>
            <a:r>
              <a:rPr sz="2400" dirty="0">
                <a:latin typeface="+mj-lt"/>
                <a:cs typeface="Times New Roman"/>
              </a:rPr>
              <a:t>must</a:t>
            </a:r>
            <a:r>
              <a:rPr sz="2400" spc="10" dirty="0">
                <a:latin typeface="+mj-lt"/>
                <a:cs typeface="Times New Roman"/>
              </a:rPr>
              <a:t> </a:t>
            </a:r>
            <a:r>
              <a:rPr sz="2400" dirty="0">
                <a:latin typeface="+mj-lt"/>
                <a:cs typeface="Times New Roman"/>
              </a:rPr>
              <a:t>solve</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given</a:t>
            </a:r>
            <a:r>
              <a:rPr sz="2400" spc="-5" dirty="0">
                <a:latin typeface="+mj-lt"/>
                <a:cs typeface="Times New Roman"/>
              </a:rPr>
              <a:t> </a:t>
            </a:r>
            <a:r>
              <a:rPr sz="2400" spc="-10" dirty="0">
                <a:latin typeface="+mj-lt"/>
                <a:cs typeface="Times New Roman"/>
              </a:rPr>
              <a:t>performance </a:t>
            </a:r>
            <a:r>
              <a:rPr sz="2400" dirty="0">
                <a:latin typeface="+mj-lt"/>
                <a:cs typeface="Times New Roman"/>
              </a:rPr>
              <a:t>task</a:t>
            </a:r>
            <a:r>
              <a:rPr sz="2400" spc="-25" dirty="0">
                <a:latin typeface="+mj-lt"/>
                <a:cs typeface="Times New Roman"/>
              </a:rPr>
              <a:t> </a:t>
            </a:r>
            <a:r>
              <a:rPr sz="2400" dirty="0">
                <a:latin typeface="+mj-lt"/>
                <a:cs typeface="Times New Roman"/>
              </a:rPr>
              <a:t>by</a:t>
            </a:r>
            <a:r>
              <a:rPr sz="2400" spc="-10" dirty="0">
                <a:latin typeface="+mj-lt"/>
                <a:cs typeface="Times New Roman"/>
              </a:rPr>
              <a:t> </a:t>
            </a:r>
            <a:r>
              <a:rPr sz="2400" dirty="0">
                <a:latin typeface="+mj-lt"/>
                <a:cs typeface="Times New Roman"/>
              </a:rPr>
              <a:t>using</a:t>
            </a:r>
            <a:r>
              <a:rPr sz="2400" spc="-1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learned</a:t>
            </a:r>
            <a:r>
              <a:rPr sz="2400" spc="-40" dirty="0">
                <a:latin typeface="+mj-lt"/>
                <a:cs typeface="Times New Roman"/>
              </a:rPr>
              <a:t> </a:t>
            </a:r>
            <a:r>
              <a:rPr sz="2400" dirty="0">
                <a:latin typeface="+mj-lt"/>
                <a:cs typeface="Times New Roman"/>
              </a:rPr>
              <a:t>target</a:t>
            </a:r>
            <a:r>
              <a:rPr sz="2400" spc="-20" dirty="0">
                <a:latin typeface="+mj-lt"/>
                <a:cs typeface="Times New Roman"/>
              </a:rPr>
              <a:t> </a:t>
            </a:r>
            <a:r>
              <a:rPr sz="2400" spc="-10" dirty="0">
                <a:latin typeface="+mj-lt"/>
                <a:cs typeface="Times New Roman"/>
              </a:rPr>
              <a:t>function(s).</a:t>
            </a:r>
            <a:endParaRPr sz="2400" dirty="0">
              <a:latin typeface="+mj-lt"/>
              <a:cs typeface="Times New Roman"/>
            </a:endParaRPr>
          </a:p>
          <a:p>
            <a:pPr marL="50800" marR="42545" algn="just">
              <a:lnSpc>
                <a:spcPct val="100000"/>
              </a:lnSpc>
            </a:pPr>
            <a:r>
              <a:rPr sz="2400" dirty="0">
                <a:latin typeface="+mj-lt"/>
                <a:cs typeface="Times New Roman"/>
              </a:rPr>
              <a:t>It</a:t>
            </a:r>
            <a:r>
              <a:rPr sz="2400" spc="95" dirty="0">
                <a:latin typeface="+mj-lt"/>
                <a:cs typeface="Times New Roman"/>
              </a:rPr>
              <a:t> </a:t>
            </a:r>
            <a:r>
              <a:rPr sz="2400" dirty="0">
                <a:latin typeface="+mj-lt"/>
                <a:cs typeface="Times New Roman"/>
              </a:rPr>
              <a:t>takes</a:t>
            </a:r>
            <a:r>
              <a:rPr sz="2400" spc="110" dirty="0">
                <a:latin typeface="+mj-lt"/>
                <a:cs typeface="Times New Roman"/>
              </a:rPr>
              <a:t> </a:t>
            </a:r>
            <a:r>
              <a:rPr sz="2400" dirty="0">
                <a:latin typeface="+mj-lt"/>
                <a:cs typeface="Times New Roman"/>
              </a:rPr>
              <a:t>an</a:t>
            </a:r>
            <a:r>
              <a:rPr sz="2400" spc="110" dirty="0">
                <a:latin typeface="+mj-lt"/>
                <a:cs typeface="Times New Roman"/>
              </a:rPr>
              <a:t> </a:t>
            </a:r>
            <a:r>
              <a:rPr sz="2400" dirty="0">
                <a:latin typeface="+mj-lt"/>
                <a:cs typeface="Times New Roman"/>
              </a:rPr>
              <a:t>instance</a:t>
            </a:r>
            <a:r>
              <a:rPr sz="2400" spc="114" dirty="0">
                <a:latin typeface="+mj-lt"/>
                <a:cs typeface="Times New Roman"/>
              </a:rPr>
              <a:t> </a:t>
            </a:r>
            <a:r>
              <a:rPr sz="2400" dirty="0">
                <a:latin typeface="+mj-lt"/>
                <a:cs typeface="Times New Roman"/>
              </a:rPr>
              <a:t>of</a:t>
            </a:r>
            <a:r>
              <a:rPr sz="2400" spc="100" dirty="0">
                <a:latin typeface="+mj-lt"/>
                <a:cs typeface="Times New Roman"/>
              </a:rPr>
              <a:t> </a:t>
            </a:r>
            <a:r>
              <a:rPr sz="2400" dirty="0">
                <a:latin typeface="+mj-lt"/>
                <a:cs typeface="Times New Roman"/>
              </a:rPr>
              <a:t>a</a:t>
            </a:r>
            <a:r>
              <a:rPr sz="2400" spc="110" dirty="0">
                <a:latin typeface="+mj-lt"/>
                <a:cs typeface="Times New Roman"/>
              </a:rPr>
              <a:t> </a:t>
            </a:r>
            <a:r>
              <a:rPr sz="2400" dirty="0">
                <a:latin typeface="+mj-lt"/>
                <a:cs typeface="Times New Roman"/>
              </a:rPr>
              <a:t>new</a:t>
            </a:r>
            <a:r>
              <a:rPr sz="2400" spc="105" dirty="0">
                <a:latin typeface="+mj-lt"/>
                <a:cs typeface="Times New Roman"/>
              </a:rPr>
              <a:t> </a:t>
            </a:r>
            <a:r>
              <a:rPr sz="2400" dirty="0">
                <a:latin typeface="+mj-lt"/>
                <a:cs typeface="Times New Roman"/>
              </a:rPr>
              <a:t>problem</a:t>
            </a:r>
            <a:r>
              <a:rPr sz="2400" spc="95" dirty="0">
                <a:latin typeface="+mj-lt"/>
                <a:cs typeface="Times New Roman"/>
              </a:rPr>
              <a:t> </a:t>
            </a:r>
            <a:r>
              <a:rPr sz="2400" dirty="0">
                <a:latin typeface="+mj-lt"/>
                <a:cs typeface="Times New Roman"/>
              </a:rPr>
              <a:t>(new</a:t>
            </a:r>
            <a:r>
              <a:rPr sz="2400" spc="114" dirty="0">
                <a:latin typeface="+mj-lt"/>
                <a:cs typeface="Times New Roman"/>
              </a:rPr>
              <a:t> </a:t>
            </a:r>
            <a:r>
              <a:rPr sz="2400" dirty="0">
                <a:latin typeface="+mj-lt"/>
                <a:cs typeface="Times New Roman"/>
              </a:rPr>
              <a:t>game)</a:t>
            </a:r>
            <a:r>
              <a:rPr sz="2400" spc="114" dirty="0">
                <a:latin typeface="+mj-lt"/>
                <a:cs typeface="Times New Roman"/>
              </a:rPr>
              <a:t> </a:t>
            </a:r>
            <a:r>
              <a:rPr sz="2400" dirty="0">
                <a:latin typeface="+mj-lt"/>
                <a:cs typeface="Times New Roman"/>
              </a:rPr>
              <a:t>as</a:t>
            </a:r>
            <a:r>
              <a:rPr sz="2400" spc="110" dirty="0">
                <a:latin typeface="+mj-lt"/>
                <a:cs typeface="Times New Roman"/>
              </a:rPr>
              <a:t> </a:t>
            </a:r>
            <a:r>
              <a:rPr sz="2400" dirty="0">
                <a:latin typeface="+mj-lt"/>
                <a:cs typeface="Times New Roman"/>
              </a:rPr>
              <a:t>input</a:t>
            </a:r>
            <a:r>
              <a:rPr sz="2400" spc="110" dirty="0">
                <a:latin typeface="+mj-lt"/>
                <a:cs typeface="Times New Roman"/>
              </a:rPr>
              <a:t> </a:t>
            </a:r>
            <a:r>
              <a:rPr sz="2400" dirty="0">
                <a:latin typeface="+mj-lt"/>
                <a:cs typeface="Times New Roman"/>
              </a:rPr>
              <a:t>and</a:t>
            </a:r>
            <a:r>
              <a:rPr sz="2400" spc="110" dirty="0">
                <a:latin typeface="+mj-lt"/>
                <a:cs typeface="Times New Roman"/>
              </a:rPr>
              <a:t> </a:t>
            </a:r>
            <a:r>
              <a:rPr sz="2400" dirty="0">
                <a:latin typeface="+mj-lt"/>
                <a:cs typeface="Times New Roman"/>
              </a:rPr>
              <a:t>produces</a:t>
            </a:r>
            <a:r>
              <a:rPr sz="2400" spc="105" dirty="0">
                <a:latin typeface="+mj-lt"/>
                <a:cs typeface="Times New Roman"/>
              </a:rPr>
              <a:t> </a:t>
            </a:r>
            <a:r>
              <a:rPr sz="2400" dirty="0">
                <a:latin typeface="+mj-lt"/>
                <a:cs typeface="Times New Roman"/>
              </a:rPr>
              <a:t>a</a:t>
            </a:r>
            <a:r>
              <a:rPr sz="2400" spc="110" dirty="0">
                <a:latin typeface="+mj-lt"/>
                <a:cs typeface="Times New Roman"/>
              </a:rPr>
              <a:t> </a:t>
            </a:r>
            <a:r>
              <a:rPr sz="2400" dirty="0">
                <a:latin typeface="+mj-lt"/>
                <a:cs typeface="Times New Roman"/>
              </a:rPr>
              <a:t>trace</a:t>
            </a:r>
            <a:r>
              <a:rPr sz="2400" spc="114" dirty="0">
                <a:latin typeface="+mj-lt"/>
                <a:cs typeface="Times New Roman"/>
              </a:rPr>
              <a:t> </a:t>
            </a:r>
            <a:r>
              <a:rPr sz="2400" spc="-25" dirty="0">
                <a:latin typeface="+mj-lt"/>
                <a:cs typeface="Times New Roman"/>
              </a:rPr>
              <a:t>of </a:t>
            </a:r>
            <a:r>
              <a:rPr sz="2400" dirty="0">
                <a:latin typeface="+mj-lt"/>
                <a:cs typeface="Times New Roman"/>
              </a:rPr>
              <a:t>its</a:t>
            </a:r>
            <a:r>
              <a:rPr sz="2400" spc="-25" dirty="0">
                <a:latin typeface="+mj-lt"/>
                <a:cs typeface="Times New Roman"/>
              </a:rPr>
              <a:t> </a:t>
            </a:r>
            <a:r>
              <a:rPr sz="2400" dirty="0">
                <a:latin typeface="+mj-lt"/>
                <a:cs typeface="Times New Roman"/>
              </a:rPr>
              <a:t>solution</a:t>
            </a:r>
            <a:r>
              <a:rPr sz="2400" spc="-45" dirty="0">
                <a:latin typeface="+mj-lt"/>
                <a:cs typeface="Times New Roman"/>
              </a:rPr>
              <a:t> </a:t>
            </a:r>
            <a:r>
              <a:rPr sz="2400" dirty="0">
                <a:latin typeface="+mj-lt"/>
                <a:cs typeface="Times New Roman"/>
              </a:rPr>
              <a:t>(game</a:t>
            </a:r>
            <a:r>
              <a:rPr sz="2400" spc="-10" dirty="0">
                <a:latin typeface="+mj-lt"/>
                <a:cs typeface="Times New Roman"/>
              </a:rPr>
              <a:t> </a:t>
            </a:r>
            <a:r>
              <a:rPr sz="2400" dirty="0">
                <a:latin typeface="+mj-lt"/>
                <a:cs typeface="Times New Roman"/>
              </a:rPr>
              <a:t>history)</a:t>
            </a:r>
            <a:r>
              <a:rPr sz="2400" spc="-30" dirty="0">
                <a:latin typeface="+mj-lt"/>
                <a:cs typeface="Times New Roman"/>
              </a:rPr>
              <a:t> </a:t>
            </a:r>
            <a:r>
              <a:rPr sz="2400" dirty="0">
                <a:latin typeface="+mj-lt"/>
                <a:cs typeface="Times New Roman"/>
              </a:rPr>
              <a:t>as</a:t>
            </a:r>
            <a:r>
              <a:rPr sz="2400" spc="-10" dirty="0">
                <a:latin typeface="+mj-lt"/>
                <a:cs typeface="Times New Roman"/>
              </a:rPr>
              <a:t> output.</a:t>
            </a:r>
            <a:endParaRPr sz="2400" dirty="0">
              <a:latin typeface="+mj-lt"/>
              <a:cs typeface="Times New Roman"/>
            </a:endParaRPr>
          </a:p>
          <a:p>
            <a:pPr marL="50800" marR="43815" algn="just">
              <a:lnSpc>
                <a:spcPct val="100000"/>
              </a:lnSpc>
            </a:pPr>
            <a:r>
              <a:rPr sz="2400" dirty="0">
                <a:latin typeface="+mj-lt"/>
                <a:cs typeface="Times New Roman"/>
              </a:rPr>
              <a:t>In</a:t>
            </a:r>
            <a:r>
              <a:rPr sz="2400" spc="240" dirty="0">
                <a:latin typeface="+mj-lt"/>
                <a:cs typeface="Times New Roman"/>
              </a:rPr>
              <a:t> </a:t>
            </a:r>
            <a:r>
              <a:rPr sz="2400" dirty="0">
                <a:latin typeface="+mj-lt"/>
                <a:cs typeface="Times New Roman"/>
              </a:rPr>
              <a:t>checkers</a:t>
            </a:r>
            <a:r>
              <a:rPr sz="2400" spc="240" dirty="0">
                <a:latin typeface="+mj-lt"/>
                <a:cs typeface="Times New Roman"/>
              </a:rPr>
              <a:t> </a:t>
            </a:r>
            <a:r>
              <a:rPr sz="2400" dirty="0">
                <a:latin typeface="+mj-lt"/>
                <a:cs typeface="Times New Roman"/>
              </a:rPr>
              <a:t>game,</a:t>
            </a:r>
            <a:r>
              <a:rPr sz="2400" spc="250" dirty="0">
                <a:latin typeface="+mj-lt"/>
                <a:cs typeface="Times New Roman"/>
              </a:rPr>
              <a:t> </a:t>
            </a:r>
            <a:r>
              <a:rPr sz="2400" dirty="0">
                <a:latin typeface="+mj-lt"/>
                <a:cs typeface="Times New Roman"/>
              </a:rPr>
              <a:t>the</a:t>
            </a:r>
            <a:r>
              <a:rPr sz="2400" spc="254" dirty="0">
                <a:latin typeface="+mj-lt"/>
                <a:cs typeface="Times New Roman"/>
              </a:rPr>
              <a:t> </a:t>
            </a:r>
            <a:r>
              <a:rPr sz="2400" dirty="0">
                <a:latin typeface="+mj-lt"/>
                <a:cs typeface="Times New Roman"/>
              </a:rPr>
              <a:t>strategy</a:t>
            </a:r>
            <a:r>
              <a:rPr sz="2400" spc="254" dirty="0">
                <a:latin typeface="+mj-lt"/>
                <a:cs typeface="Times New Roman"/>
              </a:rPr>
              <a:t> </a:t>
            </a:r>
            <a:r>
              <a:rPr sz="2400" dirty="0">
                <a:latin typeface="+mj-lt"/>
                <a:cs typeface="Times New Roman"/>
              </a:rPr>
              <a:t>used</a:t>
            </a:r>
            <a:r>
              <a:rPr sz="2400" spc="240" dirty="0">
                <a:latin typeface="+mj-lt"/>
                <a:cs typeface="Times New Roman"/>
              </a:rPr>
              <a:t> </a:t>
            </a:r>
            <a:r>
              <a:rPr sz="2400" dirty="0">
                <a:latin typeface="+mj-lt"/>
                <a:cs typeface="Times New Roman"/>
              </a:rPr>
              <a:t>by</a:t>
            </a:r>
            <a:r>
              <a:rPr sz="2400" spc="240" dirty="0">
                <a:latin typeface="+mj-lt"/>
                <a:cs typeface="Times New Roman"/>
              </a:rPr>
              <a:t> </a:t>
            </a:r>
            <a:r>
              <a:rPr sz="2400" dirty="0">
                <a:latin typeface="+mj-lt"/>
                <a:cs typeface="Times New Roman"/>
              </a:rPr>
              <a:t>the</a:t>
            </a:r>
            <a:r>
              <a:rPr sz="2400" spc="254" dirty="0">
                <a:latin typeface="+mj-lt"/>
                <a:cs typeface="Times New Roman"/>
              </a:rPr>
              <a:t> </a:t>
            </a:r>
            <a:r>
              <a:rPr sz="2400" dirty="0">
                <a:latin typeface="+mj-lt"/>
                <a:cs typeface="Times New Roman"/>
              </a:rPr>
              <a:t>Performance</a:t>
            </a:r>
            <a:r>
              <a:rPr sz="2400" spc="254" dirty="0">
                <a:latin typeface="+mj-lt"/>
                <a:cs typeface="Times New Roman"/>
              </a:rPr>
              <a:t> </a:t>
            </a:r>
            <a:r>
              <a:rPr sz="2400" dirty="0">
                <a:latin typeface="+mj-lt"/>
                <a:cs typeface="Times New Roman"/>
              </a:rPr>
              <a:t>System</a:t>
            </a:r>
            <a:r>
              <a:rPr sz="2400" spc="225" dirty="0">
                <a:latin typeface="+mj-lt"/>
                <a:cs typeface="Times New Roman"/>
              </a:rPr>
              <a:t> </a:t>
            </a:r>
            <a:r>
              <a:rPr sz="2400" dirty="0">
                <a:latin typeface="+mj-lt"/>
                <a:cs typeface="Times New Roman"/>
              </a:rPr>
              <a:t>to</a:t>
            </a:r>
            <a:r>
              <a:rPr sz="2400" spc="245" dirty="0">
                <a:latin typeface="+mj-lt"/>
                <a:cs typeface="Times New Roman"/>
              </a:rPr>
              <a:t> </a:t>
            </a:r>
            <a:r>
              <a:rPr sz="2400" dirty="0">
                <a:latin typeface="+mj-lt"/>
                <a:cs typeface="Times New Roman"/>
              </a:rPr>
              <a:t>select</a:t>
            </a:r>
            <a:r>
              <a:rPr sz="2400" spc="240" dirty="0">
                <a:latin typeface="+mj-lt"/>
                <a:cs typeface="Times New Roman"/>
              </a:rPr>
              <a:t> </a:t>
            </a:r>
            <a:r>
              <a:rPr sz="2400" dirty="0">
                <a:latin typeface="+mj-lt"/>
                <a:cs typeface="Times New Roman"/>
              </a:rPr>
              <a:t>its</a:t>
            </a:r>
            <a:r>
              <a:rPr sz="2400" spc="245" dirty="0">
                <a:latin typeface="+mj-lt"/>
                <a:cs typeface="Times New Roman"/>
              </a:rPr>
              <a:t> </a:t>
            </a:r>
            <a:r>
              <a:rPr sz="2400" spc="-20" dirty="0">
                <a:latin typeface="+mj-lt"/>
                <a:cs typeface="Times New Roman"/>
              </a:rPr>
              <a:t>next </a:t>
            </a:r>
            <a:r>
              <a:rPr sz="2400" dirty="0">
                <a:latin typeface="+mj-lt"/>
                <a:cs typeface="Times New Roman"/>
              </a:rPr>
              <a:t>move</a:t>
            </a:r>
            <a:r>
              <a:rPr sz="2400" spc="10" dirty="0">
                <a:latin typeface="+mj-lt"/>
                <a:cs typeface="Times New Roman"/>
              </a:rPr>
              <a:t> </a:t>
            </a:r>
            <a:r>
              <a:rPr sz="2400" dirty="0">
                <a:latin typeface="+mj-lt"/>
                <a:cs typeface="Times New Roman"/>
              </a:rPr>
              <a:t>at</a:t>
            </a:r>
            <a:r>
              <a:rPr sz="2400" spc="10" dirty="0">
                <a:latin typeface="+mj-lt"/>
                <a:cs typeface="Times New Roman"/>
              </a:rPr>
              <a:t> </a:t>
            </a:r>
            <a:r>
              <a:rPr sz="2400" dirty="0">
                <a:latin typeface="+mj-lt"/>
                <a:cs typeface="Times New Roman"/>
              </a:rPr>
              <a:t>each</a:t>
            </a:r>
            <a:r>
              <a:rPr sz="2400" spc="5" dirty="0">
                <a:latin typeface="+mj-lt"/>
                <a:cs typeface="Times New Roman"/>
              </a:rPr>
              <a:t> </a:t>
            </a:r>
            <a:r>
              <a:rPr sz="2400" dirty="0">
                <a:latin typeface="+mj-lt"/>
                <a:cs typeface="Times New Roman"/>
              </a:rPr>
              <a:t>step</a:t>
            </a:r>
            <a:r>
              <a:rPr sz="2400" spc="5"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determined</a:t>
            </a:r>
            <a:r>
              <a:rPr sz="2400" spc="15" dirty="0">
                <a:latin typeface="+mj-lt"/>
                <a:cs typeface="Times New Roman"/>
              </a:rPr>
              <a:t> </a:t>
            </a:r>
            <a:r>
              <a:rPr sz="2400" dirty="0">
                <a:latin typeface="+mj-lt"/>
                <a:cs typeface="Times New Roman"/>
              </a:rPr>
              <a:t>by the learned </a:t>
            </a:r>
            <a:r>
              <a:rPr sz="2000" i="1" dirty="0">
                <a:latin typeface="+mj-lt"/>
                <a:cs typeface="Calibri"/>
              </a:rPr>
              <a:t>V</a:t>
            </a:r>
            <a:r>
              <a:rPr sz="2400" i="1" dirty="0">
                <a:latin typeface="+mj-lt"/>
                <a:cs typeface="Calibri"/>
              </a:rPr>
              <a:t>̂</a:t>
            </a:r>
            <a:r>
              <a:rPr sz="2400" spc="70" dirty="0">
                <a:latin typeface="+mj-lt"/>
                <a:cs typeface="Calibri"/>
              </a:rPr>
              <a:t> </a:t>
            </a:r>
            <a:r>
              <a:rPr sz="2400" dirty="0">
                <a:latin typeface="+mj-lt"/>
                <a:cs typeface="Times New Roman"/>
              </a:rPr>
              <a:t>evaluation</a:t>
            </a:r>
            <a:r>
              <a:rPr sz="2400" spc="15" dirty="0">
                <a:latin typeface="+mj-lt"/>
                <a:cs typeface="Times New Roman"/>
              </a:rPr>
              <a:t> </a:t>
            </a:r>
            <a:r>
              <a:rPr sz="2400" dirty="0">
                <a:latin typeface="+mj-lt"/>
                <a:cs typeface="Times New Roman"/>
              </a:rPr>
              <a:t>function.</a:t>
            </a:r>
            <a:r>
              <a:rPr sz="2400" spc="5" dirty="0">
                <a:latin typeface="+mj-lt"/>
                <a:cs typeface="Times New Roman"/>
              </a:rPr>
              <a:t> </a:t>
            </a:r>
            <a:r>
              <a:rPr sz="2400" dirty="0">
                <a:latin typeface="+mj-lt"/>
                <a:cs typeface="Times New Roman"/>
              </a:rPr>
              <a:t>Therefore,</a:t>
            </a:r>
            <a:r>
              <a:rPr sz="2400" spc="15" dirty="0">
                <a:latin typeface="+mj-lt"/>
                <a:cs typeface="Times New Roman"/>
              </a:rPr>
              <a:t> </a:t>
            </a:r>
            <a:r>
              <a:rPr sz="2400" spc="-25" dirty="0">
                <a:latin typeface="+mj-lt"/>
                <a:cs typeface="Times New Roman"/>
              </a:rPr>
              <a:t>we </a:t>
            </a:r>
            <a:r>
              <a:rPr sz="2400" dirty="0">
                <a:latin typeface="+mj-lt"/>
                <a:cs typeface="Times New Roman"/>
              </a:rPr>
              <a:t>expect</a:t>
            </a:r>
            <a:r>
              <a:rPr sz="2400" spc="35" dirty="0">
                <a:latin typeface="+mj-lt"/>
                <a:cs typeface="Times New Roman"/>
              </a:rPr>
              <a:t> </a:t>
            </a:r>
            <a:r>
              <a:rPr sz="2400" dirty="0">
                <a:latin typeface="+mj-lt"/>
                <a:cs typeface="Times New Roman"/>
              </a:rPr>
              <a:t>its</a:t>
            </a:r>
            <a:r>
              <a:rPr sz="2400" spc="55" dirty="0">
                <a:latin typeface="+mj-lt"/>
                <a:cs typeface="Times New Roman"/>
              </a:rPr>
              <a:t> </a:t>
            </a:r>
            <a:r>
              <a:rPr sz="2400" dirty="0">
                <a:latin typeface="+mj-lt"/>
                <a:cs typeface="Times New Roman"/>
              </a:rPr>
              <a:t>performance</a:t>
            </a:r>
            <a:r>
              <a:rPr sz="2400" spc="45" dirty="0">
                <a:latin typeface="+mj-lt"/>
                <a:cs typeface="Times New Roman"/>
              </a:rPr>
              <a:t> </a:t>
            </a:r>
            <a:r>
              <a:rPr sz="2400" dirty="0">
                <a:latin typeface="+mj-lt"/>
                <a:cs typeface="Times New Roman"/>
              </a:rPr>
              <a:t>to</a:t>
            </a:r>
            <a:r>
              <a:rPr sz="2400" spc="50" dirty="0">
                <a:latin typeface="+mj-lt"/>
                <a:cs typeface="Times New Roman"/>
              </a:rPr>
              <a:t> </a:t>
            </a:r>
            <a:r>
              <a:rPr sz="2400" dirty="0">
                <a:latin typeface="+mj-lt"/>
                <a:cs typeface="Times New Roman"/>
              </a:rPr>
              <a:t>improve</a:t>
            </a:r>
            <a:r>
              <a:rPr sz="2400" spc="40" dirty="0">
                <a:latin typeface="+mj-lt"/>
                <a:cs typeface="Times New Roman"/>
              </a:rPr>
              <a:t> </a:t>
            </a:r>
            <a:r>
              <a:rPr sz="2400" dirty="0">
                <a:latin typeface="+mj-lt"/>
                <a:cs typeface="Times New Roman"/>
              </a:rPr>
              <a:t>as</a:t>
            </a:r>
            <a:r>
              <a:rPr sz="2400" spc="50" dirty="0">
                <a:latin typeface="+mj-lt"/>
                <a:cs typeface="Times New Roman"/>
              </a:rPr>
              <a:t> </a:t>
            </a:r>
            <a:r>
              <a:rPr sz="2400" dirty="0">
                <a:latin typeface="+mj-lt"/>
                <a:cs typeface="Times New Roman"/>
              </a:rPr>
              <a:t>this</a:t>
            </a:r>
            <a:r>
              <a:rPr sz="2400" spc="45" dirty="0">
                <a:latin typeface="+mj-lt"/>
                <a:cs typeface="Times New Roman"/>
              </a:rPr>
              <a:t> </a:t>
            </a:r>
            <a:r>
              <a:rPr sz="2400" dirty="0">
                <a:latin typeface="+mj-lt"/>
                <a:cs typeface="Times New Roman"/>
              </a:rPr>
              <a:t>evaluation</a:t>
            </a:r>
            <a:r>
              <a:rPr sz="2400" spc="45" dirty="0">
                <a:latin typeface="+mj-lt"/>
                <a:cs typeface="Times New Roman"/>
              </a:rPr>
              <a:t> </a:t>
            </a:r>
            <a:r>
              <a:rPr sz="2400" dirty="0">
                <a:latin typeface="+mj-lt"/>
                <a:cs typeface="Times New Roman"/>
              </a:rPr>
              <a:t>function</a:t>
            </a:r>
            <a:r>
              <a:rPr sz="2400" spc="50" dirty="0">
                <a:latin typeface="+mj-lt"/>
                <a:cs typeface="Times New Roman"/>
              </a:rPr>
              <a:t> </a:t>
            </a:r>
            <a:r>
              <a:rPr sz="2400" dirty="0">
                <a:latin typeface="+mj-lt"/>
                <a:cs typeface="Times New Roman"/>
              </a:rPr>
              <a:t>becomes</a:t>
            </a:r>
            <a:r>
              <a:rPr sz="2400" spc="40" dirty="0">
                <a:latin typeface="+mj-lt"/>
                <a:cs typeface="Times New Roman"/>
              </a:rPr>
              <a:t> </a:t>
            </a:r>
            <a:r>
              <a:rPr sz="2400" spc="-10" dirty="0">
                <a:latin typeface="+mj-lt"/>
                <a:cs typeface="Times New Roman"/>
              </a:rPr>
              <a:t>increasingly accurate.</a:t>
            </a:r>
            <a:endParaRPr sz="2400" dirty="0">
              <a:latin typeface="+mj-lt"/>
              <a:cs typeface="Times New Roman"/>
            </a:endParaRPr>
          </a:p>
          <a:p>
            <a:pPr>
              <a:lnSpc>
                <a:spcPct val="100000"/>
              </a:lnSpc>
              <a:spcBef>
                <a:spcPts val="40"/>
              </a:spcBef>
            </a:pPr>
            <a:endParaRPr sz="2400" dirty="0">
              <a:latin typeface="+mj-lt"/>
              <a:cs typeface="Times New Roman"/>
            </a:endParaRPr>
          </a:p>
          <a:p>
            <a:pPr marL="50800" marR="43180" indent="-635" algn="just">
              <a:lnSpc>
                <a:spcPct val="100699"/>
              </a:lnSpc>
              <a:buFont typeface="Times New Roman"/>
              <a:buAutoNum type="arabicPeriod" startAt="2"/>
              <a:tabLst>
                <a:tab pos="50800" algn="l"/>
                <a:tab pos="364490" algn="l"/>
              </a:tabLst>
            </a:pPr>
            <a:r>
              <a:rPr sz="2400" b="1" i="1" dirty="0">
                <a:latin typeface="+mj-lt"/>
                <a:cs typeface="Times New Roman"/>
              </a:rPr>
              <a:t>	The</a:t>
            </a:r>
            <a:r>
              <a:rPr sz="2400" b="1" i="1" spc="75" dirty="0">
                <a:latin typeface="+mj-lt"/>
                <a:cs typeface="Times New Roman"/>
              </a:rPr>
              <a:t> </a:t>
            </a:r>
            <a:r>
              <a:rPr sz="2400" b="1" i="1" dirty="0">
                <a:latin typeface="+mj-lt"/>
                <a:cs typeface="Times New Roman"/>
              </a:rPr>
              <a:t>Critic</a:t>
            </a:r>
            <a:r>
              <a:rPr sz="2400" b="1" i="1" spc="75" dirty="0">
                <a:latin typeface="+mj-lt"/>
                <a:cs typeface="Times New Roman"/>
              </a:rPr>
              <a:t> </a:t>
            </a:r>
            <a:r>
              <a:rPr sz="2400" dirty="0">
                <a:latin typeface="+mj-lt"/>
                <a:cs typeface="Times New Roman"/>
              </a:rPr>
              <a:t>takes</a:t>
            </a:r>
            <a:r>
              <a:rPr sz="2400" spc="75" dirty="0">
                <a:latin typeface="+mj-lt"/>
                <a:cs typeface="Times New Roman"/>
              </a:rPr>
              <a:t> </a:t>
            </a:r>
            <a:r>
              <a:rPr sz="2400" dirty="0">
                <a:latin typeface="+mj-lt"/>
                <a:cs typeface="Times New Roman"/>
              </a:rPr>
              <a:t>as</a:t>
            </a:r>
            <a:r>
              <a:rPr sz="2400" spc="60" dirty="0">
                <a:latin typeface="+mj-lt"/>
                <a:cs typeface="Times New Roman"/>
              </a:rPr>
              <a:t> </a:t>
            </a:r>
            <a:r>
              <a:rPr sz="2400" dirty="0">
                <a:latin typeface="+mj-lt"/>
                <a:cs typeface="Times New Roman"/>
              </a:rPr>
              <a:t>input</a:t>
            </a:r>
            <a:r>
              <a:rPr sz="2400" spc="75" dirty="0">
                <a:latin typeface="+mj-lt"/>
                <a:cs typeface="Times New Roman"/>
              </a:rPr>
              <a:t> </a:t>
            </a:r>
            <a:r>
              <a:rPr sz="2400" dirty="0">
                <a:latin typeface="+mj-lt"/>
                <a:cs typeface="Times New Roman"/>
              </a:rPr>
              <a:t>the</a:t>
            </a:r>
            <a:r>
              <a:rPr sz="2400" spc="75" dirty="0">
                <a:latin typeface="+mj-lt"/>
                <a:cs typeface="Times New Roman"/>
              </a:rPr>
              <a:t> </a:t>
            </a:r>
            <a:r>
              <a:rPr sz="2400" dirty="0">
                <a:latin typeface="+mj-lt"/>
                <a:cs typeface="Times New Roman"/>
              </a:rPr>
              <a:t>history</a:t>
            </a:r>
            <a:r>
              <a:rPr sz="2400" spc="75" dirty="0">
                <a:latin typeface="+mj-lt"/>
                <a:cs typeface="Times New Roman"/>
              </a:rPr>
              <a:t> </a:t>
            </a:r>
            <a:r>
              <a:rPr sz="2400" dirty="0">
                <a:latin typeface="+mj-lt"/>
                <a:cs typeface="Times New Roman"/>
              </a:rPr>
              <a:t>or</a:t>
            </a:r>
            <a:r>
              <a:rPr sz="2400" spc="75" dirty="0">
                <a:latin typeface="+mj-lt"/>
                <a:cs typeface="Times New Roman"/>
              </a:rPr>
              <a:t> </a:t>
            </a:r>
            <a:r>
              <a:rPr sz="2400" dirty="0">
                <a:latin typeface="+mj-lt"/>
                <a:cs typeface="Times New Roman"/>
              </a:rPr>
              <a:t>trace</a:t>
            </a:r>
            <a:r>
              <a:rPr sz="2400" spc="70" dirty="0">
                <a:latin typeface="+mj-lt"/>
                <a:cs typeface="Times New Roman"/>
              </a:rPr>
              <a:t> </a:t>
            </a:r>
            <a:r>
              <a:rPr sz="2400" dirty="0">
                <a:latin typeface="+mj-lt"/>
                <a:cs typeface="Times New Roman"/>
              </a:rPr>
              <a:t>of</a:t>
            </a:r>
            <a:r>
              <a:rPr sz="2400" spc="65" dirty="0">
                <a:latin typeface="+mj-lt"/>
                <a:cs typeface="Times New Roman"/>
              </a:rPr>
              <a:t> </a:t>
            </a:r>
            <a:r>
              <a:rPr sz="2400" dirty="0">
                <a:latin typeface="+mj-lt"/>
                <a:cs typeface="Times New Roman"/>
              </a:rPr>
              <a:t>the</a:t>
            </a:r>
            <a:r>
              <a:rPr sz="2400" spc="75" dirty="0">
                <a:latin typeface="+mj-lt"/>
                <a:cs typeface="Times New Roman"/>
              </a:rPr>
              <a:t> </a:t>
            </a:r>
            <a:r>
              <a:rPr sz="2400" dirty="0">
                <a:latin typeface="+mj-lt"/>
                <a:cs typeface="Times New Roman"/>
              </a:rPr>
              <a:t>game</a:t>
            </a:r>
            <a:r>
              <a:rPr sz="2400" spc="75" dirty="0">
                <a:latin typeface="+mj-lt"/>
                <a:cs typeface="Times New Roman"/>
              </a:rPr>
              <a:t> </a:t>
            </a:r>
            <a:r>
              <a:rPr sz="2400" dirty="0">
                <a:latin typeface="+mj-lt"/>
                <a:cs typeface="Times New Roman"/>
              </a:rPr>
              <a:t>and</a:t>
            </a:r>
            <a:r>
              <a:rPr sz="2400" spc="70" dirty="0">
                <a:latin typeface="+mj-lt"/>
                <a:cs typeface="Times New Roman"/>
              </a:rPr>
              <a:t> </a:t>
            </a:r>
            <a:r>
              <a:rPr sz="2400" dirty="0">
                <a:latin typeface="+mj-lt"/>
                <a:cs typeface="Times New Roman"/>
              </a:rPr>
              <a:t>produces</a:t>
            </a:r>
            <a:r>
              <a:rPr sz="2400" spc="65" dirty="0">
                <a:latin typeface="+mj-lt"/>
                <a:cs typeface="Times New Roman"/>
              </a:rPr>
              <a:t> </a:t>
            </a:r>
            <a:r>
              <a:rPr sz="2400" dirty="0">
                <a:latin typeface="+mj-lt"/>
                <a:cs typeface="Times New Roman"/>
              </a:rPr>
              <a:t>as</a:t>
            </a:r>
            <a:r>
              <a:rPr sz="2400" spc="80" dirty="0">
                <a:latin typeface="+mj-lt"/>
                <a:cs typeface="Times New Roman"/>
              </a:rPr>
              <a:t> </a:t>
            </a:r>
            <a:r>
              <a:rPr sz="2400" spc="-10" dirty="0">
                <a:latin typeface="+mj-lt"/>
                <a:cs typeface="Times New Roman"/>
              </a:rPr>
              <a:t>output </a:t>
            </a:r>
            <a:r>
              <a:rPr sz="2400" dirty="0">
                <a:latin typeface="+mj-lt"/>
                <a:cs typeface="Times New Roman"/>
              </a:rPr>
              <a:t>a</a:t>
            </a:r>
            <a:r>
              <a:rPr sz="2400" spc="300" dirty="0">
                <a:latin typeface="+mj-lt"/>
                <a:cs typeface="Times New Roman"/>
              </a:rPr>
              <a:t> </a:t>
            </a:r>
            <a:r>
              <a:rPr sz="2400" dirty="0">
                <a:latin typeface="+mj-lt"/>
                <a:cs typeface="Times New Roman"/>
              </a:rPr>
              <a:t>set</a:t>
            </a:r>
            <a:r>
              <a:rPr sz="2400" spc="300" dirty="0">
                <a:latin typeface="+mj-lt"/>
                <a:cs typeface="Times New Roman"/>
              </a:rPr>
              <a:t> </a:t>
            </a:r>
            <a:r>
              <a:rPr sz="2400" dirty="0">
                <a:latin typeface="+mj-lt"/>
                <a:cs typeface="Times New Roman"/>
              </a:rPr>
              <a:t>of</a:t>
            </a:r>
            <a:r>
              <a:rPr sz="2400" spc="290" dirty="0">
                <a:latin typeface="+mj-lt"/>
                <a:cs typeface="Times New Roman"/>
              </a:rPr>
              <a:t> </a:t>
            </a:r>
            <a:r>
              <a:rPr sz="2400" dirty="0">
                <a:latin typeface="+mj-lt"/>
                <a:cs typeface="Times New Roman"/>
              </a:rPr>
              <a:t>training</a:t>
            </a:r>
            <a:r>
              <a:rPr sz="2400" spc="305" dirty="0">
                <a:latin typeface="+mj-lt"/>
                <a:cs typeface="Times New Roman"/>
              </a:rPr>
              <a:t> </a:t>
            </a:r>
            <a:r>
              <a:rPr sz="2400" dirty="0">
                <a:latin typeface="+mj-lt"/>
                <a:cs typeface="Times New Roman"/>
              </a:rPr>
              <a:t>examples</a:t>
            </a:r>
            <a:r>
              <a:rPr sz="2400" spc="305" dirty="0">
                <a:latin typeface="+mj-lt"/>
                <a:cs typeface="Times New Roman"/>
              </a:rPr>
              <a:t> </a:t>
            </a:r>
            <a:r>
              <a:rPr sz="2400" dirty="0">
                <a:latin typeface="+mj-lt"/>
                <a:cs typeface="Times New Roman"/>
              </a:rPr>
              <a:t>of</a:t>
            </a:r>
            <a:r>
              <a:rPr sz="2400" spc="290" dirty="0">
                <a:latin typeface="+mj-lt"/>
                <a:cs typeface="Times New Roman"/>
              </a:rPr>
              <a:t> </a:t>
            </a:r>
            <a:r>
              <a:rPr sz="2400" dirty="0">
                <a:latin typeface="+mj-lt"/>
                <a:cs typeface="Times New Roman"/>
              </a:rPr>
              <a:t>the</a:t>
            </a:r>
            <a:r>
              <a:rPr sz="2400" spc="310" dirty="0">
                <a:latin typeface="+mj-lt"/>
                <a:cs typeface="Times New Roman"/>
              </a:rPr>
              <a:t> </a:t>
            </a:r>
            <a:r>
              <a:rPr sz="2400" dirty="0">
                <a:latin typeface="+mj-lt"/>
                <a:cs typeface="Times New Roman"/>
              </a:rPr>
              <a:t>target</a:t>
            </a:r>
            <a:r>
              <a:rPr sz="2400" spc="305" dirty="0">
                <a:latin typeface="+mj-lt"/>
                <a:cs typeface="Times New Roman"/>
              </a:rPr>
              <a:t> </a:t>
            </a:r>
            <a:r>
              <a:rPr sz="2400" dirty="0">
                <a:latin typeface="+mj-lt"/>
                <a:cs typeface="Times New Roman"/>
              </a:rPr>
              <a:t>function.</a:t>
            </a:r>
            <a:r>
              <a:rPr sz="2400" spc="295" dirty="0">
                <a:latin typeface="+mj-lt"/>
                <a:cs typeface="Times New Roman"/>
              </a:rPr>
              <a:t> </a:t>
            </a:r>
            <a:r>
              <a:rPr sz="2400" dirty="0">
                <a:latin typeface="+mj-lt"/>
                <a:cs typeface="Times New Roman"/>
              </a:rPr>
              <a:t>As</a:t>
            </a:r>
            <a:r>
              <a:rPr sz="2400" spc="300" dirty="0">
                <a:latin typeface="+mj-lt"/>
                <a:cs typeface="Times New Roman"/>
              </a:rPr>
              <a:t> </a:t>
            </a:r>
            <a:r>
              <a:rPr sz="2400" dirty="0">
                <a:latin typeface="+mj-lt"/>
                <a:cs typeface="Times New Roman"/>
              </a:rPr>
              <a:t>shown</a:t>
            </a:r>
            <a:r>
              <a:rPr sz="2400" spc="310" dirty="0">
                <a:latin typeface="+mj-lt"/>
                <a:cs typeface="Times New Roman"/>
              </a:rPr>
              <a:t> </a:t>
            </a:r>
            <a:r>
              <a:rPr sz="2400" dirty="0">
                <a:latin typeface="+mj-lt"/>
                <a:cs typeface="Times New Roman"/>
              </a:rPr>
              <a:t>in</a:t>
            </a:r>
            <a:r>
              <a:rPr sz="2400" spc="295" dirty="0">
                <a:latin typeface="+mj-lt"/>
                <a:cs typeface="Times New Roman"/>
              </a:rPr>
              <a:t> </a:t>
            </a:r>
            <a:r>
              <a:rPr sz="2400" dirty="0">
                <a:latin typeface="+mj-lt"/>
                <a:cs typeface="Times New Roman"/>
              </a:rPr>
              <a:t>the</a:t>
            </a:r>
            <a:r>
              <a:rPr sz="2400" spc="300" dirty="0">
                <a:latin typeface="+mj-lt"/>
                <a:cs typeface="Times New Roman"/>
              </a:rPr>
              <a:t> </a:t>
            </a:r>
            <a:r>
              <a:rPr sz="2400" dirty="0">
                <a:latin typeface="+mj-lt"/>
                <a:cs typeface="Times New Roman"/>
              </a:rPr>
              <a:t>diagram,</a:t>
            </a:r>
            <a:r>
              <a:rPr sz="2400" spc="305" dirty="0">
                <a:latin typeface="+mj-lt"/>
                <a:cs typeface="Times New Roman"/>
              </a:rPr>
              <a:t> </a:t>
            </a:r>
            <a:r>
              <a:rPr sz="2400" spc="-20" dirty="0">
                <a:latin typeface="+mj-lt"/>
                <a:cs typeface="Times New Roman"/>
              </a:rPr>
              <a:t>each </a:t>
            </a:r>
            <a:r>
              <a:rPr sz="2400" dirty="0">
                <a:latin typeface="+mj-lt"/>
                <a:cs typeface="Times New Roman"/>
              </a:rPr>
              <a:t>training</a:t>
            </a:r>
            <a:r>
              <a:rPr sz="2400" spc="325" dirty="0">
                <a:latin typeface="+mj-lt"/>
                <a:cs typeface="Times New Roman"/>
              </a:rPr>
              <a:t> </a:t>
            </a:r>
            <a:r>
              <a:rPr sz="2400" dirty="0">
                <a:latin typeface="+mj-lt"/>
                <a:cs typeface="Times New Roman"/>
              </a:rPr>
              <a:t>example</a:t>
            </a:r>
            <a:r>
              <a:rPr sz="2400" spc="330" dirty="0">
                <a:latin typeface="+mj-lt"/>
                <a:cs typeface="Times New Roman"/>
              </a:rPr>
              <a:t> </a:t>
            </a:r>
            <a:r>
              <a:rPr sz="2400" dirty="0">
                <a:latin typeface="+mj-lt"/>
                <a:cs typeface="Times New Roman"/>
              </a:rPr>
              <a:t>in</a:t>
            </a:r>
            <a:r>
              <a:rPr sz="2400" spc="320" dirty="0">
                <a:latin typeface="+mj-lt"/>
                <a:cs typeface="Times New Roman"/>
              </a:rPr>
              <a:t> </a:t>
            </a:r>
            <a:r>
              <a:rPr sz="2400" dirty="0">
                <a:latin typeface="+mj-lt"/>
                <a:cs typeface="Times New Roman"/>
              </a:rPr>
              <a:t>this</a:t>
            </a:r>
            <a:r>
              <a:rPr sz="2400" spc="315" dirty="0">
                <a:latin typeface="+mj-lt"/>
                <a:cs typeface="Times New Roman"/>
              </a:rPr>
              <a:t> </a:t>
            </a:r>
            <a:r>
              <a:rPr sz="2400" dirty="0">
                <a:latin typeface="+mj-lt"/>
                <a:cs typeface="Times New Roman"/>
              </a:rPr>
              <a:t>case</a:t>
            </a:r>
            <a:r>
              <a:rPr sz="2400" spc="320" dirty="0">
                <a:latin typeface="+mj-lt"/>
                <a:cs typeface="Times New Roman"/>
              </a:rPr>
              <a:t> </a:t>
            </a:r>
            <a:r>
              <a:rPr sz="2400" dirty="0">
                <a:latin typeface="+mj-lt"/>
                <a:cs typeface="Times New Roman"/>
              </a:rPr>
              <a:t>corresponds</a:t>
            </a:r>
            <a:r>
              <a:rPr sz="2400" spc="325" dirty="0">
                <a:latin typeface="+mj-lt"/>
                <a:cs typeface="Times New Roman"/>
              </a:rPr>
              <a:t> </a:t>
            </a:r>
            <a:r>
              <a:rPr sz="2400" dirty="0">
                <a:latin typeface="+mj-lt"/>
                <a:cs typeface="Times New Roman"/>
              </a:rPr>
              <a:t>to</a:t>
            </a:r>
            <a:r>
              <a:rPr sz="2400" spc="320" dirty="0">
                <a:latin typeface="+mj-lt"/>
                <a:cs typeface="Times New Roman"/>
              </a:rPr>
              <a:t> </a:t>
            </a:r>
            <a:r>
              <a:rPr sz="2400" dirty="0">
                <a:latin typeface="+mj-lt"/>
                <a:cs typeface="Times New Roman"/>
              </a:rPr>
              <a:t>some</a:t>
            </a:r>
            <a:r>
              <a:rPr sz="2400" spc="320" dirty="0">
                <a:latin typeface="+mj-lt"/>
                <a:cs typeface="Times New Roman"/>
              </a:rPr>
              <a:t> </a:t>
            </a:r>
            <a:r>
              <a:rPr sz="2400" dirty="0">
                <a:latin typeface="+mj-lt"/>
                <a:cs typeface="Times New Roman"/>
              </a:rPr>
              <a:t>game</a:t>
            </a:r>
            <a:r>
              <a:rPr sz="2400" spc="325" dirty="0">
                <a:latin typeface="+mj-lt"/>
                <a:cs typeface="Times New Roman"/>
              </a:rPr>
              <a:t> </a:t>
            </a:r>
            <a:r>
              <a:rPr sz="2400" dirty="0">
                <a:latin typeface="+mj-lt"/>
                <a:cs typeface="Times New Roman"/>
              </a:rPr>
              <a:t>state</a:t>
            </a:r>
            <a:r>
              <a:rPr sz="2400" spc="315" dirty="0">
                <a:latin typeface="+mj-lt"/>
                <a:cs typeface="Times New Roman"/>
              </a:rPr>
              <a:t> </a:t>
            </a:r>
            <a:r>
              <a:rPr sz="2400" dirty="0">
                <a:latin typeface="+mj-lt"/>
                <a:cs typeface="Times New Roman"/>
              </a:rPr>
              <a:t>in</a:t>
            </a:r>
            <a:r>
              <a:rPr sz="2400" spc="305" dirty="0">
                <a:latin typeface="+mj-lt"/>
                <a:cs typeface="Times New Roman"/>
              </a:rPr>
              <a:t> </a:t>
            </a:r>
            <a:r>
              <a:rPr sz="2400" dirty="0">
                <a:latin typeface="+mj-lt"/>
                <a:cs typeface="Times New Roman"/>
              </a:rPr>
              <a:t>the</a:t>
            </a:r>
            <a:r>
              <a:rPr sz="2400" spc="315" dirty="0">
                <a:latin typeface="+mj-lt"/>
                <a:cs typeface="Times New Roman"/>
              </a:rPr>
              <a:t> </a:t>
            </a:r>
            <a:r>
              <a:rPr sz="2400" dirty="0">
                <a:latin typeface="+mj-lt"/>
                <a:cs typeface="Times New Roman"/>
              </a:rPr>
              <a:t>trace,</a:t>
            </a:r>
            <a:r>
              <a:rPr sz="2400" spc="310" dirty="0">
                <a:latin typeface="+mj-lt"/>
                <a:cs typeface="Times New Roman"/>
              </a:rPr>
              <a:t> </a:t>
            </a:r>
            <a:r>
              <a:rPr sz="2400" spc="-10" dirty="0">
                <a:latin typeface="+mj-lt"/>
                <a:cs typeface="Times New Roman"/>
              </a:rPr>
              <a:t>along </a:t>
            </a:r>
            <a:r>
              <a:rPr sz="2400" dirty="0">
                <a:latin typeface="+mj-lt"/>
                <a:cs typeface="Times New Roman"/>
              </a:rPr>
              <a:t>with</a:t>
            </a:r>
            <a:r>
              <a:rPr sz="2400" spc="-25" dirty="0">
                <a:latin typeface="+mj-lt"/>
                <a:cs typeface="Times New Roman"/>
              </a:rPr>
              <a:t> </a:t>
            </a:r>
            <a:r>
              <a:rPr sz="2400" dirty="0">
                <a:latin typeface="+mj-lt"/>
                <a:cs typeface="Times New Roman"/>
              </a:rPr>
              <a:t>an</a:t>
            </a:r>
            <a:r>
              <a:rPr sz="2400" spc="-15" dirty="0">
                <a:latin typeface="+mj-lt"/>
                <a:cs typeface="Times New Roman"/>
              </a:rPr>
              <a:t> </a:t>
            </a:r>
            <a:r>
              <a:rPr sz="2400" dirty="0">
                <a:latin typeface="+mj-lt"/>
                <a:cs typeface="Times New Roman"/>
              </a:rPr>
              <a:t>estimate</a:t>
            </a:r>
            <a:r>
              <a:rPr sz="2400" spc="-75" dirty="0">
                <a:latin typeface="+mj-lt"/>
                <a:cs typeface="Times New Roman"/>
              </a:rPr>
              <a:t> </a:t>
            </a:r>
            <a:r>
              <a:rPr sz="2400" i="1" dirty="0">
                <a:latin typeface="+mj-lt"/>
                <a:cs typeface="Times New Roman"/>
              </a:rPr>
              <a:t>V</a:t>
            </a:r>
            <a:r>
              <a:rPr sz="2400" i="1" baseline="-20833" dirty="0">
                <a:latin typeface="+mj-lt"/>
                <a:cs typeface="Times New Roman"/>
              </a:rPr>
              <a:t>train</a:t>
            </a:r>
            <a:r>
              <a:rPr sz="2400" spc="315" baseline="-20833" dirty="0">
                <a:latin typeface="+mj-lt"/>
                <a:cs typeface="Times New Roman"/>
              </a:rPr>
              <a:t> </a:t>
            </a:r>
            <a:r>
              <a:rPr sz="2400" dirty="0">
                <a:latin typeface="+mj-lt"/>
                <a:cs typeface="Times New Roman"/>
              </a:rPr>
              <a:t>of</a:t>
            </a:r>
            <a:r>
              <a:rPr sz="2400" spc="-1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target</a:t>
            </a:r>
            <a:r>
              <a:rPr sz="2400" spc="-45" dirty="0">
                <a:latin typeface="+mj-lt"/>
                <a:cs typeface="Times New Roman"/>
              </a:rPr>
              <a:t> </a:t>
            </a:r>
            <a:r>
              <a:rPr sz="2400" dirty="0">
                <a:latin typeface="+mj-lt"/>
                <a:cs typeface="Times New Roman"/>
              </a:rPr>
              <a:t>function</a:t>
            </a:r>
            <a:r>
              <a:rPr sz="2400" spc="-20" dirty="0">
                <a:latin typeface="+mj-lt"/>
                <a:cs typeface="Times New Roman"/>
              </a:rPr>
              <a:t> </a:t>
            </a:r>
            <a:r>
              <a:rPr sz="2400" dirty="0">
                <a:latin typeface="+mj-lt"/>
                <a:cs typeface="Times New Roman"/>
              </a:rPr>
              <a:t>value</a:t>
            </a:r>
            <a:r>
              <a:rPr sz="2400" spc="-30" dirty="0">
                <a:latin typeface="+mj-lt"/>
                <a:cs typeface="Times New Roman"/>
              </a:rPr>
              <a:t> </a:t>
            </a:r>
            <a:r>
              <a:rPr sz="2400" dirty="0">
                <a:latin typeface="+mj-lt"/>
                <a:cs typeface="Times New Roman"/>
              </a:rPr>
              <a:t>for</a:t>
            </a:r>
            <a:r>
              <a:rPr sz="2400" spc="-10" dirty="0">
                <a:latin typeface="+mj-lt"/>
                <a:cs typeface="Times New Roman"/>
              </a:rPr>
              <a:t> </a:t>
            </a:r>
            <a:r>
              <a:rPr sz="2400" dirty="0">
                <a:latin typeface="+mj-lt"/>
                <a:cs typeface="Times New Roman"/>
              </a:rPr>
              <a:t>this</a:t>
            </a:r>
            <a:r>
              <a:rPr sz="2400" spc="-30" dirty="0">
                <a:latin typeface="+mj-lt"/>
                <a:cs typeface="Times New Roman"/>
              </a:rPr>
              <a:t> </a:t>
            </a:r>
            <a:r>
              <a:rPr sz="2400" spc="-10" dirty="0">
                <a:latin typeface="+mj-lt"/>
                <a:cs typeface="Times New Roman"/>
              </a:rPr>
              <a:t>example.</a:t>
            </a:r>
            <a:endParaRPr sz="2400" dirty="0">
              <a:latin typeface="+mj-lt"/>
              <a:cs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42</a:t>
            </a:fld>
            <a:endParaRPr spc="-25" dirty="0"/>
          </a:p>
        </p:txBody>
      </p:sp>
      <p:sp>
        <p:nvSpPr>
          <p:cNvPr id="2" name="object 2"/>
          <p:cNvSpPr txBox="1"/>
          <p:nvPr/>
        </p:nvSpPr>
        <p:spPr>
          <a:xfrm>
            <a:off x="926691" y="577083"/>
            <a:ext cx="10349865" cy="5188600"/>
          </a:xfrm>
          <a:prstGeom prst="rect">
            <a:avLst/>
          </a:prstGeom>
        </p:spPr>
        <p:txBody>
          <a:bodyPr vert="horz" wrap="square" lIns="0" tIns="12700" rIns="0" bIns="0" rtlCol="0">
            <a:spAutoFit/>
          </a:bodyPr>
          <a:lstStyle/>
          <a:p>
            <a:pPr marL="50800" marR="604520" indent="-635">
              <a:lnSpc>
                <a:spcPct val="100000"/>
              </a:lnSpc>
              <a:spcBef>
                <a:spcPts val="100"/>
              </a:spcBef>
              <a:buFont typeface="Times New Roman"/>
              <a:buAutoNum type="arabicPeriod" startAt="3"/>
              <a:tabLst>
                <a:tab pos="50800" algn="l"/>
                <a:tab pos="354965" algn="l"/>
              </a:tabLst>
            </a:pPr>
            <a:r>
              <a:rPr sz="2400" b="1" i="1" dirty="0">
                <a:latin typeface="+mj-lt"/>
                <a:cs typeface="Times New Roman"/>
              </a:rPr>
              <a:t>	The</a:t>
            </a:r>
            <a:r>
              <a:rPr sz="2400" b="1" i="1" spc="-10" dirty="0">
                <a:latin typeface="+mj-lt"/>
                <a:cs typeface="Times New Roman"/>
              </a:rPr>
              <a:t> </a:t>
            </a:r>
            <a:r>
              <a:rPr sz="2400" b="1" i="1" dirty="0">
                <a:latin typeface="+mj-lt"/>
                <a:cs typeface="Times New Roman"/>
              </a:rPr>
              <a:t>Generalizer</a:t>
            </a:r>
            <a:r>
              <a:rPr sz="2400" b="1" i="1" spc="-15" dirty="0">
                <a:latin typeface="+mj-lt"/>
                <a:cs typeface="Times New Roman"/>
              </a:rPr>
              <a:t> </a:t>
            </a:r>
            <a:r>
              <a:rPr sz="2400" dirty="0">
                <a:latin typeface="+mj-lt"/>
                <a:cs typeface="Times New Roman"/>
              </a:rPr>
              <a:t>takes</a:t>
            </a:r>
            <a:r>
              <a:rPr sz="2400" spc="-25" dirty="0">
                <a:latin typeface="+mj-lt"/>
                <a:cs typeface="Times New Roman"/>
              </a:rPr>
              <a:t> </a:t>
            </a:r>
            <a:r>
              <a:rPr sz="2400" dirty="0">
                <a:latin typeface="+mj-lt"/>
                <a:cs typeface="Times New Roman"/>
              </a:rPr>
              <a:t>as</a:t>
            </a:r>
            <a:r>
              <a:rPr sz="2400" spc="-10" dirty="0">
                <a:latin typeface="+mj-lt"/>
                <a:cs typeface="Times New Roman"/>
              </a:rPr>
              <a:t> </a:t>
            </a:r>
            <a:r>
              <a:rPr sz="2400" dirty="0">
                <a:latin typeface="+mj-lt"/>
                <a:cs typeface="Times New Roman"/>
              </a:rPr>
              <a:t>input</a:t>
            </a:r>
            <a:r>
              <a:rPr sz="2400" spc="-20"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training</a:t>
            </a:r>
            <a:r>
              <a:rPr sz="2400" spc="-40" dirty="0">
                <a:latin typeface="+mj-lt"/>
                <a:cs typeface="Times New Roman"/>
              </a:rPr>
              <a:t> </a:t>
            </a:r>
            <a:r>
              <a:rPr sz="2400" dirty="0">
                <a:latin typeface="+mj-lt"/>
                <a:cs typeface="Times New Roman"/>
              </a:rPr>
              <a:t>examples</a:t>
            </a:r>
            <a:r>
              <a:rPr sz="2400" spc="-15" dirty="0">
                <a:latin typeface="+mj-lt"/>
                <a:cs typeface="Times New Roman"/>
              </a:rPr>
              <a:t> </a:t>
            </a:r>
            <a:r>
              <a:rPr sz="2400" dirty="0">
                <a:latin typeface="+mj-lt"/>
                <a:cs typeface="Times New Roman"/>
              </a:rPr>
              <a:t>and</a:t>
            </a:r>
            <a:r>
              <a:rPr sz="2400" spc="-15" dirty="0">
                <a:latin typeface="+mj-lt"/>
                <a:cs typeface="Times New Roman"/>
              </a:rPr>
              <a:t> </a:t>
            </a:r>
            <a:r>
              <a:rPr sz="2400" dirty="0">
                <a:latin typeface="+mj-lt"/>
                <a:cs typeface="Times New Roman"/>
              </a:rPr>
              <a:t>produces</a:t>
            </a:r>
            <a:r>
              <a:rPr sz="2400" spc="-15" dirty="0">
                <a:latin typeface="+mj-lt"/>
                <a:cs typeface="Times New Roman"/>
              </a:rPr>
              <a:t> </a:t>
            </a:r>
            <a:r>
              <a:rPr sz="2400" dirty="0">
                <a:latin typeface="+mj-lt"/>
                <a:cs typeface="Times New Roman"/>
              </a:rPr>
              <a:t>an</a:t>
            </a:r>
            <a:r>
              <a:rPr lang="en-US" sz="2400" dirty="0">
                <a:latin typeface="+mj-lt"/>
                <a:cs typeface="Times New Roman"/>
              </a:rPr>
              <a:t> </a:t>
            </a:r>
            <a:r>
              <a:rPr sz="2400" spc="-10" dirty="0">
                <a:latin typeface="+mj-lt"/>
                <a:cs typeface="Times New Roman"/>
              </a:rPr>
              <a:t>output </a:t>
            </a:r>
            <a:r>
              <a:rPr sz="2400" dirty="0">
                <a:latin typeface="+mj-lt"/>
                <a:cs typeface="Times New Roman"/>
              </a:rPr>
              <a:t>hypothesis</a:t>
            </a:r>
            <a:r>
              <a:rPr sz="2400" spc="-30" dirty="0">
                <a:latin typeface="+mj-lt"/>
                <a:cs typeface="Times New Roman"/>
              </a:rPr>
              <a:t> </a:t>
            </a:r>
            <a:r>
              <a:rPr sz="2400" dirty="0">
                <a:latin typeface="+mj-lt"/>
                <a:cs typeface="Times New Roman"/>
              </a:rPr>
              <a:t>that</a:t>
            </a:r>
            <a:r>
              <a:rPr sz="2400" spc="-2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its</a:t>
            </a:r>
            <a:r>
              <a:rPr sz="2400" spc="-35" dirty="0">
                <a:latin typeface="+mj-lt"/>
                <a:cs typeface="Times New Roman"/>
              </a:rPr>
              <a:t> </a:t>
            </a:r>
            <a:r>
              <a:rPr sz="2400" dirty="0">
                <a:latin typeface="+mj-lt"/>
                <a:cs typeface="Times New Roman"/>
              </a:rPr>
              <a:t>estimate</a:t>
            </a:r>
            <a:r>
              <a:rPr sz="2400" spc="-25" dirty="0">
                <a:latin typeface="+mj-lt"/>
                <a:cs typeface="Times New Roman"/>
              </a:rPr>
              <a:t> </a:t>
            </a:r>
            <a:r>
              <a:rPr sz="2400" dirty="0">
                <a:latin typeface="+mj-lt"/>
                <a:cs typeface="Times New Roman"/>
              </a:rPr>
              <a:t>of</a:t>
            </a:r>
            <a:r>
              <a:rPr sz="2400" spc="-2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target</a:t>
            </a:r>
            <a:r>
              <a:rPr sz="2400" spc="-30" dirty="0">
                <a:latin typeface="+mj-lt"/>
                <a:cs typeface="Times New Roman"/>
              </a:rPr>
              <a:t> </a:t>
            </a:r>
            <a:r>
              <a:rPr sz="2400" spc="-10" dirty="0">
                <a:latin typeface="+mj-lt"/>
                <a:cs typeface="Times New Roman"/>
              </a:rPr>
              <a:t>function.</a:t>
            </a:r>
            <a:endParaRPr sz="2400" dirty="0">
              <a:latin typeface="+mj-lt"/>
              <a:cs typeface="Times New Roman"/>
            </a:endParaRPr>
          </a:p>
          <a:p>
            <a:pPr marL="50800" marR="43180">
              <a:lnSpc>
                <a:spcPct val="100000"/>
              </a:lnSpc>
            </a:pPr>
            <a:r>
              <a:rPr sz="2400" dirty="0">
                <a:latin typeface="+mj-lt"/>
                <a:cs typeface="Times New Roman"/>
              </a:rPr>
              <a:t>It</a:t>
            </a:r>
            <a:r>
              <a:rPr sz="2400" spc="60" dirty="0">
                <a:latin typeface="+mj-lt"/>
                <a:cs typeface="Times New Roman"/>
              </a:rPr>
              <a:t> </a:t>
            </a:r>
            <a:r>
              <a:rPr sz="2400" dirty="0">
                <a:latin typeface="+mj-lt"/>
                <a:cs typeface="Times New Roman"/>
              </a:rPr>
              <a:t>generalizes</a:t>
            </a:r>
            <a:r>
              <a:rPr sz="2400" spc="55" dirty="0">
                <a:latin typeface="+mj-lt"/>
                <a:cs typeface="Times New Roman"/>
              </a:rPr>
              <a:t> </a:t>
            </a:r>
            <a:r>
              <a:rPr sz="2400" dirty="0">
                <a:latin typeface="+mj-lt"/>
                <a:cs typeface="Times New Roman"/>
              </a:rPr>
              <a:t>from</a:t>
            </a:r>
            <a:r>
              <a:rPr sz="2400" spc="40" dirty="0">
                <a:latin typeface="+mj-lt"/>
                <a:cs typeface="Times New Roman"/>
              </a:rPr>
              <a:t> </a:t>
            </a:r>
            <a:r>
              <a:rPr sz="2400" dirty="0">
                <a:latin typeface="+mj-lt"/>
                <a:cs typeface="Times New Roman"/>
              </a:rPr>
              <a:t>the</a:t>
            </a:r>
            <a:r>
              <a:rPr sz="2400" spc="60" dirty="0">
                <a:latin typeface="+mj-lt"/>
                <a:cs typeface="Times New Roman"/>
              </a:rPr>
              <a:t> </a:t>
            </a:r>
            <a:r>
              <a:rPr sz="2400" dirty="0">
                <a:latin typeface="+mj-lt"/>
                <a:cs typeface="Times New Roman"/>
              </a:rPr>
              <a:t>specific</a:t>
            </a:r>
            <a:r>
              <a:rPr sz="2400" spc="50" dirty="0">
                <a:latin typeface="+mj-lt"/>
                <a:cs typeface="Times New Roman"/>
              </a:rPr>
              <a:t> </a:t>
            </a:r>
            <a:r>
              <a:rPr sz="2400" dirty="0">
                <a:latin typeface="+mj-lt"/>
                <a:cs typeface="Times New Roman"/>
              </a:rPr>
              <a:t>training</a:t>
            </a:r>
            <a:r>
              <a:rPr sz="2400" spc="65" dirty="0">
                <a:latin typeface="+mj-lt"/>
                <a:cs typeface="Times New Roman"/>
              </a:rPr>
              <a:t> </a:t>
            </a:r>
            <a:r>
              <a:rPr sz="2400" dirty="0">
                <a:latin typeface="+mj-lt"/>
                <a:cs typeface="Times New Roman"/>
              </a:rPr>
              <a:t>examples,</a:t>
            </a:r>
            <a:r>
              <a:rPr sz="2400" spc="50" dirty="0">
                <a:latin typeface="+mj-lt"/>
                <a:cs typeface="Times New Roman"/>
              </a:rPr>
              <a:t> </a:t>
            </a:r>
            <a:r>
              <a:rPr sz="2400" dirty="0">
                <a:latin typeface="+mj-lt"/>
                <a:cs typeface="Times New Roman"/>
              </a:rPr>
              <a:t>hypothesizing</a:t>
            </a:r>
            <a:r>
              <a:rPr sz="2400" spc="60" dirty="0">
                <a:latin typeface="+mj-lt"/>
                <a:cs typeface="Times New Roman"/>
              </a:rPr>
              <a:t> </a:t>
            </a:r>
            <a:r>
              <a:rPr sz="2400" dirty="0">
                <a:latin typeface="+mj-lt"/>
                <a:cs typeface="Times New Roman"/>
              </a:rPr>
              <a:t>a</a:t>
            </a:r>
            <a:r>
              <a:rPr sz="2400" spc="55" dirty="0">
                <a:latin typeface="+mj-lt"/>
                <a:cs typeface="Times New Roman"/>
              </a:rPr>
              <a:t> </a:t>
            </a:r>
            <a:r>
              <a:rPr sz="2400" dirty="0">
                <a:latin typeface="+mj-lt"/>
                <a:cs typeface="Times New Roman"/>
              </a:rPr>
              <a:t>genera</a:t>
            </a:r>
            <a:r>
              <a:rPr lang="en-US" sz="2400" dirty="0">
                <a:latin typeface="+mj-lt"/>
                <a:cs typeface="Times New Roman"/>
              </a:rPr>
              <a:t>l</a:t>
            </a:r>
            <a:r>
              <a:rPr sz="2400" spc="55" dirty="0">
                <a:latin typeface="+mj-lt"/>
                <a:cs typeface="Times New Roman"/>
              </a:rPr>
              <a:t> </a:t>
            </a:r>
            <a:r>
              <a:rPr sz="2400" spc="-10" dirty="0">
                <a:latin typeface="+mj-lt"/>
                <a:cs typeface="Times New Roman"/>
              </a:rPr>
              <a:t>function </a:t>
            </a:r>
            <a:r>
              <a:rPr sz="2400" dirty="0">
                <a:latin typeface="+mj-lt"/>
                <a:cs typeface="Times New Roman"/>
              </a:rPr>
              <a:t>that</a:t>
            </a:r>
            <a:r>
              <a:rPr sz="2400" spc="-20" dirty="0">
                <a:latin typeface="+mj-lt"/>
                <a:cs typeface="Times New Roman"/>
              </a:rPr>
              <a:t> </a:t>
            </a:r>
            <a:r>
              <a:rPr sz="2400" dirty="0">
                <a:latin typeface="+mj-lt"/>
                <a:cs typeface="Times New Roman"/>
              </a:rPr>
              <a:t>covers</a:t>
            </a:r>
            <a:r>
              <a:rPr sz="2400" spc="-10" dirty="0">
                <a:latin typeface="+mj-lt"/>
                <a:cs typeface="Times New Roman"/>
              </a:rPr>
              <a:t> </a:t>
            </a:r>
            <a:r>
              <a:rPr sz="2400" dirty="0">
                <a:latin typeface="+mj-lt"/>
                <a:cs typeface="Times New Roman"/>
              </a:rPr>
              <a:t>these</a:t>
            </a:r>
            <a:r>
              <a:rPr sz="2400" spc="-20" dirty="0">
                <a:latin typeface="+mj-lt"/>
                <a:cs typeface="Times New Roman"/>
              </a:rPr>
              <a:t> </a:t>
            </a:r>
            <a:r>
              <a:rPr sz="2400" dirty="0">
                <a:latin typeface="+mj-lt"/>
                <a:cs typeface="Times New Roman"/>
              </a:rPr>
              <a:t>examples</a:t>
            </a:r>
            <a:r>
              <a:rPr sz="2400" spc="-5" dirty="0">
                <a:latin typeface="+mj-lt"/>
                <a:cs typeface="Times New Roman"/>
              </a:rPr>
              <a:t> </a:t>
            </a:r>
            <a:r>
              <a:rPr sz="2400" dirty="0">
                <a:latin typeface="+mj-lt"/>
                <a:cs typeface="Times New Roman"/>
              </a:rPr>
              <a:t>and other</a:t>
            </a:r>
            <a:r>
              <a:rPr sz="2400" spc="-20" dirty="0">
                <a:latin typeface="+mj-lt"/>
                <a:cs typeface="Times New Roman"/>
              </a:rPr>
              <a:t> </a:t>
            </a:r>
            <a:r>
              <a:rPr sz="2400" dirty="0">
                <a:latin typeface="+mj-lt"/>
                <a:cs typeface="Times New Roman"/>
              </a:rPr>
              <a:t>cases</a:t>
            </a:r>
            <a:r>
              <a:rPr sz="2400" spc="-10" dirty="0">
                <a:latin typeface="+mj-lt"/>
                <a:cs typeface="Times New Roman"/>
              </a:rPr>
              <a:t> </a:t>
            </a:r>
            <a:r>
              <a:rPr sz="2400" dirty="0">
                <a:latin typeface="+mj-lt"/>
                <a:cs typeface="Times New Roman"/>
              </a:rPr>
              <a:t>beyond the</a:t>
            </a:r>
            <a:r>
              <a:rPr sz="2400" spc="-5" dirty="0">
                <a:latin typeface="+mj-lt"/>
                <a:cs typeface="Times New Roman"/>
              </a:rPr>
              <a:t> </a:t>
            </a:r>
            <a:r>
              <a:rPr sz="2400" dirty="0">
                <a:latin typeface="+mj-lt"/>
                <a:cs typeface="Times New Roman"/>
              </a:rPr>
              <a:t>training</a:t>
            </a:r>
            <a:r>
              <a:rPr lang="en-US" sz="2400" dirty="0">
                <a:latin typeface="+mj-lt"/>
                <a:cs typeface="Times New Roman"/>
              </a:rPr>
              <a:t> </a:t>
            </a:r>
            <a:r>
              <a:rPr sz="2400" spc="-10" dirty="0">
                <a:latin typeface="+mj-lt"/>
                <a:cs typeface="Times New Roman"/>
              </a:rPr>
              <a:t>examples.</a:t>
            </a:r>
            <a:endParaRPr sz="2400" dirty="0">
              <a:latin typeface="+mj-lt"/>
              <a:cs typeface="Times New Roman"/>
            </a:endParaRPr>
          </a:p>
          <a:p>
            <a:pPr marL="50800" marR="43180">
              <a:lnSpc>
                <a:spcPts val="2820"/>
              </a:lnSpc>
              <a:spcBef>
                <a:spcPts val="145"/>
              </a:spcBef>
            </a:pPr>
            <a:r>
              <a:rPr sz="2400" dirty="0">
                <a:latin typeface="+mj-lt"/>
                <a:cs typeface="Times New Roman"/>
              </a:rPr>
              <a:t>In</a:t>
            </a:r>
            <a:r>
              <a:rPr sz="2400" spc="114" dirty="0">
                <a:latin typeface="+mj-lt"/>
                <a:cs typeface="Times New Roman"/>
              </a:rPr>
              <a:t> </a:t>
            </a:r>
            <a:r>
              <a:rPr sz="2400" dirty="0">
                <a:latin typeface="+mj-lt"/>
                <a:cs typeface="Times New Roman"/>
              </a:rPr>
              <a:t>our</a:t>
            </a:r>
            <a:r>
              <a:rPr sz="2400" spc="120" dirty="0">
                <a:latin typeface="+mj-lt"/>
                <a:cs typeface="Times New Roman"/>
              </a:rPr>
              <a:t> </a:t>
            </a:r>
            <a:r>
              <a:rPr sz="2400" dirty="0">
                <a:latin typeface="+mj-lt"/>
                <a:cs typeface="Times New Roman"/>
              </a:rPr>
              <a:t>example,</a:t>
            </a:r>
            <a:r>
              <a:rPr sz="2400" spc="114" dirty="0">
                <a:latin typeface="+mj-lt"/>
                <a:cs typeface="Times New Roman"/>
              </a:rPr>
              <a:t> </a:t>
            </a:r>
            <a:r>
              <a:rPr sz="2400" dirty="0">
                <a:latin typeface="+mj-lt"/>
                <a:cs typeface="Times New Roman"/>
              </a:rPr>
              <a:t>the</a:t>
            </a:r>
            <a:r>
              <a:rPr sz="2400" spc="120" dirty="0">
                <a:latin typeface="+mj-lt"/>
                <a:cs typeface="Times New Roman"/>
              </a:rPr>
              <a:t> </a:t>
            </a:r>
            <a:r>
              <a:rPr sz="2400" dirty="0">
                <a:latin typeface="+mj-lt"/>
                <a:cs typeface="Times New Roman"/>
              </a:rPr>
              <a:t>Generalizer</a:t>
            </a:r>
            <a:r>
              <a:rPr sz="2400" spc="110" dirty="0">
                <a:latin typeface="+mj-lt"/>
                <a:cs typeface="Times New Roman"/>
              </a:rPr>
              <a:t> </a:t>
            </a:r>
            <a:r>
              <a:rPr sz="2400" dirty="0">
                <a:latin typeface="+mj-lt"/>
                <a:cs typeface="Times New Roman"/>
              </a:rPr>
              <a:t>corresponds</a:t>
            </a:r>
            <a:r>
              <a:rPr sz="2400" spc="120" dirty="0">
                <a:latin typeface="+mj-lt"/>
                <a:cs typeface="Times New Roman"/>
              </a:rPr>
              <a:t> </a:t>
            </a:r>
            <a:r>
              <a:rPr sz="2400" dirty="0">
                <a:latin typeface="+mj-lt"/>
                <a:cs typeface="Times New Roman"/>
              </a:rPr>
              <a:t>to</a:t>
            </a:r>
            <a:r>
              <a:rPr sz="2400" spc="105" dirty="0">
                <a:latin typeface="+mj-lt"/>
                <a:cs typeface="Times New Roman"/>
              </a:rPr>
              <a:t> </a:t>
            </a:r>
            <a:r>
              <a:rPr sz="2400" dirty="0">
                <a:latin typeface="+mj-lt"/>
                <a:cs typeface="Times New Roman"/>
              </a:rPr>
              <a:t>the</a:t>
            </a:r>
            <a:r>
              <a:rPr sz="2400" spc="125" dirty="0">
                <a:latin typeface="+mj-lt"/>
                <a:cs typeface="Times New Roman"/>
              </a:rPr>
              <a:t> </a:t>
            </a:r>
            <a:r>
              <a:rPr sz="2400" dirty="0">
                <a:latin typeface="+mj-lt"/>
                <a:cs typeface="Times New Roman"/>
              </a:rPr>
              <a:t>LMS</a:t>
            </a:r>
            <a:r>
              <a:rPr sz="2400" spc="114" dirty="0">
                <a:latin typeface="+mj-lt"/>
                <a:cs typeface="Times New Roman"/>
              </a:rPr>
              <a:t> </a:t>
            </a:r>
            <a:r>
              <a:rPr sz="2400" dirty="0">
                <a:latin typeface="+mj-lt"/>
                <a:cs typeface="Times New Roman"/>
              </a:rPr>
              <a:t>algorithm,</a:t>
            </a:r>
            <a:r>
              <a:rPr sz="2400" spc="114" dirty="0">
                <a:latin typeface="+mj-lt"/>
                <a:cs typeface="Times New Roman"/>
              </a:rPr>
              <a:t> </a:t>
            </a:r>
            <a:r>
              <a:rPr sz="2400" dirty="0">
                <a:latin typeface="+mj-lt"/>
                <a:cs typeface="Times New Roman"/>
              </a:rPr>
              <a:t>and</a:t>
            </a:r>
            <a:r>
              <a:rPr sz="2400" spc="125" dirty="0">
                <a:latin typeface="+mj-lt"/>
                <a:cs typeface="Times New Roman"/>
              </a:rPr>
              <a:t> </a:t>
            </a:r>
            <a:r>
              <a:rPr sz="2400" dirty="0">
                <a:latin typeface="+mj-lt"/>
                <a:cs typeface="Times New Roman"/>
              </a:rPr>
              <a:t>the</a:t>
            </a:r>
            <a:r>
              <a:rPr sz="2400" spc="125" dirty="0">
                <a:latin typeface="+mj-lt"/>
                <a:cs typeface="Times New Roman"/>
              </a:rPr>
              <a:t> </a:t>
            </a:r>
            <a:r>
              <a:rPr sz="2400" spc="-10" dirty="0">
                <a:latin typeface="+mj-lt"/>
                <a:cs typeface="Times New Roman"/>
              </a:rPr>
              <a:t>output </a:t>
            </a:r>
            <a:r>
              <a:rPr sz="2400" dirty="0">
                <a:latin typeface="+mj-lt"/>
                <a:cs typeface="Times New Roman"/>
              </a:rPr>
              <a:t>hypothesis</a:t>
            </a:r>
            <a:r>
              <a:rPr sz="2400" spc="-2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function</a:t>
            </a:r>
            <a:r>
              <a:rPr sz="2400" spc="-10" dirty="0">
                <a:latin typeface="+mj-lt"/>
                <a:cs typeface="Times New Roman"/>
              </a:rPr>
              <a:t> </a:t>
            </a:r>
            <a:r>
              <a:rPr sz="2000" i="1" dirty="0">
                <a:latin typeface="+mj-lt"/>
                <a:cs typeface="Calibri"/>
              </a:rPr>
              <a:t>V</a:t>
            </a:r>
            <a:r>
              <a:rPr sz="2400" i="1" dirty="0">
                <a:latin typeface="+mj-lt"/>
                <a:cs typeface="Calibri"/>
              </a:rPr>
              <a:t>̂</a:t>
            </a:r>
            <a:r>
              <a:rPr sz="2400" i="1" spc="50" dirty="0">
                <a:latin typeface="+mj-lt"/>
                <a:cs typeface="Calibri"/>
              </a:rPr>
              <a:t> </a:t>
            </a:r>
            <a:r>
              <a:rPr sz="2400" dirty="0">
                <a:latin typeface="+mj-lt"/>
                <a:cs typeface="Times New Roman"/>
              </a:rPr>
              <a:t>described</a:t>
            </a:r>
            <a:r>
              <a:rPr sz="2400" spc="-30" dirty="0">
                <a:latin typeface="+mj-lt"/>
                <a:cs typeface="Times New Roman"/>
              </a:rPr>
              <a:t> </a:t>
            </a:r>
            <a:r>
              <a:rPr sz="2400" dirty="0">
                <a:latin typeface="+mj-lt"/>
                <a:cs typeface="Times New Roman"/>
              </a:rPr>
              <a:t>by the</a:t>
            </a:r>
            <a:r>
              <a:rPr sz="2400" spc="-10" dirty="0">
                <a:latin typeface="+mj-lt"/>
                <a:cs typeface="Times New Roman"/>
              </a:rPr>
              <a:t> </a:t>
            </a:r>
            <a:r>
              <a:rPr sz="2400" dirty="0">
                <a:latin typeface="+mj-lt"/>
                <a:cs typeface="Times New Roman"/>
              </a:rPr>
              <a:t>learned</a:t>
            </a:r>
            <a:r>
              <a:rPr sz="2400" spc="-25" dirty="0">
                <a:latin typeface="+mj-lt"/>
                <a:cs typeface="Times New Roman"/>
              </a:rPr>
              <a:t> </a:t>
            </a:r>
            <a:r>
              <a:rPr sz="2400" dirty="0">
                <a:latin typeface="+mj-lt"/>
                <a:cs typeface="Times New Roman"/>
              </a:rPr>
              <a:t>weights</a:t>
            </a:r>
            <a:r>
              <a:rPr sz="2400" spc="-15" dirty="0">
                <a:latin typeface="+mj-lt"/>
                <a:cs typeface="Times New Roman"/>
              </a:rPr>
              <a:t> </a:t>
            </a:r>
            <a:r>
              <a:rPr sz="2400" i="1" dirty="0">
                <a:latin typeface="+mj-lt"/>
                <a:cs typeface="Times New Roman"/>
              </a:rPr>
              <a:t>w</a:t>
            </a:r>
            <a:r>
              <a:rPr sz="2400" i="1" baseline="-20833" dirty="0">
                <a:latin typeface="+mj-lt"/>
                <a:cs typeface="Times New Roman"/>
              </a:rPr>
              <a:t>0</a:t>
            </a:r>
            <a:r>
              <a:rPr sz="2400" i="1" dirty="0">
                <a:latin typeface="+mj-lt"/>
                <a:cs typeface="Times New Roman"/>
              </a:rPr>
              <a:t>,</a:t>
            </a:r>
            <a:r>
              <a:rPr sz="2400" i="1" spc="5" dirty="0">
                <a:latin typeface="+mj-lt"/>
                <a:cs typeface="Times New Roman"/>
              </a:rPr>
              <a:t> </a:t>
            </a:r>
            <a:r>
              <a:rPr sz="2400" i="1" dirty="0">
                <a:latin typeface="+mj-lt"/>
                <a:cs typeface="Times New Roman"/>
              </a:rPr>
              <a:t>.</a:t>
            </a:r>
            <a:r>
              <a:rPr sz="2400" i="1" spc="-5" dirty="0">
                <a:latin typeface="+mj-lt"/>
                <a:cs typeface="Times New Roman"/>
              </a:rPr>
              <a:t> </a:t>
            </a:r>
            <a:r>
              <a:rPr sz="2400" i="1" dirty="0">
                <a:latin typeface="+mj-lt"/>
                <a:cs typeface="Times New Roman"/>
              </a:rPr>
              <a:t>.</a:t>
            </a:r>
            <a:r>
              <a:rPr sz="2400" i="1" spc="-5" dirty="0">
                <a:latin typeface="+mj-lt"/>
                <a:cs typeface="Times New Roman"/>
              </a:rPr>
              <a:t> </a:t>
            </a:r>
            <a:r>
              <a:rPr sz="2400" i="1" dirty="0">
                <a:latin typeface="+mj-lt"/>
                <a:cs typeface="Times New Roman"/>
              </a:rPr>
              <a:t>. ,</a:t>
            </a:r>
            <a:r>
              <a:rPr sz="2400" i="1" spc="-55" dirty="0">
                <a:latin typeface="+mj-lt"/>
                <a:cs typeface="Times New Roman"/>
              </a:rPr>
              <a:t> </a:t>
            </a:r>
            <a:r>
              <a:rPr lang="en-US" sz="2400" i="1" spc="-25" dirty="0">
                <a:latin typeface="+mj-lt"/>
                <a:cs typeface="Times New Roman"/>
              </a:rPr>
              <a:t>w</a:t>
            </a:r>
            <a:r>
              <a:rPr sz="2400" i="1" spc="-37" baseline="-20833" dirty="0">
                <a:latin typeface="+mj-lt"/>
                <a:cs typeface="Times New Roman"/>
              </a:rPr>
              <a:t>6</a:t>
            </a:r>
            <a:r>
              <a:rPr sz="2400" spc="-25" dirty="0">
                <a:latin typeface="+mj-lt"/>
                <a:cs typeface="Times New Roman"/>
              </a:rPr>
              <a:t>.</a:t>
            </a:r>
            <a:endParaRPr sz="2400" dirty="0">
              <a:latin typeface="+mj-lt"/>
              <a:cs typeface="Times New Roman"/>
            </a:endParaRPr>
          </a:p>
          <a:p>
            <a:pPr>
              <a:lnSpc>
                <a:spcPct val="100000"/>
              </a:lnSpc>
              <a:spcBef>
                <a:spcPts val="100"/>
              </a:spcBef>
            </a:pPr>
            <a:endParaRPr sz="2400" dirty="0">
              <a:latin typeface="+mj-lt"/>
              <a:cs typeface="Times New Roman"/>
            </a:endParaRPr>
          </a:p>
          <a:p>
            <a:pPr marL="50800" marR="41910" indent="333375" algn="just">
              <a:lnSpc>
                <a:spcPct val="100000"/>
              </a:lnSpc>
              <a:buFont typeface="Times New Roman"/>
              <a:buAutoNum type="arabicPeriod" startAt="4"/>
              <a:tabLst>
                <a:tab pos="384175" algn="l"/>
              </a:tabLst>
            </a:pPr>
            <a:r>
              <a:rPr sz="2400" b="1" i="1" dirty="0">
                <a:latin typeface="+mj-lt"/>
                <a:cs typeface="Times New Roman"/>
              </a:rPr>
              <a:t>The</a:t>
            </a:r>
            <a:r>
              <a:rPr sz="2400" b="1" i="1" spc="210" dirty="0">
                <a:latin typeface="+mj-lt"/>
                <a:cs typeface="Times New Roman"/>
              </a:rPr>
              <a:t> </a:t>
            </a:r>
            <a:r>
              <a:rPr sz="2400" b="1" i="1" dirty="0">
                <a:latin typeface="+mj-lt"/>
                <a:cs typeface="Times New Roman"/>
              </a:rPr>
              <a:t>Experiment</a:t>
            </a:r>
            <a:r>
              <a:rPr sz="2400" b="1" i="1" spc="210" dirty="0">
                <a:latin typeface="+mj-lt"/>
                <a:cs typeface="Times New Roman"/>
              </a:rPr>
              <a:t> </a:t>
            </a:r>
            <a:r>
              <a:rPr sz="2400" b="1" i="1" dirty="0">
                <a:latin typeface="+mj-lt"/>
                <a:cs typeface="Times New Roman"/>
              </a:rPr>
              <a:t>Generator</a:t>
            </a:r>
            <a:r>
              <a:rPr sz="2400" b="1" i="1" spc="200" dirty="0">
                <a:latin typeface="+mj-lt"/>
                <a:cs typeface="Times New Roman"/>
              </a:rPr>
              <a:t> </a:t>
            </a:r>
            <a:r>
              <a:rPr sz="2400" dirty="0">
                <a:latin typeface="+mj-lt"/>
                <a:cs typeface="Times New Roman"/>
              </a:rPr>
              <a:t>takes</a:t>
            </a:r>
            <a:r>
              <a:rPr sz="2400" spc="210" dirty="0">
                <a:latin typeface="+mj-lt"/>
                <a:cs typeface="Times New Roman"/>
              </a:rPr>
              <a:t> </a:t>
            </a:r>
            <a:r>
              <a:rPr sz="2400" dirty="0">
                <a:latin typeface="+mj-lt"/>
                <a:cs typeface="Times New Roman"/>
              </a:rPr>
              <a:t>as</a:t>
            </a:r>
            <a:r>
              <a:rPr sz="2400" spc="195" dirty="0">
                <a:latin typeface="+mj-lt"/>
                <a:cs typeface="Times New Roman"/>
              </a:rPr>
              <a:t> </a:t>
            </a:r>
            <a:r>
              <a:rPr sz="2400" dirty="0">
                <a:latin typeface="+mj-lt"/>
                <a:cs typeface="Times New Roman"/>
              </a:rPr>
              <a:t>input</a:t>
            </a:r>
            <a:r>
              <a:rPr sz="2400" spc="200" dirty="0">
                <a:latin typeface="+mj-lt"/>
                <a:cs typeface="Times New Roman"/>
              </a:rPr>
              <a:t> </a:t>
            </a:r>
            <a:r>
              <a:rPr sz="2400" dirty="0">
                <a:latin typeface="+mj-lt"/>
                <a:cs typeface="Times New Roman"/>
              </a:rPr>
              <a:t>the</a:t>
            </a:r>
            <a:r>
              <a:rPr sz="2400" spc="210" dirty="0">
                <a:latin typeface="+mj-lt"/>
                <a:cs typeface="Times New Roman"/>
              </a:rPr>
              <a:t> </a:t>
            </a:r>
            <a:r>
              <a:rPr sz="2400" dirty="0">
                <a:latin typeface="+mj-lt"/>
                <a:cs typeface="Times New Roman"/>
              </a:rPr>
              <a:t>current</a:t>
            </a:r>
            <a:r>
              <a:rPr sz="2400" spc="204" dirty="0">
                <a:latin typeface="+mj-lt"/>
                <a:cs typeface="Times New Roman"/>
              </a:rPr>
              <a:t> </a:t>
            </a:r>
            <a:r>
              <a:rPr sz="2400" dirty="0">
                <a:latin typeface="+mj-lt"/>
                <a:cs typeface="Times New Roman"/>
              </a:rPr>
              <a:t>hypothesis</a:t>
            </a:r>
            <a:r>
              <a:rPr sz="2400" spc="200" dirty="0">
                <a:latin typeface="+mj-lt"/>
                <a:cs typeface="Times New Roman"/>
              </a:rPr>
              <a:t> </a:t>
            </a:r>
            <a:r>
              <a:rPr sz="2400" dirty="0">
                <a:latin typeface="+mj-lt"/>
                <a:cs typeface="Times New Roman"/>
              </a:rPr>
              <a:t>and</a:t>
            </a:r>
            <a:r>
              <a:rPr sz="2400" spc="195" dirty="0">
                <a:latin typeface="+mj-lt"/>
                <a:cs typeface="Times New Roman"/>
              </a:rPr>
              <a:t> </a:t>
            </a:r>
            <a:r>
              <a:rPr sz="2400" dirty="0">
                <a:latin typeface="+mj-lt"/>
                <a:cs typeface="Times New Roman"/>
              </a:rPr>
              <a:t>outputs</a:t>
            </a:r>
            <a:r>
              <a:rPr sz="2400" spc="200" dirty="0">
                <a:latin typeface="+mj-lt"/>
                <a:cs typeface="Times New Roman"/>
              </a:rPr>
              <a:t> </a:t>
            </a:r>
            <a:r>
              <a:rPr sz="2400" spc="-50" dirty="0">
                <a:latin typeface="+mj-lt"/>
                <a:cs typeface="Times New Roman"/>
              </a:rPr>
              <a:t>a </a:t>
            </a:r>
            <a:r>
              <a:rPr sz="2400" dirty="0">
                <a:latin typeface="+mj-lt"/>
                <a:cs typeface="Times New Roman"/>
              </a:rPr>
              <a:t>new</a:t>
            </a:r>
            <a:r>
              <a:rPr sz="2400" spc="305" dirty="0">
                <a:latin typeface="+mj-lt"/>
                <a:cs typeface="Times New Roman"/>
              </a:rPr>
              <a:t> </a:t>
            </a:r>
            <a:r>
              <a:rPr sz="2400" dirty="0">
                <a:latin typeface="+mj-lt"/>
                <a:cs typeface="Times New Roman"/>
              </a:rPr>
              <a:t>problem</a:t>
            </a:r>
            <a:r>
              <a:rPr sz="2400" spc="290" dirty="0">
                <a:latin typeface="+mj-lt"/>
                <a:cs typeface="Times New Roman"/>
              </a:rPr>
              <a:t> </a:t>
            </a:r>
            <a:r>
              <a:rPr sz="2400" dirty="0">
                <a:latin typeface="+mj-lt"/>
                <a:cs typeface="Times New Roman"/>
              </a:rPr>
              <a:t>(i.e.,</a:t>
            </a:r>
            <a:r>
              <a:rPr sz="2400" spc="300" dirty="0">
                <a:latin typeface="+mj-lt"/>
                <a:cs typeface="Times New Roman"/>
              </a:rPr>
              <a:t> </a:t>
            </a:r>
            <a:r>
              <a:rPr sz="2400" dirty="0">
                <a:latin typeface="+mj-lt"/>
                <a:cs typeface="Times New Roman"/>
              </a:rPr>
              <a:t>initial</a:t>
            </a:r>
            <a:r>
              <a:rPr sz="2400" spc="300" dirty="0">
                <a:latin typeface="+mj-lt"/>
                <a:cs typeface="Times New Roman"/>
              </a:rPr>
              <a:t> </a:t>
            </a:r>
            <a:r>
              <a:rPr sz="2400" dirty="0">
                <a:latin typeface="+mj-lt"/>
                <a:cs typeface="Times New Roman"/>
              </a:rPr>
              <a:t>board</a:t>
            </a:r>
            <a:r>
              <a:rPr sz="2400" spc="300" dirty="0">
                <a:latin typeface="+mj-lt"/>
                <a:cs typeface="Times New Roman"/>
              </a:rPr>
              <a:t> </a:t>
            </a:r>
            <a:r>
              <a:rPr sz="2400" dirty="0">
                <a:latin typeface="+mj-lt"/>
                <a:cs typeface="Times New Roman"/>
              </a:rPr>
              <a:t>state)</a:t>
            </a:r>
            <a:r>
              <a:rPr sz="2400" spc="315" dirty="0">
                <a:latin typeface="+mj-lt"/>
                <a:cs typeface="Times New Roman"/>
              </a:rPr>
              <a:t> </a:t>
            </a:r>
            <a:r>
              <a:rPr sz="2400" dirty="0">
                <a:latin typeface="+mj-lt"/>
                <a:cs typeface="Times New Roman"/>
              </a:rPr>
              <a:t>for</a:t>
            </a:r>
            <a:r>
              <a:rPr sz="2400" spc="290" dirty="0">
                <a:latin typeface="+mj-lt"/>
                <a:cs typeface="Times New Roman"/>
              </a:rPr>
              <a:t> </a:t>
            </a:r>
            <a:r>
              <a:rPr sz="2400" dirty="0">
                <a:latin typeface="+mj-lt"/>
                <a:cs typeface="Times New Roman"/>
              </a:rPr>
              <a:t>the</a:t>
            </a:r>
            <a:r>
              <a:rPr sz="2400" spc="305" dirty="0">
                <a:latin typeface="+mj-lt"/>
                <a:cs typeface="Times New Roman"/>
              </a:rPr>
              <a:t> </a:t>
            </a:r>
            <a:r>
              <a:rPr sz="2400" dirty="0">
                <a:latin typeface="+mj-lt"/>
                <a:cs typeface="Times New Roman"/>
              </a:rPr>
              <a:t>Performance</a:t>
            </a:r>
            <a:r>
              <a:rPr sz="2400" spc="320" dirty="0">
                <a:latin typeface="+mj-lt"/>
                <a:cs typeface="Times New Roman"/>
              </a:rPr>
              <a:t> </a:t>
            </a:r>
            <a:r>
              <a:rPr sz="2400" dirty="0">
                <a:latin typeface="+mj-lt"/>
                <a:cs typeface="Times New Roman"/>
              </a:rPr>
              <a:t>System</a:t>
            </a:r>
            <a:r>
              <a:rPr sz="2400" spc="290" dirty="0">
                <a:latin typeface="+mj-lt"/>
                <a:cs typeface="Times New Roman"/>
              </a:rPr>
              <a:t> </a:t>
            </a:r>
            <a:r>
              <a:rPr sz="2400" dirty="0">
                <a:latin typeface="+mj-lt"/>
                <a:cs typeface="Times New Roman"/>
              </a:rPr>
              <a:t>to</a:t>
            </a:r>
            <a:r>
              <a:rPr sz="2400" spc="300" dirty="0">
                <a:latin typeface="+mj-lt"/>
                <a:cs typeface="Times New Roman"/>
              </a:rPr>
              <a:t> </a:t>
            </a:r>
            <a:r>
              <a:rPr sz="2400" dirty="0">
                <a:latin typeface="+mj-lt"/>
                <a:cs typeface="Times New Roman"/>
              </a:rPr>
              <a:t>explore.</a:t>
            </a:r>
            <a:r>
              <a:rPr sz="2400" spc="300" dirty="0">
                <a:latin typeface="+mj-lt"/>
                <a:cs typeface="Times New Roman"/>
              </a:rPr>
              <a:t> </a:t>
            </a:r>
            <a:r>
              <a:rPr sz="2400" spc="-25" dirty="0">
                <a:latin typeface="+mj-lt"/>
                <a:cs typeface="Times New Roman"/>
              </a:rPr>
              <a:t>Its </a:t>
            </a:r>
            <a:r>
              <a:rPr sz="2400" dirty="0">
                <a:latin typeface="+mj-lt"/>
                <a:cs typeface="Times New Roman"/>
              </a:rPr>
              <a:t>role</a:t>
            </a:r>
            <a:r>
              <a:rPr sz="2400" spc="290" dirty="0">
                <a:latin typeface="+mj-lt"/>
                <a:cs typeface="Times New Roman"/>
              </a:rPr>
              <a:t> </a:t>
            </a:r>
            <a:r>
              <a:rPr sz="2400" dirty="0">
                <a:latin typeface="+mj-lt"/>
                <a:cs typeface="Times New Roman"/>
              </a:rPr>
              <a:t>is</a:t>
            </a:r>
            <a:r>
              <a:rPr sz="2400" spc="295" dirty="0">
                <a:latin typeface="+mj-lt"/>
                <a:cs typeface="Times New Roman"/>
              </a:rPr>
              <a:t> </a:t>
            </a:r>
            <a:r>
              <a:rPr sz="2400" dirty="0">
                <a:latin typeface="+mj-lt"/>
                <a:cs typeface="Times New Roman"/>
              </a:rPr>
              <a:t>to</a:t>
            </a:r>
            <a:r>
              <a:rPr sz="2400" spc="295" dirty="0">
                <a:latin typeface="+mj-lt"/>
                <a:cs typeface="Times New Roman"/>
              </a:rPr>
              <a:t> </a:t>
            </a:r>
            <a:r>
              <a:rPr sz="2400" dirty="0">
                <a:latin typeface="+mj-lt"/>
                <a:cs typeface="Times New Roman"/>
              </a:rPr>
              <a:t>pick</a:t>
            </a:r>
            <a:r>
              <a:rPr sz="2400" spc="295" dirty="0">
                <a:latin typeface="+mj-lt"/>
                <a:cs typeface="Times New Roman"/>
              </a:rPr>
              <a:t> </a:t>
            </a:r>
            <a:r>
              <a:rPr sz="2400" dirty="0">
                <a:latin typeface="+mj-lt"/>
                <a:cs typeface="Times New Roman"/>
              </a:rPr>
              <a:t>new</a:t>
            </a:r>
            <a:r>
              <a:rPr sz="2400" spc="295" dirty="0">
                <a:latin typeface="+mj-lt"/>
                <a:cs typeface="Times New Roman"/>
              </a:rPr>
              <a:t> </a:t>
            </a:r>
            <a:r>
              <a:rPr sz="2400" dirty="0">
                <a:latin typeface="+mj-lt"/>
                <a:cs typeface="Times New Roman"/>
              </a:rPr>
              <a:t>practice</a:t>
            </a:r>
            <a:r>
              <a:rPr sz="2400" spc="290" dirty="0">
                <a:latin typeface="+mj-lt"/>
                <a:cs typeface="Times New Roman"/>
              </a:rPr>
              <a:t> </a:t>
            </a:r>
            <a:r>
              <a:rPr sz="2400" dirty="0">
                <a:latin typeface="+mj-lt"/>
                <a:cs typeface="Times New Roman"/>
              </a:rPr>
              <a:t>problems</a:t>
            </a:r>
            <a:r>
              <a:rPr sz="2400" spc="310" dirty="0">
                <a:latin typeface="+mj-lt"/>
                <a:cs typeface="Times New Roman"/>
              </a:rPr>
              <a:t> </a:t>
            </a:r>
            <a:r>
              <a:rPr sz="2400" dirty="0">
                <a:latin typeface="+mj-lt"/>
                <a:cs typeface="Times New Roman"/>
              </a:rPr>
              <a:t>that</a:t>
            </a:r>
            <a:r>
              <a:rPr sz="2400" spc="305" dirty="0">
                <a:latin typeface="+mj-lt"/>
                <a:cs typeface="Times New Roman"/>
              </a:rPr>
              <a:t> </a:t>
            </a:r>
            <a:r>
              <a:rPr sz="2400" dirty="0">
                <a:latin typeface="+mj-lt"/>
                <a:cs typeface="Times New Roman"/>
              </a:rPr>
              <a:t>will</a:t>
            </a:r>
            <a:r>
              <a:rPr sz="2400" spc="300" dirty="0">
                <a:latin typeface="+mj-lt"/>
                <a:cs typeface="Times New Roman"/>
              </a:rPr>
              <a:t> </a:t>
            </a:r>
            <a:r>
              <a:rPr sz="2400" dirty="0">
                <a:latin typeface="+mj-lt"/>
                <a:cs typeface="Times New Roman"/>
              </a:rPr>
              <a:t>maximize</a:t>
            </a:r>
            <a:r>
              <a:rPr sz="2400" spc="295" dirty="0">
                <a:latin typeface="+mj-lt"/>
                <a:cs typeface="Times New Roman"/>
              </a:rPr>
              <a:t> </a:t>
            </a:r>
            <a:r>
              <a:rPr sz="2400" dirty="0">
                <a:latin typeface="+mj-lt"/>
                <a:cs typeface="Times New Roman"/>
              </a:rPr>
              <a:t>the</a:t>
            </a:r>
            <a:r>
              <a:rPr sz="2400" spc="295" dirty="0">
                <a:latin typeface="+mj-lt"/>
                <a:cs typeface="Times New Roman"/>
              </a:rPr>
              <a:t> </a:t>
            </a:r>
            <a:r>
              <a:rPr sz="2400" dirty="0">
                <a:latin typeface="+mj-lt"/>
                <a:cs typeface="Times New Roman"/>
              </a:rPr>
              <a:t>learning</a:t>
            </a:r>
            <a:r>
              <a:rPr sz="2400" spc="285" dirty="0">
                <a:latin typeface="+mj-lt"/>
                <a:cs typeface="Times New Roman"/>
              </a:rPr>
              <a:t> </a:t>
            </a:r>
            <a:r>
              <a:rPr sz="2400" dirty="0">
                <a:latin typeface="+mj-lt"/>
                <a:cs typeface="Times New Roman"/>
              </a:rPr>
              <a:t>rate</a:t>
            </a:r>
            <a:r>
              <a:rPr sz="2400" spc="295" dirty="0">
                <a:latin typeface="+mj-lt"/>
                <a:cs typeface="Times New Roman"/>
              </a:rPr>
              <a:t> </a:t>
            </a:r>
            <a:r>
              <a:rPr sz="2400" dirty="0">
                <a:latin typeface="+mj-lt"/>
                <a:cs typeface="Times New Roman"/>
              </a:rPr>
              <a:t>of</a:t>
            </a:r>
            <a:r>
              <a:rPr sz="2400" spc="295" dirty="0">
                <a:latin typeface="+mj-lt"/>
                <a:cs typeface="Times New Roman"/>
              </a:rPr>
              <a:t> </a:t>
            </a:r>
            <a:r>
              <a:rPr sz="2400" spc="-25" dirty="0">
                <a:latin typeface="+mj-lt"/>
                <a:cs typeface="Times New Roman"/>
              </a:rPr>
              <a:t>the </a:t>
            </a:r>
            <a:r>
              <a:rPr sz="2400" dirty="0">
                <a:latin typeface="+mj-lt"/>
                <a:cs typeface="Times New Roman"/>
              </a:rPr>
              <a:t>overall</a:t>
            </a:r>
            <a:r>
              <a:rPr sz="2400" spc="-25" dirty="0">
                <a:latin typeface="+mj-lt"/>
                <a:cs typeface="Times New Roman"/>
              </a:rPr>
              <a:t> </a:t>
            </a:r>
            <a:r>
              <a:rPr sz="2400" spc="-10" dirty="0">
                <a:latin typeface="+mj-lt"/>
                <a:cs typeface="Times New Roman"/>
              </a:rPr>
              <a:t>system.</a:t>
            </a:r>
            <a:endParaRPr sz="2400" dirty="0">
              <a:latin typeface="+mj-lt"/>
              <a:cs typeface="Times New Roman"/>
            </a:endParaRPr>
          </a:p>
          <a:p>
            <a:pPr marL="50800" marR="382905" algn="just">
              <a:lnSpc>
                <a:spcPct val="100000"/>
              </a:lnSpc>
            </a:pPr>
            <a:r>
              <a:rPr sz="2400" dirty="0">
                <a:latin typeface="+mj-lt"/>
                <a:cs typeface="Times New Roman"/>
              </a:rPr>
              <a:t>In</a:t>
            </a:r>
            <a:r>
              <a:rPr sz="2400" spc="-20" dirty="0">
                <a:latin typeface="+mj-lt"/>
                <a:cs typeface="Times New Roman"/>
              </a:rPr>
              <a:t> </a:t>
            </a:r>
            <a:r>
              <a:rPr sz="2400" dirty="0">
                <a:latin typeface="+mj-lt"/>
                <a:cs typeface="Times New Roman"/>
              </a:rPr>
              <a:t>our</a:t>
            </a:r>
            <a:r>
              <a:rPr sz="2400" spc="-20" dirty="0">
                <a:latin typeface="+mj-lt"/>
                <a:cs typeface="Times New Roman"/>
              </a:rPr>
              <a:t> </a:t>
            </a:r>
            <a:r>
              <a:rPr sz="2400" dirty="0">
                <a:latin typeface="+mj-lt"/>
                <a:cs typeface="Times New Roman"/>
              </a:rPr>
              <a:t>example,</a:t>
            </a:r>
            <a:r>
              <a:rPr sz="2400" spc="-2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Experiment</a:t>
            </a:r>
            <a:r>
              <a:rPr sz="2400" spc="-40" dirty="0">
                <a:latin typeface="+mj-lt"/>
                <a:cs typeface="Times New Roman"/>
              </a:rPr>
              <a:t> </a:t>
            </a:r>
            <a:r>
              <a:rPr sz="2400" dirty="0">
                <a:latin typeface="+mj-lt"/>
                <a:cs typeface="Times New Roman"/>
              </a:rPr>
              <a:t>Generator</a:t>
            </a:r>
            <a:r>
              <a:rPr sz="2400" spc="-30" dirty="0">
                <a:latin typeface="+mj-lt"/>
                <a:cs typeface="Times New Roman"/>
              </a:rPr>
              <a:t> </a:t>
            </a:r>
            <a:r>
              <a:rPr sz="2400" dirty="0">
                <a:latin typeface="+mj-lt"/>
                <a:cs typeface="Times New Roman"/>
              </a:rPr>
              <a:t>always</a:t>
            </a:r>
            <a:r>
              <a:rPr sz="2400" spc="-10" dirty="0">
                <a:latin typeface="+mj-lt"/>
                <a:cs typeface="Times New Roman"/>
              </a:rPr>
              <a:t> </a:t>
            </a:r>
            <a:r>
              <a:rPr sz="2400" dirty="0">
                <a:latin typeface="+mj-lt"/>
                <a:cs typeface="Times New Roman"/>
              </a:rPr>
              <a:t>proposes</a:t>
            </a:r>
            <a:r>
              <a:rPr sz="2400" spc="-2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same</a:t>
            </a:r>
            <a:r>
              <a:rPr sz="2400" spc="-20" dirty="0">
                <a:latin typeface="+mj-lt"/>
                <a:cs typeface="Times New Roman"/>
              </a:rPr>
              <a:t> </a:t>
            </a:r>
            <a:r>
              <a:rPr sz="2400" dirty="0">
                <a:latin typeface="+mj-lt"/>
                <a:cs typeface="Times New Roman"/>
              </a:rPr>
              <a:t>initial</a:t>
            </a:r>
            <a:r>
              <a:rPr sz="2400" spc="-60" dirty="0">
                <a:latin typeface="+mj-lt"/>
                <a:cs typeface="Times New Roman"/>
              </a:rPr>
              <a:t> </a:t>
            </a:r>
            <a:r>
              <a:rPr sz="2400" spc="-20" dirty="0">
                <a:latin typeface="+mj-lt"/>
                <a:cs typeface="Times New Roman"/>
              </a:rPr>
              <a:t>game </a:t>
            </a:r>
            <a:r>
              <a:rPr sz="2400" dirty="0">
                <a:latin typeface="+mj-lt"/>
                <a:cs typeface="Times New Roman"/>
              </a:rPr>
              <a:t>board</a:t>
            </a:r>
            <a:r>
              <a:rPr sz="2400" spc="-35" dirty="0">
                <a:latin typeface="+mj-lt"/>
                <a:cs typeface="Times New Roman"/>
              </a:rPr>
              <a:t> </a:t>
            </a:r>
            <a:r>
              <a:rPr sz="2400" dirty="0">
                <a:latin typeface="+mj-lt"/>
                <a:cs typeface="Times New Roman"/>
              </a:rPr>
              <a:t>to</a:t>
            </a:r>
            <a:r>
              <a:rPr sz="2400" spc="-20" dirty="0">
                <a:latin typeface="+mj-lt"/>
                <a:cs typeface="Times New Roman"/>
              </a:rPr>
              <a:t> </a:t>
            </a:r>
            <a:r>
              <a:rPr sz="2400" dirty="0">
                <a:latin typeface="+mj-lt"/>
                <a:cs typeface="Times New Roman"/>
              </a:rPr>
              <a:t>begin</a:t>
            </a:r>
            <a:r>
              <a:rPr sz="2400" spc="-5" dirty="0">
                <a:latin typeface="+mj-lt"/>
                <a:cs typeface="Times New Roman"/>
              </a:rPr>
              <a:t> </a:t>
            </a:r>
            <a:r>
              <a:rPr sz="2400" dirty="0">
                <a:latin typeface="+mj-lt"/>
                <a:cs typeface="Times New Roman"/>
              </a:rPr>
              <a:t>a</a:t>
            </a:r>
            <a:r>
              <a:rPr sz="2400" spc="-10" dirty="0">
                <a:latin typeface="+mj-lt"/>
                <a:cs typeface="Times New Roman"/>
              </a:rPr>
              <a:t> </a:t>
            </a:r>
            <a:r>
              <a:rPr sz="2400" dirty="0">
                <a:latin typeface="+mj-lt"/>
                <a:cs typeface="Times New Roman"/>
              </a:rPr>
              <a:t>new</a:t>
            </a:r>
            <a:r>
              <a:rPr sz="2400" spc="-10" dirty="0">
                <a:latin typeface="+mj-lt"/>
                <a:cs typeface="Times New Roman"/>
              </a:rPr>
              <a:t> game.</a:t>
            </a:r>
            <a:endParaRPr sz="2400" dirty="0">
              <a:latin typeface="+mj-lt"/>
              <a:cs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2384">
              <a:lnSpc>
                <a:spcPct val="100000"/>
              </a:lnSpc>
              <a:spcBef>
                <a:spcPts val="100"/>
              </a:spcBef>
            </a:pPr>
            <a:r>
              <a:rPr sz="2400" b="0" dirty="0">
                <a:latin typeface="+mj-lt"/>
                <a:cs typeface="Times New Roman"/>
              </a:rPr>
              <a:t>The</a:t>
            </a:r>
            <a:r>
              <a:rPr sz="2400" b="0" spc="-40" dirty="0">
                <a:latin typeface="+mj-lt"/>
                <a:cs typeface="Times New Roman"/>
              </a:rPr>
              <a:t> </a:t>
            </a:r>
            <a:r>
              <a:rPr sz="2400" b="0" dirty="0">
                <a:latin typeface="+mj-lt"/>
                <a:cs typeface="Times New Roman"/>
              </a:rPr>
              <a:t>sequence</a:t>
            </a:r>
            <a:r>
              <a:rPr sz="2400" b="0" spc="-15" dirty="0">
                <a:latin typeface="+mj-lt"/>
                <a:cs typeface="Times New Roman"/>
              </a:rPr>
              <a:t> </a:t>
            </a:r>
            <a:r>
              <a:rPr sz="2400" b="0" dirty="0">
                <a:latin typeface="+mj-lt"/>
                <a:cs typeface="Times New Roman"/>
              </a:rPr>
              <a:t>of</a:t>
            </a:r>
            <a:r>
              <a:rPr sz="2400" b="0" spc="-15" dirty="0">
                <a:latin typeface="+mj-lt"/>
                <a:cs typeface="Times New Roman"/>
              </a:rPr>
              <a:t> </a:t>
            </a:r>
            <a:r>
              <a:rPr sz="2400" b="0" dirty="0">
                <a:latin typeface="+mj-lt"/>
                <a:cs typeface="Times New Roman"/>
              </a:rPr>
              <a:t>design</a:t>
            </a:r>
            <a:r>
              <a:rPr sz="2400" b="0" spc="-20" dirty="0">
                <a:latin typeface="+mj-lt"/>
                <a:cs typeface="Times New Roman"/>
              </a:rPr>
              <a:t> </a:t>
            </a:r>
            <a:r>
              <a:rPr sz="2400" b="0" dirty="0">
                <a:latin typeface="+mj-lt"/>
                <a:cs typeface="Times New Roman"/>
              </a:rPr>
              <a:t>choices</a:t>
            </a:r>
            <a:r>
              <a:rPr sz="2400" b="0" spc="-25" dirty="0">
                <a:latin typeface="+mj-lt"/>
                <a:cs typeface="Times New Roman"/>
              </a:rPr>
              <a:t> </a:t>
            </a:r>
            <a:r>
              <a:rPr sz="2400" b="0" dirty="0">
                <a:latin typeface="+mj-lt"/>
                <a:cs typeface="Times New Roman"/>
              </a:rPr>
              <a:t>made</a:t>
            </a:r>
            <a:r>
              <a:rPr sz="2400" b="0" spc="5" dirty="0">
                <a:latin typeface="+mj-lt"/>
                <a:cs typeface="Times New Roman"/>
              </a:rPr>
              <a:t> </a:t>
            </a:r>
            <a:r>
              <a:rPr sz="2400" b="0" dirty="0">
                <a:latin typeface="+mj-lt"/>
                <a:cs typeface="Times New Roman"/>
              </a:rPr>
              <a:t>for</a:t>
            </a:r>
            <a:r>
              <a:rPr sz="2400" b="0" spc="-10" dirty="0">
                <a:latin typeface="+mj-lt"/>
                <a:cs typeface="Times New Roman"/>
              </a:rPr>
              <a:t> </a:t>
            </a:r>
            <a:r>
              <a:rPr sz="2400" b="0" dirty="0">
                <a:latin typeface="+mj-lt"/>
                <a:cs typeface="Times New Roman"/>
              </a:rPr>
              <a:t>the</a:t>
            </a:r>
            <a:r>
              <a:rPr sz="2400" b="0" spc="-5" dirty="0">
                <a:latin typeface="+mj-lt"/>
                <a:cs typeface="Times New Roman"/>
              </a:rPr>
              <a:t> </a:t>
            </a:r>
            <a:r>
              <a:rPr sz="2400" b="0" dirty="0">
                <a:latin typeface="+mj-lt"/>
                <a:cs typeface="Times New Roman"/>
              </a:rPr>
              <a:t>checkers</a:t>
            </a:r>
            <a:r>
              <a:rPr sz="2400" b="0" spc="-30" dirty="0">
                <a:latin typeface="+mj-lt"/>
                <a:cs typeface="Times New Roman"/>
              </a:rPr>
              <a:t> </a:t>
            </a:r>
            <a:r>
              <a:rPr sz="2400" b="0" dirty="0">
                <a:latin typeface="+mj-lt"/>
                <a:cs typeface="Times New Roman"/>
              </a:rPr>
              <a:t>program</a:t>
            </a:r>
            <a:r>
              <a:rPr sz="2400" b="0" spc="-25" dirty="0">
                <a:latin typeface="+mj-lt"/>
                <a:cs typeface="Times New Roman"/>
              </a:rPr>
              <a:t> </a:t>
            </a:r>
            <a:r>
              <a:rPr sz="2400" b="0" dirty="0">
                <a:latin typeface="+mj-lt"/>
                <a:cs typeface="Times New Roman"/>
              </a:rPr>
              <a:t>is</a:t>
            </a:r>
            <a:r>
              <a:rPr sz="2400" b="0" spc="-5" dirty="0">
                <a:latin typeface="+mj-lt"/>
                <a:cs typeface="Times New Roman"/>
              </a:rPr>
              <a:t> </a:t>
            </a:r>
            <a:r>
              <a:rPr sz="2400" b="0" dirty="0">
                <a:latin typeface="+mj-lt"/>
                <a:cs typeface="Times New Roman"/>
              </a:rPr>
              <a:t>summarized</a:t>
            </a:r>
            <a:r>
              <a:rPr sz="2400" b="0" spc="-5" dirty="0">
                <a:latin typeface="+mj-lt"/>
                <a:cs typeface="Times New Roman"/>
              </a:rPr>
              <a:t> </a:t>
            </a:r>
            <a:r>
              <a:rPr sz="2400" b="0" spc="-25" dirty="0">
                <a:latin typeface="+mj-lt"/>
                <a:cs typeface="Times New Roman"/>
              </a:rPr>
              <a:t>in</a:t>
            </a:r>
            <a:endParaRPr sz="2400" dirty="0">
              <a:latin typeface="+mj-lt"/>
              <a:cs typeface="Times New Roman"/>
            </a:endParaRPr>
          </a:p>
          <a:p>
            <a:pPr marL="32384">
              <a:lnSpc>
                <a:spcPct val="100000"/>
              </a:lnSpc>
              <a:spcBef>
                <a:spcPts val="5"/>
              </a:spcBef>
            </a:pPr>
            <a:r>
              <a:rPr sz="2400" b="0" dirty="0">
                <a:latin typeface="+mj-lt"/>
                <a:cs typeface="Times New Roman"/>
              </a:rPr>
              <a:t>below </a:t>
            </a:r>
            <a:r>
              <a:rPr sz="2400" b="0" spc="-10" dirty="0">
                <a:latin typeface="+mj-lt"/>
                <a:cs typeface="Times New Roman"/>
              </a:rPr>
              <a:t>figure</a:t>
            </a:r>
            <a:endParaRPr sz="2400" dirty="0">
              <a:latin typeface="+mj-lt"/>
              <a:cs typeface="Times New Roman"/>
            </a:endParaRPr>
          </a:p>
        </p:txBody>
      </p:sp>
      <p:pic>
        <p:nvPicPr>
          <p:cNvPr id="3" name="object 3"/>
          <p:cNvPicPr/>
          <p:nvPr/>
        </p:nvPicPr>
        <p:blipFill>
          <a:blip r:embed="rId2" cstate="print"/>
          <a:stretch>
            <a:fillRect/>
          </a:stretch>
        </p:blipFill>
        <p:spPr>
          <a:xfrm>
            <a:off x="4108146" y="1130636"/>
            <a:ext cx="4413779" cy="554043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43</a:t>
            </a:fld>
            <a:endParaRPr spc="-2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44</a:t>
            </a:fld>
            <a:endParaRPr spc="-25" dirty="0"/>
          </a:p>
        </p:txBody>
      </p:sp>
      <p:sp>
        <p:nvSpPr>
          <p:cNvPr id="2" name="object 2"/>
          <p:cNvSpPr txBox="1">
            <a:spLocks noGrp="1"/>
          </p:cNvSpPr>
          <p:nvPr>
            <p:ph type="title"/>
          </p:nvPr>
        </p:nvSpPr>
        <p:spPr>
          <a:xfrm>
            <a:off x="228600" y="489108"/>
            <a:ext cx="9558473" cy="757335"/>
          </a:xfrm>
          <a:prstGeom prst="rect">
            <a:avLst/>
          </a:prstGeom>
        </p:spPr>
        <p:txBody>
          <a:bodyPr vert="horz" wrap="square" lIns="0" tIns="79451" rIns="0" bIns="0" rtlCol="0">
            <a:spAutoFit/>
          </a:bodyPr>
          <a:lstStyle/>
          <a:p>
            <a:pPr marL="2916555">
              <a:lnSpc>
                <a:spcPct val="100000"/>
              </a:lnSpc>
              <a:spcBef>
                <a:spcPts val="105"/>
              </a:spcBef>
            </a:pPr>
            <a:r>
              <a:rPr sz="4400" dirty="0">
                <a:latin typeface="Times New Roman"/>
                <a:cs typeface="Times New Roman"/>
              </a:rPr>
              <a:t>Issues</a:t>
            </a:r>
            <a:r>
              <a:rPr sz="4400" spc="-15" dirty="0">
                <a:latin typeface="Times New Roman"/>
                <a:cs typeface="Times New Roman"/>
              </a:rPr>
              <a:t> </a:t>
            </a:r>
            <a:r>
              <a:rPr sz="4400" dirty="0">
                <a:latin typeface="Times New Roman"/>
                <a:cs typeface="Times New Roman"/>
              </a:rPr>
              <a:t>in</a:t>
            </a:r>
            <a:r>
              <a:rPr sz="4400" spc="-10" dirty="0">
                <a:latin typeface="Times New Roman"/>
                <a:cs typeface="Times New Roman"/>
              </a:rPr>
              <a:t> </a:t>
            </a:r>
            <a:r>
              <a:rPr sz="4400" dirty="0">
                <a:latin typeface="Times New Roman"/>
                <a:cs typeface="Times New Roman"/>
              </a:rPr>
              <a:t>Machine</a:t>
            </a:r>
            <a:r>
              <a:rPr sz="4400" spc="-25" dirty="0">
                <a:latin typeface="Times New Roman"/>
                <a:cs typeface="Times New Roman"/>
              </a:rPr>
              <a:t> </a:t>
            </a:r>
            <a:r>
              <a:rPr sz="4400" spc="-10" dirty="0">
                <a:latin typeface="Times New Roman"/>
                <a:cs typeface="Times New Roman"/>
              </a:rPr>
              <a:t>Learning</a:t>
            </a:r>
            <a:endParaRPr sz="4400" dirty="0">
              <a:latin typeface="Times New Roman"/>
              <a:cs typeface="Times New Roman"/>
            </a:endParaRPr>
          </a:p>
        </p:txBody>
      </p:sp>
      <p:sp>
        <p:nvSpPr>
          <p:cNvPr id="3" name="object 3"/>
          <p:cNvSpPr txBox="1"/>
          <p:nvPr/>
        </p:nvSpPr>
        <p:spPr>
          <a:xfrm>
            <a:off x="965099" y="1503421"/>
            <a:ext cx="10290175" cy="4470455"/>
          </a:xfrm>
          <a:prstGeom prst="rect">
            <a:avLst/>
          </a:prstGeom>
        </p:spPr>
        <p:txBody>
          <a:bodyPr vert="horz" wrap="square" lIns="0" tIns="12700" rIns="0" bIns="0" rtlCol="0">
            <a:spAutoFit/>
          </a:bodyPr>
          <a:lstStyle/>
          <a:p>
            <a:pPr marL="352425" marR="6350" indent="-340360" algn="just">
              <a:lnSpc>
                <a:spcPct val="100000"/>
              </a:lnSpc>
              <a:spcBef>
                <a:spcPts val="100"/>
              </a:spcBef>
              <a:buFont typeface="Arial MT"/>
              <a:buChar char="•"/>
              <a:tabLst>
                <a:tab pos="354965" algn="l"/>
              </a:tabLst>
            </a:pPr>
            <a:r>
              <a:rPr sz="2400" dirty="0">
                <a:latin typeface="+mj-lt"/>
                <a:cs typeface="Times New Roman"/>
              </a:rPr>
              <a:t>What</a:t>
            </a:r>
            <a:r>
              <a:rPr sz="2400" spc="35" dirty="0">
                <a:latin typeface="+mj-lt"/>
                <a:cs typeface="Times New Roman"/>
              </a:rPr>
              <a:t> </a:t>
            </a:r>
            <a:r>
              <a:rPr sz="2400" dirty="0">
                <a:latin typeface="+mj-lt"/>
                <a:cs typeface="Times New Roman"/>
              </a:rPr>
              <a:t>algorithms</a:t>
            </a:r>
            <a:r>
              <a:rPr sz="2400" spc="45" dirty="0">
                <a:latin typeface="+mj-lt"/>
                <a:cs typeface="Times New Roman"/>
              </a:rPr>
              <a:t> </a:t>
            </a:r>
            <a:r>
              <a:rPr sz="2400" dirty="0">
                <a:latin typeface="+mj-lt"/>
                <a:cs typeface="Times New Roman"/>
              </a:rPr>
              <a:t>exist</a:t>
            </a:r>
            <a:r>
              <a:rPr sz="2400" spc="35" dirty="0">
                <a:latin typeface="+mj-lt"/>
                <a:cs typeface="Times New Roman"/>
              </a:rPr>
              <a:t> </a:t>
            </a:r>
            <a:r>
              <a:rPr sz="2400" dirty="0">
                <a:latin typeface="+mj-lt"/>
                <a:cs typeface="Times New Roman"/>
              </a:rPr>
              <a:t>for</a:t>
            </a:r>
            <a:r>
              <a:rPr sz="2400" spc="30" dirty="0">
                <a:latin typeface="+mj-lt"/>
                <a:cs typeface="Times New Roman"/>
              </a:rPr>
              <a:t> </a:t>
            </a:r>
            <a:r>
              <a:rPr sz="2400" dirty="0">
                <a:latin typeface="+mj-lt"/>
                <a:cs typeface="Times New Roman"/>
              </a:rPr>
              <a:t>learning</a:t>
            </a:r>
            <a:r>
              <a:rPr sz="2400" spc="40" dirty="0">
                <a:latin typeface="+mj-lt"/>
                <a:cs typeface="Times New Roman"/>
              </a:rPr>
              <a:t> </a:t>
            </a:r>
            <a:r>
              <a:rPr sz="2400" dirty="0">
                <a:latin typeface="+mj-lt"/>
                <a:cs typeface="Times New Roman"/>
              </a:rPr>
              <a:t>general</a:t>
            </a:r>
            <a:r>
              <a:rPr sz="2400" spc="35" dirty="0">
                <a:latin typeface="+mj-lt"/>
                <a:cs typeface="Times New Roman"/>
              </a:rPr>
              <a:t> </a:t>
            </a:r>
            <a:r>
              <a:rPr sz="2400" dirty="0">
                <a:latin typeface="+mj-lt"/>
                <a:cs typeface="Times New Roman"/>
              </a:rPr>
              <a:t>target</a:t>
            </a:r>
            <a:r>
              <a:rPr sz="2400" spc="35" dirty="0">
                <a:latin typeface="+mj-lt"/>
                <a:cs typeface="Times New Roman"/>
              </a:rPr>
              <a:t> </a:t>
            </a:r>
            <a:r>
              <a:rPr sz="2400" dirty="0">
                <a:latin typeface="+mj-lt"/>
                <a:cs typeface="Times New Roman"/>
              </a:rPr>
              <a:t>functions</a:t>
            </a:r>
            <a:r>
              <a:rPr sz="2400" spc="35" dirty="0">
                <a:latin typeface="+mj-lt"/>
                <a:cs typeface="Times New Roman"/>
              </a:rPr>
              <a:t> </a:t>
            </a:r>
            <a:r>
              <a:rPr sz="2400" dirty="0">
                <a:latin typeface="+mj-lt"/>
                <a:cs typeface="Times New Roman"/>
              </a:rPr>
              <a:t>from</a:t>
            </a:r>
            <a:r>
              <a:rPr sz="2400" spc="20" dirty="0">
                <a:latin typeface="+mj-lt"/>
                <a:cs typeface="Times New Roman"/>
              </a:rPr>
              <a:t> </a:t>
            </a:r>
            <a:r>
              <a:rPr sz="2400" dirty="0">
                <a:latin typeface="+mj-lt"/>
                <a:cs typeface="Times New Roman"/>
              </a:rPr>
              <a:t>specific</a:t>
            </a:r>
            <a:r>
              <a:rPr sz="2400" spc="15" dirty="0">
                <a:latin typeface="+mj-lt"/>
                <a:cs typeface="Times New Roman"/>
              </a:rPr>
              <a:t> </a:t>
            </a:r>
            <a:r>
              <a:rPr sz="2400" spc="-10" dirty="0">
                <a:latin typeface="+mj-lt"/>
                <a:cs typeface="Times New Roman"/>
              </a:rPr>
              <a:t>training </a:t>
            </a:r>
            <a:r>
              <a:rPr sz="2400" dirty="0">
                <a:latin typeface="+mj-lt"/>
                <a:cs typeface="Times New Roman"/>
              </a:rPr>
              <a:t>examples?</a:t>
            </a:r>
            <a:r>
              <a:rPr sz="2400" spc="405" dirty="0">
                <a:latin typeface="+mj-lt"/>
                <a:cs typeface="Times New Roman"/>
              </a:rPr>
              <a:t> </a:t>
            </a:r>
            <a:r>
              <a:rPr sz="2400" dirty="0">
                <a:latin typeface="+mj-lt"/>
                <a:cs typeface="Times New Roman"/>
              </a:rPr>
              <a:t>In</a:t>
            </a:r>
            <a:r>
              <a:rPr sz="2400" spc="409" dirty="0">
                <a:latin typeface="+mj-lt"/>
                <a:cs typeface="Times New Roman"/>
              </a:rPr>
              <a:t> </a:t>
            </a:r>
            <a:r>
              <a:rPr sz="2400" dirty="0">
                <a:latin typeface="+mj-lt"/>
                <a:cs typeface="Times New Roman"/>
              </a:rPr>
              <a:t>what</a:t>
            </a:r>
            <a:r>
              <a:rPr sz="2400" spc="409" dirty="0">
                <a:latin typeface="+mj-lt"/>
                <a:cs typeface="Times New Roman"/>
              </a:rPr>
              <a:t> </a:t>
            </a:r>
            <a:r>
              <a:rPr sz="2400" dirty="0">
                <a:latin typeface="+mj-lt"/>
                <a:cs typeface="Times New Roman"/>
              </a:rPr>
              <a:t>settings</a:t>
            </a:r>
            <a:r>
              <a:rPr sz="2400" spc="415" dirty="0">
                <a:latin typeface="+mj-lt"/>
                <a:cs typeface="Times New Roman"/>
              </a:rPr>
              <a:t> </a:t>
            </a:r>
            <a:r>
              <a:rPr sz="2400" dirty="0">
                <a:latin typeface="+mj-lt"/>
                <a:cs typeface="Times New Roman"/>
              </a:rPr>
              <a:t>will</a:t>
            </a:r>
            <a:r>
              <a:rPr sz="2400" spc="415" dirty="0">
                <a:latin typeface="+mj-lt"/>
                <a:cs typeface="Times New Roman"/>
              </a:rPr>
              <a:t> </a:t>
            </a:r>
            <a:r>
              <a:rPr sz="2400" dirty="0">
                <a:latin typeface="+mj-lt"/>
                <a:cs typeface="Times New Roman"/>
              </a:rPr>
              <a:t>particular</a:t>
            </a:r>
            <a:r>
              <a:rPr sz="2400" spc="409" dirty="0">
                <a:latin typeface="+mj-lt"/>
                <a:cs typeface="Times New Roman"/>
              </a:rPr>
              <a:t> </a:t>
            </a:r>
            <a:r>
              <a:rPr sz="2400" dirty="0">
                <a:latin typeface="+mj-lt"/>
                <a:cs typeface="Times New Roman"/>
              </a:rPr>
              <a:t>algorithms</a:t>
            </a:r>
            <a:r>
              <a:rPr sz="2400" spc="415" dirty="0">
                <a:latin typeface="+mj-lt"/>
                <a:cs typeface="Times New Roman"/>
              </a:rPr>
              <a:t> </a:t>
            </a:r>
            <a:r>
              <a:rPr sz="2400" dirty="0">
                <a:latin typeface="+mj-lt"/>
                <a:cs typeface="Times New Roman"/>
              </a:rPr>
              <a:t>converge</a:t>
            </a:r>
            <a:r>
              <a:rPr sz="2400" spc="405" dirty="0">
                <a:latin typeface="+mj-lt"/>
                <a:cs typeface="Times New Roman"/>
              </a:rPr>
              <a:t> </a:t>
            </a:r>
            <a:r>
              <a:rPr sz="2400" dirty="0">
                <a:latin typeface="+mj-lt"/>
                <a:cs typeface="Times New Roman"/>
              </a:rPr>
              <a:t>to</a:t>
            </a:r>
            <a:r>
              <a:rPr sz="2400" spc="400" dirty="0">
                <a:latin typeface="+mj-lt"/>
                <a:cs typeface="Times New Roman"/>
              </a:rPr>
              <a:t> </a:t>
            </a:r>
            <a:r>
              <a:rPr sz="2400" dirty="0">
                <a:latin typeface="+mj-lt"/>
                <a:cs typeface="Times New Roman"/>
              </a:rPr>
              <a:t>the</a:t>
            </a:r>
            <a:r>
              <a:rPr sz="2400" spc="405" dirty="0">
                <a:latin typeface="+mj-lt"/>
                <a:cs typeface="Times New Roman"/>
              </a:rPr>
              <a:t> </a:t>
            </a:r>
            <a:r>
              <a:rPr sz="2400" spc="-10" dirty="0">
                <a:latin typeface="+mj-lt"/>
                <a:cs typeface="Times New Roman"/>
              </a:rPr>
              <a:t>desired </a:t>
            </a:r>
            <a:r>
              <a:rPr sz="2400" dirty="0">
                <a:latin typeface="+mj-lt"/>
                <a:cs typeface="Times New Roman"/>
              </a:rPr>
              <a:t>function,</a:t>
            </a:r>
            <a:r>
              <a:rPr sz="2400" spc="35" dirty="0">
                <a:latin typeface="+mj-lt"/>
                <a:cs typeface="Times New Roman"/>
              </a:rPr>
              <a:t>  </a:t>
            </a:r>
            <a:r>
              <a:rPr sz="2400" dirty="0">
                <a:latin typeface="+mj-lt"/>
                <a:cs typeface="Times New Roman"/>
              </a:rPr>
              <a:t>given</a:t>
            </a:r>
            <a:r>
              <a:rPr sz="2400" spc="40" dirty="0">
                <a:latin typeface="+mj-lt"/>
                <a:cs typeface="Times New Roman"/>
              </a:rPr>
              <a:t>  </a:t>
            </a:r>
            <a:r>
              <a:rPr sz="2400" dirty="0">
                <a:latin typeface="+mj-lt"/>
                <a:cs typeface="Times New Roman"/>
              </a:rPr>
              <a:t>sufficient</a:t>
            </a:r>
            <a:r>
              <a:rPr sz="2400" spc="30" dirty="0">
                <a:latin typeface="+mj-lt"/>
                <a:cs typeface="Times New Roman"/>
              </a:rPr>
              <a:t>  </a:t>
            </a:r>
            <a:r>
              <a:rPr sz="2400" dirty="0">
                <a:latin typeface="+mj-lt"/>
                <a:cs typeface="Times New Roman"/>
              </a:rPr>
              <a:t>training</a:t>
            </a:r>
            <a:r>
              <a:rPr sz="2400" spc="35" dirty="0">
                <a:latin typeface="+mj-lt"/>
                <a:cs typeface="Times New Roman"/>
              </a:rPr>
              <a:t>  </a:t>
            </a:r>
            <a:r>
              <a:rPr sz="2400" dirty="0">
                <a:latin typeface="+mj-lt"/>
                <a:cs typeface="Times New Roman"/>
              </a:rPr>
              <a:t>data?</a:t>
            </a:r>
            <a:r>
              <a:rPr sz="2400" spc="40" dirty="0">
                <a:latin typeface="+mj-lt"/>
                <a:cs typeface="Times New Roman"/>
              </a:rPr>
              <a:t>  </a:t>
            </a:r>
            <a:r>
              <a:rPr sz="2400" dirty="0">
                <a:latin typeface="+mj-lt"/>
                <a:cs typeface="Times New Roman"/>
              </a:rPr>
              <a:t>Which</a:t>
            </a:r>
            <a:r>
              <a:rPr sz="2400" spc="35" dirty="0">
                <a:latin typeface="+mj-lt"/>
                <a:cs typeface="Times New Roman"/>
              </a:rPr>
              <a:t>  </a:t>
            </a:r>
            <a:r>
              <a:rPr sz="2400" dirty="0">
                <a:latin typeface="+mj-lt"/>
                <a:cs typeface="Times New Roman"/>
              </a:rPr>
              <a:t>algorithms</a:t>
            </a:r>
            <a:r>
              <a:rPr sz="2400" spc="40" dirty="0">
                <a:latin typeface="+mj-lt"/>
                <a:cs typeface="Times New Roman"/>
              </a:rPr>
              <a:t>  </a:t>
            </a:r>
            <a:r>
              <a:rPr sz="2400" dirty="0">
                <a:latin typeface="+mj-lt"/>
                <a:cs typeface="Times New Roman"/>
              </a:rPr>
              <a:t>perform</a:t>
            </a:r>
            <a:r>
              <a:rPr sz="2400" spc="30" dirty="0">
                <a:latin typeface="+mj-lt"/>
                <a:cs typeface="Times New Roman"/>
              </a:rPr>
              <a:t>  </a:t>
            </a:r>
            <a:r>
              <a:rPr sz="2400" dirty="0">
                <a:latin typeface="+mj-lt"/>
                <a:cs typeface="Times New Roman"/>
              </a:rPr>
              <a:t>best</a:t>
            </a:r>
            <a:r>
              <a:rPr sz="2400" spc="45" dirty="0">
                <a:latin typeface="+mj-lt"/>
                <a:cs typeface="Times New Roman"/>
              </a:rPr>
              <a:t>  </a:t>
            </a:r>
            <a:r>
              <a:rPr sz="2400" spc="-25" dirty="0">
                <a:latin typeface="+mj-lt"/>
                <a:cs typeface="Times New Roman"/>
              </a:rPr>
              <a:t>for 	</a:t>
            </a:r>
            <a:r>
              <a:rPr sz="2400" dirty="0">
                <a:latin typeface="+mj-lt"/>
                <a:cs typeface="Times New Roman"/>
              </a:rPr>
              <a:t>which</a:t>
            </a:r>
            <a:r>
              <a:rPr sz="2400" spc="-10" dirty="0">
                <a:latin typeface="+mj-lt"/>
                <a:cs typeface="Times New Roman"/>
              </a:rPr>
              <a:t> </a:t>
            </a:r>
            <a:r>
              <a:rPr sz="2400" dirty="0">
                <a:latin typeface="+mj-lt"/>
                <a:cs typeface="Times New Roman"/>
              </a:rPr>
              <a:t>types</a:t>
            </a:r>
            <a:r>
              <a:rPr sz="2400" spc="-25"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problems</a:t>
            </a:r>
            <a:r>
              <a:rPr sz="2400" spc="-10" dirty="0">
                <a:latin typeface="+mj-lt"/>
                <a:cs typeface="Times New Roman"/>
              </a:rPr>
              <a:t> </a:t>
            </a:r>
            <a:r>
              <a:rPr sz="2400" dirty="0">
                <a:latin typeface="+mj-lt"/>
                <a:cs typeface="Times New Roman"/>
              </a:rPr>
              <a:t>and</a:t>
            </a:r>
            <a:r>
              <a:rPr sz="2400" spc="-15" dirty="0">
                <a:latin typeface="+mj-lt"/>
                <a:cs typeface="Times New Roman"/>
              </a:rPr>
              <a:t> </a:t>
            </a:r>
            <a:r>
              <a:rPr sz="2400" spc="-10" dirty="0">
                <a:latin typeface="+mj-lt"/>
                <a:cs typeface="Times New Roman"/>
              </a:rPr>
              <a:t>representations?</a:t>
            </a:r>
            <a:endParaRPr sz="2400" dirty="0">
              <a:latin typeface="+mj-lt"/>
              <a:cs typeface="Times New Roman"/>
            </a:endParaRPr>
          </a:p>
          <a:p>
            <a:pPr>
              <a:lnSpc>
                <a:spcPct val="100000"/>
              </a:lnSpc>
              <a:spcBef>
                <a:spcPts val="120"/>
              </a:spcBef>
              <a:buFont typeface="Arial MT"/>
              <a:buChar char="•"/>
            </a:pPr>
            <a:endParaRPr sz="2400" dirty="0">
              <a:latin typeface="+mj-lt"/>
              <a:cs typeface="Times New Roman"/>
            </a:endParaRPr>
          </a:p>
          <a:p>
            <a:pPr marL="352425" marR="5080" indent="-340360" algn="just">
              <a:lnSpc>
                <a:spcPct val="100000"/>
              </a:lnSpc>
              <a:spcBef>
                <a:spcPts val="5"/>
              </a:spcBef>
              <a:buFont typeface="Arial MT"/>
              <a:buChar char="•"/>
              <a:tabLst>
                <a:tab pos="354965" algn="l"/>
              </a:tabLst>
            </a:pPr>
            <a:r>
              <a:rPr sz="2400" dirty="0">
                <a:latin typeface="+mj-lt"/>
                <a:cs typeface="Times New Roman"/>
              </a:rPr>
              <a:t>How</a:t>
            </a:r>
            <a:r>
              <a:rPr sz="2400" spc="440" dirty="0">
                <a:latin typeface="+mj-lt"/>
                <a:cs typeface="Times New Roman"/>
              </a:rPr>
              <a:t> </a:t>
            </a:r>
            <a:r>
              <a:rPr sz="2400" dirty="0">
                <a:latin typeface="+mj-lt"/>
                <a:cs typeface="Times New Roman"/>
              </a:rPr>
              <a:t>much</a:t>
            </a:r>
            <a:r>
              <a:rPr sz="2400" spc="455" dirty="0">
                <a:latin typeface="+mj-lt"/>
                <a:cs typeface="Times New Roman"/>
              </a:rPr>
              <a:t> </a:t>
            </a:r>
            <a:r>
              <a:rPr sz="2400" dirty="0">
                <a:latin typeface="+mj-lt"/>
                <a:cs typeface="Times New Roman"/>
              </a:rPr>
              <a:t>training</a:t>
            </a:r>
            <a:r>
              <a:rPr sz="2400" spc="430" dirty="0">
                <a:latin typeface="+mj-lt"/>
                <a:cs typeface="Times New Roman"/>
              </a:rPr>
              <a:t> </a:t>
            </a:r>
            <a:r>
              <a:rPr sz="2400" dirty="0">
                <a:latin typeface="+mj-lt"/>
                <a:cs typeface="Times New Roman"/>
              </a:rPr>
              <a:t>data</a:t>
            </a:r>
            <a:r>
              <a:rPr sz="2400" spc="425" dirty="0">
                <a:latin typeface="+mj-lt"/>
                <a:cs typeface="Times New Roman"/>
              </a:rPr>
              <a:t> </a:t>
            </a:r>
            <a:r>
              <a:rPr sz="2400" dirty="0">
                <a:latin typeface="+mj-lt"/>
                <a:cs typeface="Times New Roman"/>
              </a:rPr>
              <a:t>is</a:t>
            </a:r>
            <a:r>
              <a:rPr sz="2400" spc="445" dirty="0">
                <a:latin typeface="+mj-lt"/>
                <a:cs typeface="Times New Roman"/>
              </a:rPr>
              <a:t> </a:t>
            </a:r>
            <a:r>
              <a:rPr sz="2400" dirty="0">
                <a:latin typeface="+mj-lt"/>
                <a:cs typeface="Times New Roman"/>
              </a:rPr>
              <a:t>sufficient?</a:t>
            </a:r>
            <a:r>
              <a:rPr sz="2400" spc="445" dirty="0">
                <a:latin typeface="+mj-lt"/>
                <a:cs typeface="Times New Roman"/>
              </a:rPr>
              <a:t> </a:t>
            </a:r>
            <a:r>
              <a:rPr sz="2400" dirty="0">
                <a:latin typeface="+mj-lt"/>
                <a:cs typeface="Times New Roman"/>
              </a:rPr>
              <a:t>What</a:t>
            </a:r>
            <a:r>
              <a:rPr sz="2400" spc="445" dirty="0">
                <a:latin typeface="+mj-lt"/>
                <a:cs typeface="Times New Roman"/>
              </a:rPr>
              <a:t> </a:t>
            </a:r>
            <a:r>
              <a:rPr sz="2400" dirty="0">
                <a:latin typeface="+mj-lt"/>
                <a:cs typeface="Times New Roman"/>
              </a:rPr>
              <a:t>general</a:t>
            </a:r>
            <a:r>
              <a:rPr sz="2400" spc="445" dirty="0">
                <a:latin typeface="+mj-lt"/>
                <a:cs typeface="Times New Roman"/>
              </a:rPr>
              <a:t> </a:t>
            </a:r>
            <a:r>
              <a:rPr sz="2400" dirty="0">
                <a:latin typeface="+mj-lt"/>
                <a:cs typeface="Times New Roman"/>
              </a:rPr>
              <a:t>bounds</a:t>
            </a:r>
            <a:r>
              <a:rPr sz="2400" spc="440" dirty="0">
                <a:latin typeface="+mj-lt"/>
                <a:cs typeface="Times New Roman"/>
              </a:rPr>
              <a:t> </a:t>
            </a:r>
            <a:r>
              <a:rPr sz="2400" dirty="0">
                <a:latin typeface="+mj-lt"/>
                <a:cs typeface="Times New Roman"/>
              </a:rPr>
              <a:t>can</a:t>
            </a:r>
            <a:r>
              <a:rPr sz="2400" spc="440" dirty="0">
                <a:latin typeface="+mj-lt"/>
                <a:cs typeface="Times New Roman"/>
              </a:rPr>
              <a:t> </a:t>
            </a:r>
            <a:r>
              <a:rPr sz="2400" dirty="0">
                <a:latin typeface="+mj-lt"/>
                <a:cs typeface="Times New Roman"/>
              </a:rPr>
              <a:t>be</a:t>
            </a:r>
            <a:r>
              <a:rPr sz="2400" spc="445" dirty="0">
                <a:latin typeface="+mj-lt"/>
                <a:cs typeface="Times New Roman"/>
              </a:rPr>
              <a:t> </a:t>
            </a:r>
            <a:r>
              <a:rPr sz="2400" dirty="0">
                <a:latin typeface="+mj-lt"/>
                <a:cs typeface="Times New Roman"/>
              </a:rPr>
              <a:t>found</a:t>
            </a:r>
            <a:r>
              <a:rPr sz="2400" spc="440" dirty="0">
                <a:latin typeface="+mj-lt"/>
                <a:cs typeface="Times New Roman"/>
              </a:rPr>
              <a:t> </a:t>
            </a:r>
            <a:r>
              <a:rPr sz="2400" spc="-25" dirty="0">
                <a:latin typeface="+mj-lt"/>
                <a:cs typeface="Times New Roman"/>
              </a:rPr>
              <a:t>to 	</a:t>
            </a:r>
            <a:r>
              <a:rPr sz="2400" dirty="0">
                <a:latin typeface="+mj-lt"/>
                <a:cs typeface="Times New Roman"/>
              </a:rPr>
              <a:t>relate</a:t>
            </a:r>
            <a:r>
              <a:rPr sz="2400" spc="100" dirty="0">
                <a:latin typeface="+mj-lt"/>
                <a:cs typeface="Times New Roman"/>
              </a:rPr>
              <a:t> </a:t>
            </a:r>
            <a:r>
              <a:rPr sz="2400" dirty="0">
                <a:latin typeface="+mj-lt"/>
                <a:cs typeface="Times New Roman"/>
              </a:rPr>
              <a:t>the</a:t>
            </a:r>
            <a:r>
              <a:rPr sz="2400" spc="114" dirty="0">
                <a:latin typeface="+mj-lt"/>
                <a:cs typeface="Times New Roman"/>
              </a:rPr>
              <a:t> </a:t>
            </a:r>
            <a:r>
              <a:rPr sz="2400" dirty="0">
                <a:latin typeface="+mj-lt"/>
                <a:cs typeface="Times New Roman"/>
              </a:rPr>
              <a:t>confidence</a:t>
            </a:r>
            <a:r>
              <a:rPr sz="2400" spc="110" dirty="0">
                <a:latin typeface="+mj-lt"/>
                <a:cs typeface="Times New Roman"/>
              </a:rPr>
              <a:t> </a:t>
            </a:r>
            <a:r>
              <a:rPr sz="2400" dirty="0">
                <a:latin typeface="+mj-lt"/>
                <a:cs typeface="Times New Roman"/>
              </a:rPr>
              <a:t>in</a:t>
            </a:r>
            <a:r>
              <a:rPr sz="2400" spc="110" dirty="0">
                <a:latin typeface="+mj-lt"/>
                <a:cs typeface="Times New Roman"/>
              </a:rPr>
              <a:t> </a:t>
            </a:r>
            <a:r>
              <a:rPr sz="2400" dirty="0">
                <a:latin typeface="+mj-lt"/>
                <a:cs typeface="Times New Roman"/>
              </a:rPr>
              <a:t>learned</a:t>
            </a:r>
            <a:r>
              <a:rPr sz="2400" spc="110" dirty="0">
                <a:latin typeface="+mj-lt"/>
                <a:cs typeface="Times New Roman"/>
              </a:rPr>
              <a:t> </a:t>
            </a:r>
            <a:r>
              <a:rPr sz="2400" dirty="0">
                <a:latin typeface="+mj-lt"/>
                <a:cs typeface="Times New Roman"/>
              </a:rPr>
              <a:t>hypotheses</a:t>
            </a:r>
            <a:r>
              <a:rPr sz="2400" spc="110" dirty="0">
                <a:latin typeface="+mj-lt"/>
                <a:cs typeface="Times New Roman"/>
              </a:rPr>
              <a:t> </a:t>
            </a:r>
            <a:r>
              <a:rPr sz="2400" dirty="0">
                <a:latin typeface="+mj-lt"/>
                <a:cs typeface="Times New Roman"/>
              </a:rPr>
              <a:t>to</a:t>
            </a:r>
            <a:r>
              <a:rPr sz="2400" spc="110" dirty="0">
                <a:latin typeface="+mj-lt"/>
                <a:cs typeface="Times New Roman"/>
              </a:rPr>
              <a:t> </a:t>
            </a:r>
            <a:r>
              <a:rPr sz="2400" dirty="0">
                <a:latin typeface="+mj-lt"/>
                <a:cs typeface="Times New Roman"/>
              </a:rPr>
              <a:t>the</a:t>
            </a:r>
            <a:r>
              <a:rPr sz="2400" spc="100" dirty="0">
                <a:latin typeface="+mj-lt"/>
                <a:cs typeface="Times New Roman"/>
              </a:rPr>
              <a:t> </a:t>
            </a:r>
            <a:r>
              <a:rPr sz="2400" dirty="0">
                <a:latin typeface="+mj-lt"/>
                <a:cs typeface="Times New Roman"/>
              </a:rPr>
              <a:t>amount</a:t>
            </a:r>
            <a:r>
              <a:rPr sz="2400" spc="110" dirty="0">
                <a:latin typeface="+mj-lt"/>
                <a:cs typeface="Times New Roman"/>
              </a:rPr>
              <a:t> </a:t>
            </a:r>
            <a:r>
              <a:rPr sz="2400" dirty="0">
                <a:latin typeface="+mj-lt"/>
                <a:cs typeface="Times New Roman"/>
              </a:rPr>
              <a:t>of</a:t>
            </a:r>
            <a:r>
              <a:rPr sz="2400" spc="110" dirty="0">
                <a:latin typeface="+mj-lt"/>
                <a:cs typeface="Times New Roman"/>
              </a:rPr>
              <a:t> </a:t>
            </a:r>
            <a:r>
              <a:rPr sz="2400" dirty="0">
                <a:latin typeface="+mj-lt"/>
                <a:cs typeface="Times New Roman"/>
              </a:rPr>
              <a:t>training</a:t>
            </a:r>
            <a:r>
              <a:rPr sz="2400" spc="110" dirty="0">
                <a:latin typeface="+mj-lt"/>
                <a:cs typeface="Times New Roman"/>
              </a:rPr>
              <a:t> </a:t>
            </a:r>
            <a:r>
              <a:rPr sz="2400" spc="-10" dirty="0">
                <a:latin typeface="+mj-lt"/>
                <a:cs typeface="Times New Roman"/>
              </a:rPr>
              <a:t>experience 	</a:t>
            </a:r>
            <a:r>
              <a:rPr sz="2400" dirty="0">
                <a:latin typeface="+mj-lt"/>
                <a:cs typeface="Times New Roman"/>
              </a:rPr>
              <a:t>and</a:t>
            </a:r>
            <a:r>
              <a:rPr sz="2400" spc="-10"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character</a:t>
            </a:r>
            <a:r>
              <a:rPr sz="2400" spc="-35" dirty="0">
                <a:latin typeface="+mj-lt"/>
                <a:cs typeface="Times New Roman"/>
              </a:rPr>
              <a:t> </a:t>
            </a:r>
            <a:r>
              <a:rPr sz="2400" dirty="0">
                <a:latin typeface="+mj-lt"/>
                <a:cs typeface="Times New Roman"/>
              </a:rPr>
              <a:t>of</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learner's</a:t>
            </a:r>
            <a:r>
              <a:rPr sz="2400" spc="-15" dirty="0">
                <a:latin typeface="+mj-lt"/>
                <a:cs typeface="Times New Roman"/>
              </a:rPr>
              <a:t> </a:t>
            </a:r>
            <a:r>
              <a:rPr sz="2400" dirty="0">
                <a:latin typeface="+mj-lt"/>
                <a:cs typeface="Times New Roman"/>
              </a:rPr>
              <a:t>hypothesis</a:t>
            </a:r>
            <a:r>
              <a:rPr sz="2400" spc="-20" dirty="0">
                <a:latin typeface="+mj-lt"/>
                <a:cs typeface="Times New Roman"/>
              </a:rPr>
              <a:t> </a:t>
            </a:r>
            <a:r>
              <a:rPr sz="2400" spc="-10" dirty="0">
                <a:latin typeface="+mj-lt"/>
                <a:cs typeface="Times New Roman"/>
              </a:rPr>
              <a:t>space?</a:t>
            </a:r>
            <a:endParaRPr sz="2400" dirty="0">
              <a:latin typeface="+mj-lt"/>
              <a:cs typeface="Times New Roman"/>
            </a:endParaRPr>
          </a:p>
          <a:p>
            <a:pPr>
              <a:lnSpc>
                <a:spcPct val="100000"/>
              </a:lnSpc>
              <a:spcBef>
                <a:spcPts val="120"/>
              </a:spcBef>
              <a:buFont typeface="Arial MT"/>
              <a:buChar char="•"/>
            </a:pPr>
            <a:endParaRPr sz="2400" dirty="0">
              <a:latin typeface="+mj-lt"/>
              <a:cs typeface="Times New Roman"/>
            </a:endParaRPr>
          </a:p>
          <a:p>
            <a:pPr marL="352425" marR="5080" indent="-340360" algn="just">
              <a:lnSpc>
                <a:spcPct val="100000"/>
              </a:lnSpc>
              <a:buFont typeface="Arial MT"/>
              <a:buChar char="•"/>
              <a:tabLst>
                <a:tab pos="354965" algn="l"/>
              </a:tabLst>
            </a:pPr>
            <a:r>
              <a:rPr sz="2400" dirty="0">
                <a:latin typeface="+mj-lt"/>
                <a:cs typeface="Times New Roman"/>
              </a:rPr>
              <a:t>When</a:t>
            </a:r>
            <a:r>
              <a:rPr sz="2400" spc="355" dirty="0">
                <a:latin typeface="+mj-lt"/>
                <a:cs typeface="Times New Roman"/>
              </a:rPr>
              <a:t> </a:t>
            </a:r>
            <a:r>
              <a:rPr sz="2400" dirty="0">
                <a:latin typeface="+mj-lt"/>
                <a:cs typeface="Times New Roman"/>
              </a:rPr>
              <a:t>and</a:t>
            </a:r>
            <a:r>
              <a:rPr sz="2400" spc="375" dirty="0">
                <a:latin typeface="+mj-lt"/>
                <a:cs typeface="Times New Roman"/>
              </a:rPr>
              <a:t> </a:t>
            </a:r>
            <a:r>
              <a:rPr sz="2400" dirty="0">
                <a:latin typeface="+mj-lt"/>
                <a:cs typeface="Times New Roman"/>
              </a:rPr>
              <a:t>how</a:t>
            </a:r>
            <a:r>
              <a:rPr sz="2400" spc="355" dirty="0">
                <a:latin typeface="+mj-lt"/>
                <a:cs typeface="Times New Roman"/>
              </a:rPr>
              <a:t> </a:t>
            </a:r>
            <a:r>
              <a:rPr sz="2400" dirty="0">
                <a:latin typeface="+mj-lt"/>
                <a:cs typeface="Times New Roman"/>
              </a:rPr>
              <a:t>can</a:t>
            </a:r>
            <a:r>
              <a:rPr sz="2400" spc="360" dirty="0">
                <a:latin typeface="+mj-lt"/>
                <a:cs typeface="Times New Roman"/>
              </a:rPr>
              <a:t> </a:t>
            </a:r>
            <a:r>
              <a:rPr sz="2400" dirty="0">
                <a:latin typeface="+mj-lt"/>
                <a:cs typeface="Times New Roman"/>
              </a:rPr>
              <a:t>prior</a:t>
            </a:r>
            <a:r>
              <a:rPr sz="2400" spc="360" dirty="0">
                <a:latin typeface="+mj-lt"/>
                <a:cs typeface="Times New Roman"/>
              </a:rPr>
              <a:t> </a:t>
            </a:r>
            <a:r>
              <a:rPr sz="2400" dirty="0">
                <a:latin typeface="+mj-lt"/>
                <a:cs typeface="Times New Roman"/>
              </a:rPr>
              <a:t>knowledge</a:t>
            </a:r>
            <a:r>
              <a:rPr sz="2400" spc="365" dirty="0">
                <a:latin typeface="+mj-lt"/>
                <a:cs typeface="Times New Roman"/>
              </a:rPr>
              <a:t> </a:t>
            </a:r>
            <a:r>
              <a:rPr sz="2400" dirty="0">
                <a:latin typeface="+mj-lt"/>
                <a:cs typeface="Times New Roman"/>
              </a:rPr>
              <a:t>held</a:t>
            </a:r>
            <a:r>
              <a:rPr sz="2400" spc="365" dirty="0">
                <a:latin typeface="+mj-lt"/>
                <a:cs typeface="Times New Roman"/>
              </a:rPr>
              <a:t> </a:t>
            </a:r>
            <a:r>
              <a:rPr sz="2400" dirty="0">
                <a:latin typeface="+mj-lt"/>
                <a:cs typeface="Times New Roman"/>
              </a:rPr>
              <a:t>by</a:t>
            </a:r>
            <a:r>
              <a:rPr sz="2400" spc="355" dirty="0">
                <a:latin typeface="+mj-lt"/>
                <a:cs typeface="Times New Roman"/>
              </a:rPr>
              <a:t> </a:t>
            </a:r>
            <a:r>
              <a:rPr sz="2400" dirty="0">
                <a:latin typeface="+mj-lt"/>
                <a:cs typeface="Times New Roman"/>
              </a:rPr>
              <a:t>the</a:t>
            </a:r>
            <a:r>
              <a:rPr sz="2400" spc="355" dirty="0">
                <a:latin typeface="+mj-lt"/>
                <a:cs typeface="Times New Roman"/>
              </a:rPr>
              <a:t> </a:t>
            </a:r>
            <a:r>
              <a:rPr sz="2400" dirty="0">
                <a:latin typeface="+mj-lt"/>
                <a:cs typeface="Times New Roman"/>
              </a:rPr>
              <a:t>learner</a:t>
            </a:r>
            <a:r>
              <a:rPr sz="2400" spc="360" dirty="0">
                <a:latin typeface="+mj-lt"/>
                <a:cs typeface="Times New Roman"/>
              </a:rPr>
              <a:t> </a:t>
            </a:r>
            <a:r>
              <a:rPr sz="2400" dirty="0">
                <a:latin typeface="+mj-lt"/>
                <a:cs typeface="Times New Roman"/>
              </a:rPr>
              <a:t>guide</a:t>
            </a:r>
            <a:r>
              <a:rPr sz="2400" spc="355" dirty="0">
                <a:latin typeface="+mj-lt"/>
                <a:cs typeface="Times New Roman"/>
              </a:rPr>
              <a:t> </a:t>
            </a:r>
            <a:r>
              <a:rPr sz="2400" dirty="0">
                <a:latin typeface="+mj-lt"/>
                <a:cs typeface="Times New Roman"/>
              </a:rPr>
              <a:t>the</a:t>
            </a:r>
            <a:r>
              <a:rPr sz="2400" spc="365" dirty="0">
                <a:latin typeface="+mj-lt"/>
                <a:cs typeface="Times New Roman"/>
              </a:rPr>
              <a:t> </a:t>
            </a:r>
            <a:r>
              <a:rPr sz="2400" dirty="0">
                <a:latin typeface="+mj-lt"/>
                <a:cs typeface="Times New Roman"/>
              </a:rPr>
              <a:t>process</a:t>
            </a:r>
            <a:r>
              <a:rPr sz="2400" spc="360" dirty="0">
                <a:latin typeface="+mj-lt"/>
                <a:cs typeface="Times New Roman"/>
              </a:rPr>
              <a:t> </a:t>
            </a:r>
            <a:r>
              <a:rPr sz="2400" spc="-25" dirty="0">
                <a:latin typeface="+mj-lt"/>
                <a:cs typeface="Times New Roman"/>
              </a:rPr>
              <a:t>of 	</a:t>
            </a:r>
            <a:r>
              <a:rPr sz="2400" dirty="0">
                <a:latin typeface="+mj-lt"/>
                <a:cs typeface="Times New Roman"/>
              </a:rPr>
              <a:t>generalizing</a:t>
            </a:r>
            <a:r>
              <a:rPr sz="2400" spc="340" dirty="0">
                <a:latin typeface="+mj-lt"/>
                <a:cs typeface="Times New Roman"/>
              </a:rPr>
              <a:t> </a:t>
            </a:r>
            <a:r>
              <a:rPr sz="2400" dirty="0">
                <a:latin typeface="+mj-lt"/>
                <a:cs typeface="Times New Roman"/>
              </a:rPr>
              <a:t>from</a:t>
            </a:r>
            <a:r>
              <a:rPr sz="2400" spc="340" dirty="0">
                <a:latin typeface="+mj-lt"/>
                <a:cs typeface="Times New Roman"/>
              </a:rPr>
              <a:t> </a:t>
            </a:r>
            <a:r>
              <a:rPr sz="2400" dirty="0">
                <a:latin typeface="+mj-lt"/>
                <a:cs typeface="Times New Roman"/>
              </a:rPr>
              <a:t>examples?</a:t>
            </a:r>
            <a:r>
              <a:rPr sz="2400" spc="360" dirty="0">
                <a:latin typeface="+mj-lt"/>
                <a:cs typeface="Times New Roman"/>
              </a:rPr>
              <a:t> </a:t>
            </a:r>
            <a:r>
              <a:rPr sz="2400" dirty="0">
                <a:latin typeface="+mj-lt"/>
                <a:cs typeface="Times New Roman"/>
              </a:rPr>
              <a:t>Can</a:t>
            </a:r>
            <a:r>
              <a:rPr sz="2400" spc="355" dirty="0">
                <a:latin typeface="+mj-lt"/>
                <a:cs typeface="Times New Roman"/>
              </a:rPr>
              <a:t> </a:t>
            </a:r>
            <a:r>
              <a:rPr sz="2400" dirty="0">
                <a:latin typeface="+mj-lt"/>
                <a:cs typeface="Times New Roman"/>
              </a:rPr>
              <a:t>prior</a:t>
            </a:r>
            <a:r>
              <a:rPr sz="2400" spc="355" dirty="0">
                <a:latin typeface="+mj-lt"/>
                <a:cs typeface="Times New Roman"/>
              </a:rPr>
              <a:t> </a:t>
            </a:r>
            <a:r>
              <a:rPr sz="2400" dirty="0">
                <a:latin typeface="+mj-lt"/>
                <a:cs typeface="Times New Roman"/>
              </a:rPr>
              <a:t>knowledge</a:t>
            </a:r>
            <a:r>
              <a:rPr sz="2400" spc="355" dirty="0">
                <a:latin typeface="+mj-lt"/>
                <a:cs typeface="Times New Roman"/>
              </a:rPr>
              <a:t> </a:t>
            </a:r>
            <a:r>
              <a:rPr sz="2400" dirty="0">
                <a:latin typeface="+mj-lt"/>
                <a:cs typeface="Times New Roman"/>
              </a:rPr>
              <a:t>be</a:t>
            </a:r>
            <a:r>
              <a:rPr sz="2400" spc="355" dirty="0">
                <a:latin typeface="+mj-lt"/>
                <a:cs typeface="Times New Roman"/>
              </a:rPr>
              <a:t> </a:t>
            </a:r>
            <a:r>
              <a:rPr sz="2400" dirty="0">
                <a:latin typeface="+mj-lt"/>
                <a:cs typeface="Times New Roman"/>
              </a:rPr>
              <a:t>helpful</a:t>
            </a:r>
            <a:r>
              <a:rPr sz="2400" spc="350" dirty="0">
                <a:latin typeface="+mj-lt"/>
                <a:cs typeface="Times New Roman"/>
              </a:rPr>
              <a:t> </a:t>
            </a:r>
            <a:r>
              <a:rPr sz="2400" dirty="0">
                <a:latin typeface="+mj-lt"/>
                <a:cs typeface="Times New Roman"/>
              </a:rPr>
              <a:t>even</a:t>
            </a:r>
            <a:r>
              <a:rPr sz="2400" spc="355" dirty="0">
                <a:latin typeface="+mj-lt"/>
                <a:cs typeface="Times New Roman"/>
              </a:rPr>
              <a:t> </a:t>
            </a:r>
            <a:r>
              <a:rPr sz="2400" dirty="0">
                <a:latin typeface="+mj-lt"/>
                <a:cs typeface="Times New Roman"/>
              </a:rPr>
              <a:t>when</a:t>
            </a:r>
            <a:r>
              <a:rPr sz="2400" spc="355" dirty="0">
                <a:latin typeface="+mj-lt"/>
                <a:cs typeface="Times New Roman"/>
              </a:rPr>
              <a:t> </a:t>
            </a:r>
            <a:r>
              <a:rPr sz="2400" dirty="0">
                <a:latin typeface="+mj-lt"/>
                <a:cs typeface="Times New Roman"/>
              </a:rPr>
              <a:t>it</a:t>
            </a:r>
            <a:r>
              <a:rPr sz="2400" spc="360" dirty="0">
                <a:latin typeface="+mj-lt"/>
                <a:cs typeface="Times New Roman"/>
              </a:rPr>
              <a:t> </a:t>
            </a:r>
            <a:r>
              <a:rPr sz="2400" spc="-25" dirty="0">
                <a:latin typeface="+mj-lt"/>
                <a:cs typeface="Times New Roman"/>
              </a:rPr>
              <a:t>is 	</a:t>
            </a:r>
            <a:r>
              <a:rPr sz="2400" dirty="0">
                <a:latin typeface="+mj-lt"/>
                <a:cs typeface="Times New Roman"/>
              </a:rPr>
              <a:t>only</a:t>
            </a:r>
            <a:r>
              <a:rPr sz="2400" spc="-20" dirty="0">
                <a:latin typeface="+mj-lt"/>
                <a:cs typeface="Times New Roman"/>
              </a:rPr>
              <a:t> </a:t>
            </a:r>
            <a:r>
              <a:rPr sz="2400" dirty="0">
                <a:latin typeface="+mj-lt"/>
                <a:cs typeface="Times New Roman"/>
              </a:rPr>
              <a:t>approximately</a:t>
            </a:r>
            <a:r>
              <a:rPr sz="2400" spc="-25" dirty="0">
                <a:latin typeface="+mj-lt"/>
                <a:cs typeface="Times New Roman"/>
              </a:rPr>
              <a:t> </a:t>
            </a:r>
            <a:r>
              <a:rPr sz="2400" spc="-10" dirty="0">
                <a:latin typeface="+mj-lt"/>
                <a:cs typeface="Times New Roman"/>
              </a:rPr>
              <a:t>correct?</a:t>
            </a:r>
            <a:endParaRPr sz="2400" dirty="0">
              <a:latin typeface="+mj-lt"/>
              <a:cs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45</a:t>
            </a:fld>
            <a:endParaRPr spc="-25" dirty="0"/>
          </a:p>
        </p:txBody>
      </p:sp>
      <p:sp>
        <p:nvSpPr>
          <p:cNvPr id="2" name="object 2"/>
          <p:cNvSpPr txBox="1"/>
          <p:nvPr/>
        </p:nvSpPr>
        <p:spPr>
          <a:xfrm>
            <a:off x="965101" y="649295"/>
            <a:ext cx="10289540" cy="3731791"/>
          </a:xfrm>
          <a:prstGeom prst="rect">
            <a:avLst/>
          </a:prstGeom>
        </p:spPr>
        <p:txBody>
          <a:bodyPr vert="horz" wrap="square" lIns="0" tIns="12700" rIns="0" bIns="0" rtlCol="0">
            <a:spAutoFit/>
          </a:bodyPr>
          <a:lstStyle/>
          <a:p>
            <a:pPr marL="354965" indent="-342265">
              <a:lnSpc>
                <a:spcPct val="100000"/>
              </a:lnSpc>
              <a:spcBef>
                <a:spcPts val="100"/>
              </a:spcBef>
              <a:buFont typeface="Arial MT"/>
              <a:buChar char="•"/>
              <a:tabLst>
                <a:tab pos="354965" algn="l"/>
              </a:tabLst>
            </a:pPr>
            <a:r>
              <a:rPr sz="2400" dirty="0">
                <a:latin typeface="+mj-lt"/>
                <a:cs typeface="Times New Roman"/>
              </a:rPr>
              <a:t>What</a:t>
            </a:r>
            <a:r>
              <a:rPr sz="2400" spc="25" dirty="0">
                <a:latin typeface="+mj-lt"/>
                <a:cs typeface="Times New Roman"/>
              </a:rPr>
              <a:t> </a:t>
            </a:r>
            <a:r>
              <a:rPr sz="2400" dirty="0">
                <a:latin typeface="+mj-lt"/>
                <a:cs typeface="Times New Roman"/>
              </a:rPr>
              <a:t>is</a:t>
            </a:r>
            <a:r>
              <a:rPr sz="2400" spc="25"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best</a:t>
            </a:r>
            <a:r>
              <a:rPr sz="2400" spc="45" dirty="0">
                <a:latin typeface="+mj-lt"/>
                <a:cs typeface="Times New Roman"/>
              </a:rPr>
              <a:t> </a:t>
            </a:r>
            <a:r>
              <a:rPr sz="2400" dirty="0">
                <a:latin typeface="+mj-lt"/>
                <a:cs typeface="Times New Roman"/>
              </a:rPr>
              <a:t>strategy</a:t>
            </a:r>
            <a:r>
              <a:rPr sz="2400" spc="20" dirty="0">
                <a:latin typeface="+mj-lt"/>
                <a:cs typeface="Times New Roman"/>
              </a:rPr>
              <a:t> </a:t>
            </a:r>
            <a:r>
              <a:rPr sz="2400" dirty="0">
                <a:latin typeface="+mj-lt"/>
                <a:cs typeface="Times New Roman"/>
              </a:rPr>
              <a:t>for</a:t>
            </a:r>
            <a:r>
              <a:rPr sz="2400" spc="40" dirty="0">
                <a:latin typeface="+mj-lt"/>
                <a:cs typeface="Times New Roman"/>
              </a:rPr>
              <a:t> </a:t>
            </a:r>
            <a:r>
              <a:rPr sz="2400" dirty="0">
                <a:latin typeface="+mj-lt"/>
                <a:cs typeface="Times New Roman"/>
              </a:rPr>
              <a:t>choosing</a:t>
            </a:r>
            <a:r>
              <a:rPr sz="2400" spc="35" dirty="0">
                <a:latin typeface="+mj-lt"/>
                <a:cs typeface="Times New Roman"/>
              </a:rPr>
              <a:t> </a:t>
            </a:r>
            <a:r>
              <a:rPr sz="2400" dirty="0">
                <a:latin typeface="+mj-lt"/>
                <a:cs typeface="Times New Roman"/>
              </a:rPr>
              <a:t>a</a:t>
            </a:r>
            <a:r>
              <a:rPr sz="2400" spc="35" dirty="0">
                <a:latin typeface="+mj-lt"/>
                <a:cs typeface="Times New Roman"/>
              </a:rPr>
              <a:t> </a:t>
            </a:r>
            <a:r>
              <a:rPr sz="2400" dirty="0">
                <a:latin typeface="+mj-lt"/>
                <a:cs typeface="Times New Roman"/>
              </a:rPr>
              <a:t>useful</a:t>
            </a:r>
            <a:r>
              <a:rPr sz="2400" spc="35" dirty="0">
                <a:latin typeface="+mj-lt"/>
                <a:cs typeface="Times New Roman"/>
              </a:rPr>
              <a:t> </a:t>
            </a:r>
            <a:r>
              <a:rPr sz="2400" dirty="0">
                <a:latin typeface="+mj-lt"/>
                <a:cs typeface="Times New Roman"/>
              </a:rPr>
              <a:t>next</a:t>
            </a:r>
            <a:r>
              <a:rPr sz="2400" spc="25" dirty="0">
                <a:latin typeface="+mj-lt"/>
                <a:cs typeface="Times New Roman"/>
              </a:rPr>
              <a:t> </a:t>
            </a:r>
            <a:r>
              <a:rPr sz="2400" dirty="0">
                <a:latin typeface="+mj-lt"/>
                <a:cs typeface="Times New Roman"/>
              </a:rPr>
              <a:t>training</a:t>
            </a:r>
            <a:r>
              <a:rPr sz="2400" spc="30" dirty="0">
                <a:latin typeface="+mj-lt"/>
                <a:cs typeface="Times New Roman"/>
              </a:rPr>
              <a:t> </a:t>
            </a:r>
            <a:r>
              <a:rPr sz="2400" dirty="0">
                <a:latin typeface="+mj-lt"/>
                <a:cs typeface="Times New Roman"/>
              </a:rPr>
              <a:t>experience,</a:t>
            </a:r>
            <a:r>
              <a:rPr sz="2400" spc="15" dirty="0">
                <a:latin typeface="+mj-lt"/>
                <a:cs typeface="Times New Roman"/>
              </a:rPr>
              <a:t> </a:t>
            </a:r>
            <a:r>
              <a:rPr sz="2400" dirty="0">
                <a:latin typeface="+mj-lt"/>
                <a:cs typeface="Times New Roman"/>
              </a:rPr>
              <a:t>and</a:t>
            </a:r>
            <a:r>
              <a:rPr sz="2400" spc="35" dirty="0">
                <a:latin typeface="+mj-lt"/>
                <a:cs typeface="Times New Roman"/>
              </a:rPr>
              <a:t> </a:t>
            </a:r>
            <a:r>
              <a:rPr sz="2400" spc="-25" dirty="0">
                <a:latin typeface="+mj-lt"/>
                <a:cs typeface="Times New Roman"/>
              </a:rPr>
              <a:t>how</a:t>
            </a:r>
            <a:r>
              <a:rPr lang="en-US" sz="2400" spc="-25" dirty="0">
                <a:latin typeface="+mj-lt"/>
                <a:cs typeface="Times New Roman"/>
              </a:rPr>
              <a:t> </a:t>
            </a:r>
            <a:r>
              <a:rPr sz="2400" dirty="0">
                <a:latin typeface="+mj-lt"/>
                <a:cs typeface="Times New Roman"/>
              </a:rPr>
              <a:t>does</a:t>
            </a:r>
            <a:r>
              <a:rPr sz="2400" spc="-10" dirty="0">
                <a:latin typeface="+mj-lt"/>
                <a:cs typeface="Times New Roman"/>
              </a:rPr>
              <a:t> </a:t>
            </a:r>
            <a:r>
              <a:rPr sz="2400" dirty="0">
                <a:latin typeface="+mj-lt"/>
                <a:cs typeface="Times New Roman"/>
              </a:rPr>
              <a:t>the</a:t>
            </a:r>
            <a:r>
              <a:rPr sz="2400" spc="-25" dirty="0">
                <a:latin typeface="+mj-lt"/>
                <a:cs typeface="Times New Roman"/>
              </a:rPr>
              <a:t> </a:t>
            </a:r>
            <a:r>
              <a:rPr sz="2400" dirty="0">
                <a:latin typeface="+mj-lt"/>
                <a:cs typeface="Times New Roman"/>
              </a:rPr>
              <a:t>choice</a:t>
            </a:r>
            <a:r>
              <a:rPr sz="2400" spc="-25"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this</a:t>
            </a:r>
            <a:r>
              <a:rPr sz="2400" spc="-30" dirty="0">
                <a:latin typeface="+mj-lt"/>
                <a:cs typeface="Times New Roman"/>
              </a:rPr>
              <a:t> </a:t>
            </a:r>
            <a:r>
              <a:rPr sz="2400" dirty="0">
                <a:latin typeface="+mj-lt"/>
                <a:cs typeface="Times New Roman"/>
              </a:rPr>
              <a:t>strategy</a:t>
            </a:r>
            <a:r>
              <a:rPr sz="2400" spc="-25" dirty="0">
                <a:latin typeface="+mj-lt"/>
                <a:cs typeface="Times New Roman"/>
              </a:rPr>
              <a:t> </a:t>
            </a:r>
            <a:r>
              <a:rPr sz="2400" dirty="0">
                <a:latin typeface="+mj-lt"/>
                <a:cs typeface="Times New Roman"/>
              </a:rPr>
              <a:t>alter</a:t>
            </a:r>
            <a:r>
              <a:rPr sz="2400" spc="-3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complexity</a:t>
            </a:r>
            <a:r>
              <a:rPr sz="2400" spc="-30" dirty="0">
                <a:latin typeface="+mj-lt"/>
                <a:cs typeface="Times New Roman"/>
              </a:rPr>
              <a:t> </a:t>
            </a:r>
            <a:r>
              <a:rPr sz="2400" dirty="0">
                <a:latin typeface="+mj-lt"/>
                <a:cs typeface="Times New Roman"/>
              </a:rPr>
              <a:t>of</a:t>
            </a:r>
            <a:r>
              <a:rPr sz="2400" spc="-1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learning</a:t>
            </a:r>
            <a:r>
              <a:rPr sz="2400" spc="-40" dirty="0">
                <a:latin typeface="+mj-lt"/>
                <a:cs typeface="Times New Roman"/>
              </a:rPr>
              <a:t> </a:t>
            </a:r>
            <a:r>
              <a:rPr sz="2400" spc="-10" dirty="0">
                <a:latin typeface="+mj-lt"/>
                <a:cs typeface="Times New Roman"/>
              </a:rPr>
              <a:t>problem?</a:t>
            </a:r>
            <a:endParaRPr sz="2400" dirty="0">
              <a:latin typeface="+mj-lt"/>
              <a:cs typeface="Times New Roman"/>
            </a:endParaRPr>
          </a:p>
          <a:p>
            <a:pPr>
              <a:lnSpc>
                <a:spcPct val="100000"/>
              </a:lnSpc>
              <a:spcBef>
                <a:spcPts val="120"/>
              </a:spcBef>
            </a:pPr>
            <a:endParaRPr sz="2400" dirty="0">
              <a:latin typeface="+mj-lt"/>
              <a:cs typeface="Times New Roman"/>
            </a:endParaRPr>
          </a:p>
          <a:p>
            <a:pPr marL="352425" marR="5080" indent="-340360" algn="just">
              <a:lnSpc>
                <a:spcPct val="100000"/>
              </a:lnSpc>
              <a:buFont typeface="Arial MT"/>
              <a:buChar char="•"/>
              <a:tabLst>
                <a:tab pos="354965" algn="l"/>
              </a:tabLst>
            </a:pPr>
            <a:r>
              <a:rPr sz="2400" dirty="0">
                <a:latin typeface="+mj-lt"/>
                <a:cs typeface="Times New Roman"/>
              </a:rPr>
              <a:t>What</a:t>
            </a:r>
            <a:r>
              <a:rPr sz="2400" spc="10" dirty="0">
                <a:latin typeface="+mj-lt"/>
                <a:cs typeface="Times New Roman"/>
              </a:rPr>
              <a:t> </a:t>
            </a:r>
            <a:r>
              <a:rPr sz="2400" dirty="0">
                <a:latin typeface="+mj-lt"/>
                <a:cs typeface="Times New Roman"/>
              </a:rPr>
              <a:t>is</a:t>
            </a:r>
            <a:r>
              <a:rPr sz="2400" spc="10"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best</a:t>
            </a:r>
            <a:r>
              <a:rPr sz="2400" spc="20" dirty="0">
                <a:latin typeface="+mj-lt"/>
                <a:cs typeface="Times New Roman"/>
              </a:rPr>
              <a:t> </a:t>
            </a:r>
            <a:r>
              <a:rPr sz="2400" dirty="0">
                <a:latin typeface="+mj-lt"/>
                <a:cs typeface="Times New Roman"/>
              </a:rPr>
              <a:t>way</a:t>
            </a:r>
            <a:r>
              <a:rPr sz="2400" spc="10"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reduce</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learning</a:t>
            </a:r>
            <a:r>
              <a:rPr sz="2400" spc="15" dirty="0">
                <a:latin typeface="+mj-lt"/>
                <a:cs typeface="Times New Roman"/>
              </a:rPr>
              <a:t> </a:t>
            </a:r>
            <a:r>
              <a:rPr sz="2400" dirty="0">
                <a:latin typeface="+mj-lt"/>
                <a:cs typeface="Times New Roman"/>
              </a:rPr>
              <a:t>task</a:t>
            </a:r>
            <a:r>
              <a:rPr sz="2400" spc="5" dirty="0">
                <a:latin typeface="+mj-lt"/>
                <a:cs typeface="Times New Roman"/>
              </a:rPr>
              <a:t> </a:t>
            </a:r>
            <a:r>
              <a:rPr sz="2400" dirty="0">
                <a:latin typeface="+mj-lt"/>
                <a:cs typeface="Times New Roman"/>
              </a:rPr>
              <a:t>to</a:t>
            </a:r>
            <a:r>
              <a:rPr sz="2400" spc="20" dirty="0">
                <a:latin typeface="+mj-lt"/>
                <a:cs typeface="Times New Roman"/>
              </a:rPr>
              <a:t> </a:t>
            </a:r>
            <a:r>
              <a:rPr sz="2400" dirty="0">
                <a:latin typeface="+mj-lt"/>
                <a:cs typeface="Times New Roman"/>
              </a:rPr>
              <a:t>one</a:t>
            </a:r>
            <a:r>
              <a:rPr sz="2400" spc="5" dirty="0">
                <a:latin typeface="+mj-lt"/>
                <a:cs typeface="Times New Roman"/>
              </a:rPr>
              <a:t> </a:t>
            </a:r>
            <a:r>
              <a:rPr sz="2400" dirty="0">
                <a:latin typeface="+mj-lt"/>
                <a:cs typeface="Times New Roman"/>
              </a:rPr>
              <a:t>or</a:t>
            </a:r>
            <a:r>
              <a:rPr sz="2400" spc="20" dirty="0">
                <a:latin typeface="+mj-lt"/>
                <a:cs typeface="Times New Roman"/>
              </a:rPr>
              <a:t> </a:t>
            </a:r>
            <a:r>
              <a:rPr sz="2400" dirty="0">
                <a:latin typeface="+mj-lt"/>
                <a:cs typeface="Times New Roman"/>
              </a:rPr>
              <a:t>more</a:t>
            </a:r>
            <a:r>
              <a:rPr sz="2400" spc="20" dirty="0">
                <a:latin typeface="+mj-lt"/>
                <a:cs typeface="Times New Roman"/>
              </a:rPr>
              <a:t> </a:t>
            </a:r>
            <a:r>
              <a:rPr sz="2400" spc="-10" dirty="0">
                <a:latin typeface="+mj-lt"/>
                <a:cs typeface="Times New Roman"/>
              </a:rPr>
              <a:t>function </a:t>
            </a:r>
            <a:r>
              <a:rPr sz="2400" dirty="0">
                <a:latin typeface="+mj-lt"/>
                <a:cs typeface="Times New Roman"/>
              </a:rPr>
              <a:t>approximation</a:t>
            </a:r>
            <a:r>
              <a:rPr sz="2400" spc="360" dirty="0">
                <a:latin typeface="+mj-lt"/>
                <a:cs typeface="Times New Roman"/>
              </a:rPr>
              <a:t> </a:t>
            </a:r>
            <a:r>
              <a:rPr sz="2400" dirty="0">
                <a:latin typeface="+mj-lt"/>
                <a:cs typeface="Times New Roman"/>
              </a:rPr>
              <a:t>problems?</a:t>
            </a:r>
            <a:r>
              <a:rPr sz="2400" spc="365" dirty="0">
                <a:latin typeface="+mj-lt"/>
                <a:cs typeface="Times New Roman"/>
              </a:rPr>
              <a:t> </a:t>
            </a:r>
            <a:r>
              <a:rPr sz="2400" dirty="0">
                <a:latin typeface="+mj-lt"/>
                <a:cs typeface="Times New Roman"/>
              </a:rPr>
              <a:t>Put</a:t>
            </a:r>
            <a:r>
              <a:rPr sz="2400" spc="350" dirty="0">
                <a:latin typeface="+mj-lt"/>
                <a:cs typeface="Times New Roman"/>
              </a:rPr>
              <a:t> </a:t>
            </a:r>
            <a:r>
              <a:rPr sz="2400" dirty="0">
                <a:latin typeface="+mj-lt"/>
                <a:cs typeface="Times New Roman"/>
              </a:rPr>
              <a:t>another</a:t>
            </a:r>
            <a:r>
              <a:rPr sz="2400" spc="365" dirty="0">
                <a:latin typeface="+mj-lt"/>
                <a:cs typeface="Times New Roman"/>
              </a:rPr>
              <a:t> </a:t>
            </a:r>
            <a:r>
              <a:rPr sz="2400" dirty="0">
                <a:latin typeface="+mj-lt"/>
                <a:cs typeface="Times New Roman"/>
              </a:rPr>
              <a:t>way,</a:t>
            </a:r>
            <a:r>
              <a:rPr sz="2400" spc="355" dirty="0">
                <a:latin typeface="+mj-lt"/>
                <a:cs typeface="Times New Roman"/>
              </a:rPr>
              <a:t> </a:t>
            </a:r>
            <a:r>
              <a:rPr sz="2400" dirty="0">
                <a:latin typeface="+mj-lt"/>
                <a:cs typeface="Times New Roman"/>
              </a:rPr>
              <a:t>what</a:t>
            </a:r>
            <a:r>
              <a:rPr sz="2400" spc="360" dirty="0">
                <a:latin typeface="+mj-lt"/>
                <a:cs typeface="Times New Roman"/>
              </a:rPr>
              <a:t> </a:t>
            </a:r>
            <a:r>
              <a:rPr sz="2400" dirty="0">
                <a:latin typeface="+mj-lt"/>
                <a:cs typeface="Times New Roman"/>
              </a:rPr>
              <a:t>specific</a:t>
            </a:r>
            <a:r>
              <a:rPr sz="2400" spc="350" dirty="0">
                <a:latin typeface="+mj-lt"/>
                <a:cs typeface="Times New Roman"/>
              </a:rPr>
              <a:t> </a:t>
            </a:r>
            <a:r>
              <a:rPr sz="2400" dirty="0">
                <a:latin typeface="+mj-lt"/>
                <a:cs typeface="Times New Roman"/>
              </a:rPr>
              <a:t>functions</a:t>
            </a:r>
            <a:r>
              <a:rPr sz="2400" spc="365" dirty="0">
                <a:latin typeface="+mj-lt"/>
                <a:cs typeface="Times New Roman"/>
              </a:rPr>
              <a:t> </a:t>
            </a:r>
            <a:r>
              <a:rPr sz="2400" dirty="0">
                <a:latin typeface="+mj-lt"/>
                <a:cs typeface="Times New Roman"/>
              </a:rPr>
              <a:t>should</a:t>
            </a:r>
            <a:r>
              <a:rPr sz="2400" spc="350" dirty="0">
                <a:latin typeface="+mj-lt"/>
                <a:cs typeface="Times New Roman"/>
              </a:rPr>
              <a:t> </a:t>
            </a:r>
            <a:r>
              <a:rPr sz="2400" spc="-25" dirty="0">
                <a:latin typeface="+mj-lt"/>
                <a:cs typeface="Times New Roman"/>
              </a:rPr>
              <a:t>the</a:t>
            </a:r>
            <a:r>
              <a:rPr lang="en-US" sz="2400" spc="-25" dirty="0">
                <a:latin typeface="+mj-lt"/>
                <a:cs typeface="Times New Roman"/>
              </a:rPr>
              <a:t> </a:t>
            </a:r>
            <a:r>
              <a:rPr sz="2400" dirty="0">
                <a:latin typeface="+mj-lt"/>
                <a:cs typeface="Times New Roman"/>
              </a:rPr>
              <a:t>system</a:t>
            </a:r>
            <a:r>
              <a:rPr sz="2400" spc="-25" dirty="0">
                <a:latin typeface="+mj-lt"/>
                <a:cs typeface="Times New Roman"/>
              </a:rPr>
              <a:t> </a:t>
            </a:r>
            <a:r>
              <a:rPr sz="2400" dirty="0">
                <a:latin typeface="+mj-lt"/>
                <a:cs typeface="Times New Roman"/>
              </a:rPr>
              <a:t>attempt</a:t>
            </a:r>
            <a:r>
              <a:rPr sz="2400" spc="-25" dirty="0">
                <a:latin typeface="+mj-lt"/>
                <a:cs typeface="Times New Roman"/>
              </a:rPr>
              <a:t> </a:t>
            </a:r>
            <a:r>
              <a:rPr sz="2400" dirty="0">
                <a:latin typeface="+mj-lt"/>
                <a:cs typeface="Times New Roman"/>
              </a:rPr>
              <a:t>to</a:t>
            </a:r>
            <a:r>
              <a:rPr sz="2400" spc="-20" dirty="0">
                <a:latin typeface="+mj-lt"/>
                <a:cs typeface="Times New Roman"/>
              </a:rPr>
              <a:t> </a:t>
            </a:r>
            <a:r>
              <a:rPr sz="2400" dirty="0">
                <a:latin typeface="+mj-lt"/>
                <a:cs typeface="Times New Roman"/>
              </a:rPr>
              <a:t>learn?</a:t>
            </a:r>
            <a:r>
              <a:rPr sz="2400" spc="-25" dirty="0">
                <a:latin typeface="+mj-lt"/>
                <a:cs typeface="Times New Roman"/>
              </a:rPr>
              <a:t> </a:t>
            </a:r>
            <a:r>
              <a:rPr sz="2400" dirty="0">
                <a:latin typeface="+mj-lt"/>
                <a:cs typeface="Times New Roman"/>
              </a:rPr>
              <a:t>Can</a:t>
            </a:r>
            <a:r>
              <a:rPr sz="2400" spc="-15" dirty="0">
                <a:latin typeface="+mj-lt"/>
                <a:cs typeface="Times New Roman"/>
              </a:rPr>
              <a:t> </a:t>
            </a:r>
            <a:r>
              <a:rPr sz="2400" dirty="0">
                <a:latin typeface="+mj-lt"/>
                <a:cs typeface="Times New Roman"/>
              </a:rPr>
              <a:t>this</a:t>
            </a:r>
            <a:r>
              <a:rPr sz="2400" spc="-25" dirty="0">
                <a:latin typeface="+mj-lt"/>
                <a:cs typeface="Times New Roman"/>
              </a:rPr>
              <a:t> </a:t>
            </a:r>
            <a:r>
              <a:rPr sz="2400" dirty="0">
                <a:latin typeface="+mj-lt"/>
                <a:cs typeface="Times New Roman"/>
              </a:rPr>
              <a:t>process</a:t>
            </a:r>
            <a:r>
              <a:rPr sz="2400" spc="-15" dirty="0">
                <a:latin typeface="+mj-lt"/>
                <a:cs typeface="Times New Roman"/>
              </a:rPr>
              <a:t> </a:t>
            </a:r>
            <a:r>
              <a:rPr sz="2400" dirty="0">
                <a:latin typeface="+mj-lt"/>
                <a:cs typeface="Times New Roman"/>
              </a:rPr>
              <a:t>itself</a:t>
            </a:r>
            <a:r>
              <a:rPr sz="2400" spc="-40" dirty="0">
                <a:latin typeface="+mj-lt"/>
                <a:cs typeface="Times New Roman"/>
              </a:rPr>
              <a:t> </a:t>
            </a:r>
            <a:r>
              <a:rPr sz="2400" dirty="0">
                <a:latin typeface="+mj-lt"/>
                <a:cs typeface="Times New Roman"/>
              </a:rPr>
              <a:t>be</a:t>
            </a:r>
            <a:r>
              <a:rPr sz="2400" spc="-5" dirty="0">
                <a:latin typeface="+mj-lt"/>
                <a:cs typeface="Times New Roman"/>
              </a:rPr>
              <a:t> </a:t>
            </a:r>
            <a:r>
              <a:rPr sz="2400" spc="-10" dirty="0">
                <a:latin typeface="+mj-lt"/>
                <a:cs typeface="Times New Roman"/>
              </a:rPr>
              <a:t>automated?</a:t>
            </a:r>
            <a:endParaRPr sz="2400" dirty="0">
              <a:latin typeface="+mj-lt"/>
              <a:cs typeface="Times New Roman"/>
            </a:endParaRPr>
          </a:p>
          <a:p>
            <a:pPr>
              <a:lnSpc>
                <a:spcPct val="100000"/>
              </a:lnSpc>
              <a:spcBef>
                <a:spcPts val="120"/>
              </a:spcBef>
              <a:buFont typeface="Arial MT"/>
              <a:buChar char="•"/>
            </a:pPr>
            <a:endParaRPr sz="2400" dirty="0">
              <a:latin typeface="+mj-lt"/>
              <a:cs typeface="Times New Roman"/>
            </a:endParaRPr>
          </a:p>
          <a:p>
            <a:pPr marL="354965" indent="-342265">
              <a:lnSpc>
                <a:spcPct val="100000"/>
              </a:lnSpc>
              <a:buFont typeface="Arial MT"/>
              <a:buChar char="•"/>
              <a:tabLst>
                <a:tab pos="354965" algn="l"/>
              </a:tabLst>
            </a:pPr>
            <a:r>
              <a:rPr sz="2400" dirty="0">
                <a:latin typeface="+mj-lt"/>
                <a:cs typeface="Times New Roman"/>
              </a:rPr>
              <a:t>How</a:t>
            </a:r>
            <a:r>
              <a:rPr sz="2400" spc="-20" dirty="0">
                <a:latin typeface="+mj-lt"/>
                <a:cs typeface="Times New Roman"/>
              </a:rPr>
              <a:t> </a:t>
            </a:r>
            <a:r>
              <a:rPr sz="2400" dirty="0">
                <a:latin typeface="+mj-lt"/>
                <a:cs typeface="Times New Roman"/>
              </a:rPr>
              <a:t>can</a:t>
            </a:r>
            <a:r>
              <a:rPr sz="2400" spc="-10"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learner</a:t>
            </a:r>
            <a:r>
              <a:rPr sz="2400" spc="-15" dirty="0">
                <a:latin typeface="+mj-lt"/>
                <a:cs typeface="Times New Roman"/>
              </a:rPr>
              <a:t> </a:t>
            </a:r>
            <a:r>
              <a:rPr sz="2400" dirty="0">
                <a:latin typeface="+mj-lt"/>
                <a:cs typeface="Times New Roman"/>
              </a:rPr>
              <a:t>automatically</a:t>
            </a:r>
            <a:r>
              <a:rPr sz="2400" spc="-20" dirty="0">
                <a:latin typeface="+mj-lt"/>
                <a:cs typeface="Times New Roman"/>
              </a:rPr>
              <a:t> </a:t>
            </a:r>
            <a:r>
              <a:rPr sz="2400" dirty="0">
                <a:latin typeface="+mj-lt"/>
                <a:cs typeface="Times New Roman"/>
              </a:rPr>
              <a:t>alter</a:t>
            </a:r>
            <a:r>
              <a:rPr sz="2400" spc="-15" dirty="0">
                <a:latin typeface="+mj-lt"/>
                <a:cs typeface="Times New Roman"/>
              </a:rPr>
              <a:t> </a:t>
            </a:r>
            <a:r>
              <a:rPr sz="2400" dirty="0">
                <a:latin typeface="+mj-lt"/>
                <a:cs typeface="Times New Roman"/>
              </a:rPr>
              <a:t>its</a:t>
            </a:r>
            <a:r>
              <a:rPr sz="2400" spc="-5" dirty="0">
                <a:latin typeface="+mj-lt"/>
                <a:cs typeface="Times New Roman"/>
              </a:rPr>
              <a:t> </a:t>
            </a:r>
            <a:r>
              <a:rPr sz="2400" dirty="0">
                <a:latin typeface="+mj-lt"/>
                <a:cs typeface="Times New Roman"/>
              </a:rPr>
              <a:t>representation</a:t>
            </a:r>
            <a:r>
              <a:rPr sz="2400" spc="-20" dirty="0">
                <a:latin typeface="+mj-lt"/>
                <a:cs typeface="Times New Roman"/>
              </a:rPr>
              <a:t> </a:t>
            </a:r>
            <a:r>
              <a:rPr sz="2400" dirty="0">
                <a:latin typeface="+mj-lt"/>
                <a:cs typeface="Times New Roman"/>
              </a:rPr>
              <a:t>to</a:t>
            </a:r>
            <a:r>
              <a:rPr sz="2400" spc="-25" dirty="0">
                <a:latin typeface="+mj-lt"/>
                <a:cs typeface="Times New Roman"/>
              </a:rPr>
              <a:t> </a:t>
            </a:r>
            <a:r>
              <a:rPr sz="2400" dirty="0">
                <a:latin typeface="+mj-lt"/>
                <a:cs typeface="Times New Roman"/>
              </a:rPr>
              <a:t>improve</a:t>
            </a:r>
            <a:r>
              <a:rPr sz="2400" spc="-25" dirty="0">
                <a:latin typeface="+mj-lt"/>
                <a:cs typeface="Times New Roman"/>
              </a:rPr>
              <a:t> </a:t>
            </a:r>
            <a:r>
              <a:rPr sz="2400" dirty="0">
                <a:latin typeface="+mj-lt"/>
                <a:cs typeface="Times New Roman"/>
              </a:rPr>
              <a:t>its</a:t>
            </a:r>
            <a:r>
              <a:rPr sz="2400" spc="-5" dirty="0">
                <a:latin typeface="+mj-lt"/>
                <a:cs typeface="Times New Roman"/>
              </a:rPr>
              <a:t> </a:t>
            </a:r>
            <a:r>
              <a:rPr sz="2400" dirty="0">
                <a:latin typeface="+mj-lt"/>
                <a:cs typeface="Times New Roman"/>
              </a:rPr>
              <a:t>ability</a:t>
            </a:r>
            <a:r>
              <a:rPr sz="2400" spc="-20" dirty="0">
                <a:latin typeface="+mj-lt"/>
                <a:cs typeface="Times New Roman"/>
              </a:rPr>
              <a:t> </a:t>
            </a:r>
            <a:r>
              <a:rPr sz="2400" spc="-25" dirty="0">
                <a:latin typeface="+mj-lt"/>
                <a:cs typeface="Times New Roman"/>
              </a:rPr>
              <a:t>to</a:t>
            </a:r>
            <a:r>
              <a:rPr lang="en-US" sz="2400" spc="-25" dirty="0">
                <a:latin typeface="+mj-lt"/>
                <a:cs typeface="Times New Roman"/>
              </a:rPr>
              <a:t> </a:t>
            </a:r>
            <a:r>
              <a:rPr sz="2400" dirty="0">
                <a:latin typeface="+mj-lt"/>
                <a:cs typeface="Times New Roman"/>
              </a:rPr>
              <a:t>represent</a:t>
            </a:r>
            <a:r>
              <a:rPr sz="2400" spc="-45" dirty="0">
                <a:latin typeface="+mj-lt"/>
                <a:cs typeface="Times New Roman"/>
              </a:rPr>
              <a:t> </a:t>
            </a:r>
            <a:r>
              <a:rPr sz="2400" dirty="0">
                <a:latin typeface="+mj-lt"/>
                <a:cs typeface="Times New Roman"/>
              </a:rPr>
              <a:t>and</a:t>
            </a:r>
            <a:r>
              <a:rPr sz="2400" spc="-15" dirty="0">
                <a:latin typeface="+mj-lt"/>
                <a:cs typeface="Times New Roman"/>
              </a:rPr>
              <a:t> </a:t>
            </a:r>
            <a:r>
              <a:rPr sz="2400" dirty="0">
                <a:latin typeface="+mj-lt"/>
                <a:cs typeface="Times New Roman"/>
              </a:rPr>
              <a:t>learn</a:t>
            </a:r>
            <a:r>
              <a:rPr sz="2400" spc="-30"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target</a:t>
            </a:r>
            <a:r>
              <a:rPr sz="2400" spc="-45" dirty="0">
                <a:latin typeface="+mj-lt"/>
                <a:cs typeface="Times New Roman"/>
              </a:rPr>
              <a:t> </a:t>
            </a:r>
            <a:r>
              <a:rPr sz="2400" spc="-10" dirty="0">
                <a:latin typeface="+mj-lt"/>
                <a:cs typeface="Times New Roman"/>
              </a:rPr>
              <a:t>function?</a:t>
            </a:r>
            <a:endParaRPr sz="2400" dirty="0">
              <a:latin typeface="+mj-lt"/>
              <a:cs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46</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3018155">
              <a:lnSpc>
                <a:spcPct val="100000"/>
              </a:lnSpc>
              <a:spcBef>
                <a:spcPts val="105"/>
              </a:spcBef>
            </a:pPr>
            <a:r>
              <a:rPr sz="4400" spc="145" dirty="0"/>
              <a:t>Concept</a:t>
            </a:r>
            <a:r>
              <a:rPr sz="4400" b="0" spc="-95" dirty="0">
                <a:latin typeface="Times New Roman"/>
                <a:cs typeface="Times New Roman"/>
              </a:rPr>
              <a:t> </a:t>
            </a:r>
            <a:r>
              <a:rPr sz="4400" spc="100" dirty="0"/>
              <a:t>Learning</a:t>
            </a:r>
            <a:endParaRPr sz="4400" dirty="0">
              <a:latin typeface="Times New Roman"/>
              <a:cs typeface="Times New Roman"/>
            </a:endParaRPr>
          </a:p>
        </p:txBody>
      </p:sp>
      <p:sp>
        <p:nvSpPr>
          <p:cNvPr id="3" name="object 3"/>
          <p:cNvSpPr txBox="1">
            <a:spLocks noGrp="1"/>
          </p:cNvSpPr>
          <p:nvPr>
            <p:ph type="body" idx="1"/>
          </p:nvPr>
        </p:nvSpPr>
        <p:spPr>
          <a:xfrm>
            <a:off x="916940" y="1811465"/>
            <a:ext cx="10360025" cy="4569584"/>
          </a:xfrm>
          <a:prstGeom prst="rect">
            <a:avLst/>
          </a:prstGeom>
        </p:spPr>
        <p:txBody>
          <a:bodyPr vert="horz" wrap="square" lIns="0" tIns="48895" rIns="0" bIns="0" rtlCol="0">
            <a:spAutoFit/>
          </a:bodyPr>
          <a:lstStyle/>
          <a:p>
            <a:pPr marL="240029" marR="5080" indent="-227329" algn="just">
              <a:lnSpc>
                <a:spcPct val="90100"/>
              </a:lnSpc>
              <a:spcBef>
                <a:spcPts val="385"/>
              </a:spcBef>
              <a:buFont typeface="Arial MT"/>
              <a:buChar char="•"/>
              <a:tabLst>
                <a:tab pos="241300" algn="l"/>
              </a:tabLst>
            </a:pPr>
            <a:r>
              <a:rPr dirty="0">
                <a:latin typeface="+mj-lt"/>
              </a:rPr>
              <a:t>Learning</a:t>
            </a:r>
            <a:r>
              <a:rPr spc="495" dirty="0">
                <a:latin typeface="+mj-lt"/>
              </a:rPr>
              <a:t> </a:t>
            </a:r>
            <a:r>
              <a:rPr dirty="0">
                <a:latin typeface="+mj-lt"/>
              </a:rPr>
              <a:t>involves</a:t>
            </a:r>
            <a:r>
              <a:rPr spc="515" dirty="0">
                <a:latin typeface="+mj-lt"/>
              </a:rPr>
              <a:t> </a:t>
            </a:r>
            <a:r>
              <a:rPr dirty="0">
                <a:latin typeface="+mj-lt"/>
              </a:rPr>
              <a:t>acquiring</a:t>
            </a:r>
            <a:r>
              <a:rPr spc="520" dirty="0">
                <a:latin typeface="+mj-lt"/>
              </a:rPr>
              <a:t> </a:t>
            </a:r>
            <a:r>
              <a:rPr dirty="0">
                <a:latin typeface="+mj-lt"/>
              </a:rPr>
              <a:t>general</a:t>
            </a:r>
            <a:r>
              <a:rPr spc="505" dirty="0">
                <a:latin typeface="+mj-lt"/>
              </a:rPr>
              <a:t> </a:t>
            </a:r>
            <a:r>
              <a:rPr dirty="0">
                <a:latin typeface="+mj-lt"/>
              </a:rPr>
              <a:t>concepts</a:t>
            </a:r>
            <a:r>
              <a:rPr spc="520" dirty="0">
                <a:latin typeface="+mj-lt"/>
              </a:rPr>
              <a:t> </a:t>
            </a:r>
            <a:r>
              <a:rPr dirty="0">
                <a:latin typeface="+mj-lt"/>
              </a:rPr>
              <a:t>from</a:t>
            </a:r>
            <a:r>
              <a:rPr spc="505" dirty="0">
                <a:latin typeface="+mj-lt"/>
              </a:rPr>
              <a:t> </a:t>
            </a:r>
            <a:r>
              <a:rPr dirty="0">
                <a:latin typeface="+mj-lt"/>
              </a:rPr>
              <a:t>specific</a:t>
            </a:r>
            <a:r>
              <a:rPr spc="515" dirty="0">
                <a:latin typeface="+mj-lt"/>
              </a:rPr>
              <a:t> </a:t>
            </a:r>
            <a:r>
              <a:rPr dirty="0">
                <a:latin typeface="+mj-lt"/>
              </a:rPr>
              <a:t>training</a:t>
            </a:r>
            <a:r>
              <a:rPr spc="520" dirty="0">
                <a:latin typeface="+mj-lt"/>
              </a:rPr>
              <a:t> </a:t>
            </a:r>
            <a:r>
              <a:rPr spc="-10" dirty="0">
                <a:latin typeface="+mj-lt"/>
              </a:rPr>
              <a:t>examples. 	</a:t>
            </a:r>
            <a:r>
              <a:rPr dirty="0">
                <a:latin typeface="+mj-lt"/>
              </a:rPr>
              <a:t>Example:</a:t>
            </a:r>
            <a:r>
              <a:rPr spc="204" dirty="0">
                <a:latin typeface="+mj-lt"/>
              </a:rPr>
              <a:t> </a:t>
            </a:r>
            <a:r>
              <a:rPr dirty="0">
                <a:latin typeface="+mj-lt"/>
              </a:rPr>
              <a:t>People</a:t>
            </a:r>
            <a:r>
              <a:rPr spc="200" dirty="0">
                <a:latin typeface="+mj-lt"/>
              </a:rPr>
              <a:t> </a:t>
            </a:r>
            <a:r>
              <a:rPr dirty="0">
                <a:latin typeface="+mj-lt"/>
              </a:rPr>
              <a:t>continually</a:t>
            </a:r>
            <a:r>
              <a:rPr spc="204" dirty="0">
                <a:latin typeface="+mj-lt"/>
              </a:rPr>
              <a:t> </a:t>
            </a:r>
            <a:r>
              <a:rPr dirty="0">
                <a:latin typeface="+mj-lt"/>
              </a:rPr>
              <a:t>learn</a:t>
            </a:r>
            <a:r>
              <a:rPr spc="204" dirty="0">
                <a:latin typeface="+mj-lt"/>
              </a:rPr>
              <a:t> </a:t>
            </a:r>
            <a:r>
              <a:rPr dirty="0">
                <a:latin typeface="+mj-lt"/>
              </a:rPr>
              <a:t>general</a:t>
            </a:r>
            <a:r>
              <a:rPr spc="204" dirty="0">
                <a:latin typeface="+mj-lt"/>
              </a:rPr>
              <a:t> </a:t>
            </a:r>
            <a:r>
              <a:rPr dirty="0">
                <a:latin typeface="+mj-lt"/>
              </a:rPr>
              <a:t>concepts</a:t>
            </a:r>
            <a:r>
              <a:rPr spc="210" dirty="0">
                <a:latin typeface="+mj-lt"/>
              </a:rPr>
              <a:t> </a:t>
            </a:r>
            <a:r>
              <a:rPr dirty="0">
                <a:latin typeface="+mj-lt"/>
              </a:rPr>
              <a:t>or</a:t>
            </a:r>
            <a:r>
              <a:rPr spc="210" dirty="0">
                <a:latin typeface="+mj-lt"/>
              </a:rPr>
              <a:t> </a:t>
            </a:r>
            <a:r>
              <a:rPr dirty="0">
                <a:latin typeface="+mj-lt"/>
              </a:rPr>
              <a:t>categories</a:t>
            </a:r>
            <a:r>
              <a:rPr spc="215" dirty="0">
                <a:latin typeface="+mj-lt"/>
              </a:rPr>
              <a:t> </a:t>
            </a:r>
            <a:r>
              <a:rPr dirty="0">
                <a:latin typeface="+mj-lt"/>
              </a:rPr>
              <a:t>such</a:t>
            </a:r>
            <a:r>
              <a:rPr spc="195" dirty="0">
                <a:latin typeface="+mj-lt"/>
              </a:rPr>
              <a:t> </a:t>
            </a:r>
            <a:r>
              <a:rPr dirty="0">
                <a:latin typeface="+mj-lt"/>
              </a:rPr>
              <a:t>as</a:t>
            </a:r>
            <a:r>
              <a:rPr spc="204" dirty="0">
                <a:latin typeface="+mj-lt"/>
              </a:rPr>
              <a:t> </a:t>
            </a:r>
            <a:r>
              <a:rPr spc="-10" dirty="0">
                <a:latin typeface="+mj-lt"/>
              </a:rPr>
              <a:t>"bird," </a:t>
            </a:r>
            <a:r>
              <a:rPr dirty="0">
                <a:latin typeface="+mj-lt"/>
              </a:rPr>
              <a:t>"car,"</a:t>
            </a:r>
            <a:r>
              <a:rPr spc="-45" dirty="0">
                <a:latin typeface="+mj-lt"/>
              </a:rPr>
              <a:t> </a:t>
            </a:r>
            <a:r>
              <a:rPr dirty="0">
                <a:latin typeface="+mj-lt"/>
              </a:rPr>
              <a:t>"situations</a:t>
            </a:r>
            <a:r>
              <a:rPr spc="-45" dirty="0">
                <a:latin typeface="+mj-lt"/>
              </a:rPr>
              <a:t> </a:t>
            </a:r>
            <a:r>
              <a:rPr dirty="0">
                <a:latin typeface="+mj-lt"/>
              </a:rPr>
              <a:t>in</a:t>
            </a:r>
            <a:r>
              <a:rPr spc="-30" dirty="0">
                <a:latin typeface="+mj-lt"/>
              </a:rPr>
              <a:t> </a:t>
            </a:r>
            <a:r>
              <a:rPr dirty="0">
                <a:latin typeface="+mj-lt"/>
              </a:rPr>
              <a:t>which</a:t>
            </a:r>
            <a:r>
              <a:rPr spc="-10" dirty="0">
                <a:latin typeface="+mj-lt"/>
              </a:rPr>
              <a:t> </a:t>
            </a:r>
            <a:r>
              <a:rPr dirty="0">
                <a:latin typeface="+mj-lt"/>
              </a:rPr>
              <a:t>I</a:t>
            </a:r>
            <a:r>
              <a:rPr spc="-15" dirty="0">
                <a:latin typeface="+mj-lt"/>
              </a:rPr>
              <a:t> </a:t>
            </a:r>
            <a:r>
              <a:rPr dirty="0">
                <a:latin typeface="+mj-lt"/>
              </a:rPr>
              <a:t>should</a:t>
            </a:r>
            <a:r>
              <a:rPr spc="-25" dirty="0">
                <a:latin typeface="+mj-lt"/>
              </a:rPr>
              <a:t> </a:t>
            </a:r>
            <a:r>
              <a:rPr dirty="0">
                <a:latin typeface="+mj-lt"/>
              </a:rPr>
              <a:t>study</a:t>
            </a:r>
            <a:r>
              <a:rPr spc="-25" dirty="0">
                <a:latin typeface="+mj-lt"/>
              </a:rPr>
              <a:t> </a:t>
            </a:r>
            <a:r>
              <a:rPr dirty="0">
                <a:latin typeface="+mj-lt"/>
              </a:rPr>
              <a:t>more in</a:t>
            </a:r>
            <a:r>
              <a:rPr spc="-30" dirty="0">
                <a:latin typeface="+mj-lt"/>
              </a:rPr>
              <a:t> </a:t>
            </a:r>
            <a:r>
              <a:rPr dirty="0">
                <a:latin typeface="+mj-lt"/>
              </a:rPr>
              <a:t>order</a:t>
            </a:r>
            <a:r>
              <a:rPr spc="-20" dirty="0">
                <a:latin typeface="+mj-lt"/>
              </a:rPr>
              <a:t> </a:t>
            </a:r>
            <a:r>
              <a:rPr dirty="0">
                <a:latin typeface="+mj-lt"/>
              </a:rPr>
              <a:t>to</a:t>
            </a:r>
            <a:r>
              <a:rPr spc="-30" dirty="0">
                <a:latin typeface="+mj-lt"/>
              </a:rPr>
              <a:t> </a:t>
            </a:r>
            <a:r>
              <a:rPr dirty="0">
                <a:latin typeface="+mj-lt"/>
              </a:rPr>
              <a:t>pass</a:t>
            </a:r>
            <a:r>
              <a:rPr spc="-5" dirty="0">
                <a:latin typeface="+mj-lt"/>
              </a:rPr>
              <a:t> </a:t>
            </a:r>
            <a:r>
              <a:rPr dirty="0">
                <a:latin typeface="+mj-lt"/>
              </a:rPr>
              <a:t>the</a:t>
            </a:r>
            <a:r>
              <a:rPr spc="-35" dirty="0">
                <a:latin typeface="+mj-lt"/>
              </a:rPr>
              <a:t> </a:t>
            </a:r>
            <a:r>
              <a:rPr dirty="0">
                <a:latin typeface="+mj-lt"/>
              </a:rPr>
              <a:t>exam,"</a:t>
            </a:r>
            <a:r>
              <a:rPr spc="-15" dirty="0">
                <a:latin typeface="+mj-lt"/>
              </a:rPr>
              <a:t> </a:t>
            </a:r>
            <a:r>
              <a:rPr spc="-20" dirty="0">
                <a:latin typeface="+mj-lt"/>
              </a:rPr>
              <a:t>etc.</a:t>
            </a:r>
          </a:p>
          <a:p>
            <a:pPr marL="240029" marR="6985" indent="-227329" algn="just">
              <a:lnSpc>
                <a:spcPts val="2590"/>
              </a:lnSpc>
              <a:spcBef>
                <a:spcPts val="1035"/>
              </a:spcBef>
              <a:buFont typeface="Arial MT"/>
              <a:buChar char="•"/>
              <a:tabLst>
                <a:tab pos="241300" algn="l"/>
              </a:tabLst>
            </a:pPr>
            <a:r>
              <a:rPr dirty="0">
                <a:latin typeface="+mj-lt"/>
              </a:rPr>
              <a:t>Each</a:t>
            </a:r>
            <a:r>
              <a:rPr spc="185" dirty="0">
                <a:latin typeface="+mj-lt"/>
              </a:rPr>
              <a:t> </a:t>
            </a:r>
            <a:r>
              <a:rPr dirty="0">
                <a:latin typeface="+mj-lt"/>
              </a:rPr>
              <a:t>such</a:t>
            </a:r>
            <a:r>
              <a:rPr spc="185" dirty="0">
                <a:latin typeface="+mj-lt"/>
              </a:rPr>
              <a:t> </a:t>
            </a:r>
            <a:r>
              <a:rPr dirty="0">
                <a:latin typeface="+mj-lt"/>
              </a:rPr>
              <a:t>concept</a:t>
            </a:r>
            <a:r>
              <a:rPr spc="185" dirty="0">
                <a:latin typeface="+mj-lt"/>
              </a:rPr>
              <a:t> </a:t>
            </a:r>
            <a:r>
              <a:rPr dirty="0">
                <a:latin typeface="+mj-lt"/>
              </a:rPr>
              <a:t>can</a:t>
            </a:r>
            <a:r>
              <a:rPr spc="175" dirty="0">
                <a:latin typeface="+mj-lt"/>
              </a:rPr>
              <a:t> </a:t>
            </a:r>
            <a:r>
              <a:rPr dirty="0">
                <a:latin typeface="+mj-lt"/>
              </a:rPr>
              <a:t>be</a:t>
            </a:r>
            <a:r>
              <a:rPr spc="190" dirty="0">
                <a:latin typeface="+mj-lt"/>
              </a:rPr>
              <a:t> </a:t>
            </a:r>
            <a:r>
              <a:rPr dirty="0">
                <a:latin typeface="+mj-lt"/>
              </a:rPr>
              <a:t>viewed</a:t>
            </a:r>
            <a:r>
              <a:rPr spc="180" dirty="0">
                <a:latin typeface="+mj-lt"/>
              </a:rPr>
              <a:t> </a:t>
            </a:r>
            <a:r>
              <a:rPr dirty="0">
                <a:latin typeface="+mj-lt"/>
              </a:rPr>
              <a:t>as</a:t>
            </a:r>
            <a:r>
              <a:rPr spc="185" dirty="0">
                <a:latin typeface="+mj-lt"/>
              </a:rPr>
              <a:t> </a:t>
            </a:r>
            <a:r>
              <a:rPr dirty="0">
                <a:latin typeface="+mj-lt"/>
              </a:rPr>
              <a:t>describing</a:t>
            </a:r>
            <a:r>
              <a:rPr spc="175" dirty="0">
                <a:latin typeface="+mj-lt"/>
              </a:rPr>
              <a:t> </a:t>
            </a:r>
            <a:r>
              <a:rPr dirty="0">
                <a:latin typeface="+mj-lt"/>
              </a:rPr>
              <a:t>some</a:t>
            </a:r>
            <a:r>
              <a:rPr spc="190" dirty="0">
                <a:latin typeface="+mj-lt"/>
              </a:rPr>
              <a:t> </a:t>
            </a:r>
            <a:r>
              <a:rPr dirty="0">
                <a:latin typeface="+mj-lt"/>
              </a:rPr>
              <a:t>subset</a:t>
            </a:r>
            <a:r>
              <a:rPr spc="190" dirty="0">
                <a:latin typeface="+mj-lt"/>
              </a:rPr>
              <a:t> </a:t>
            </a:r>
            <a:r>
              <a:rPr dirty="0">
                <a:latin typeface="+mj-lt"/>
              </a:rPr>
              <a:t>of</a:t>
            </a:r>
            <a:r>
              <a:rPr spc="175" dirty="0">
                <a:latin typeface="+mj-lt"/>
              </a:rPr>
              <a:t> </a:t>
            </a:r>
            <a:r>
              <a:rPr dirty="0">
                <a:latin typeface="+mj-lt"/>
              </a:rPr>
              <a:t>objects</a:t>
            </a:r>
            <a:r>
              <a:rPr spc="175" dirty="0">
                <a:latin typeface="+mj-lt"/>
              </a:rPr>
              <a:t> </a:t>
            </a:r>
            <a:r>
              <a:rPr dirty="0">
                <a:latin typeface="+mj-lt"/>
              </a:rPr>
              <a:t>or</a:t>
            </a:r>
            <a:r>
              <a:rPr spc="190" dirty="0">
                <a:latin typeface="+mj-lt"/>
              </a:rPr>
              <a:t> </a:t>
            </a:r>
            <a:r>
              <a:rPr spc="-10" dirty="0">
                <a:latin typeface="+mj-lt"/>
              </a:rPr>
              <a:t>events </a:t>
            </a:r>
            <a:r>
              <a:rPr dirty="0">
                <a:latin typeface="+mj-lt"/>
              </a:rPr>
              <a:t>defined</a:t>
            </a:r>
            <a:r>
              <a:rPr spc="-25" dirty="0">
                <a:latin typeface="+mj-lt"/>
              </a:rPr>
              <a:t> </a:t>
            </a:r>
            <a:r>
              <a:rPr dirty="0">
                <a:latin typeface="+mj-lt"/>
              </a:rPr>
              <a:t>over</a:t>
            </a:r>
            <a:r>
              <a:rPr spc="-20" dirty="0">
                <a:latin typeface="+mj-lt"/>
              </a:rPr>
              <a:t> </a:t>
            </a:r>
            <a:r>
              <a:rPr dirty="0">
                <a:latin typeface="+mj-lt"/>
              </a:rPr>
              <a:t>a</a:t>
            </a:r>
            <a:r>
              <a:rPr spc="-15" dirty="0">
                <a:latin typeface="+mj-lt"/>
              </a:rPr>
              <a:t> </a:t>
            </a:r>
            <a:r>
              <a:rPr dirty="0">
                <a:latin typeface="+mj-lt"/>
              </a:rPr>
              <a:t>larger</a:t>
            </a:r>
            <a:r>
              <a:rPr spc="-30" dirty="0">
                <a:latin typeface="+mj-lt"/>
              </a:rPr>
              <a:t> </a:t>
            </a:r>
            <a:r>
              <a:rPr spc="-25" dirty="0">
                <a:latin typeface="+mj-lt"/>
              </a:rPr>
              <a:t>set</a:t>
            </a:r>
          </a:p>
          <a:p>
            <a:pPr marL="239395" marR="5715" indent="-227329" algn="just">
              <a:lnSpc>
                <a:spcPts val="2590"/>
              </a:lnSpc>
              <a:spcBef>
                <a:spcPts val="1015"/>
              </a:spcBef>
              <a:buFont typeface="Arial MT"/>
              <a:buChar char="•"/>
              <a:tabLst>
                <a:tab pos="241300" algn="l"/>
              </a:tabLst>
            </a:pPr>
            <a:r>
              <a:rPr dirty="0">
                <a:latin typeface="+mj-lt"/>
              </a:rPr>
              <a:t>Alternatively,</a:t>
            </a:r>
            <a:r>
              <a:rPr spc="60" dirty="0">
                <a:latin typeface="+mj-lt"/>
              </a:rPr>
              <a:t>  </a:t>
            </a:r>
            <a:r>
              <a:rPr dirty="0">
                <a:latin typeface="+mj-lt"/>
              </a:rPr>
              <a:t>each</a:t>
            </a:r>
            <a:r>
              <a:rPr spc="60" dirty="0">
                <a:latin typeface="+mj-lt"/>
              </a:rPr>
              <a:t>  </a:t>
            </a:r>
            <a:r>
              <a:rPr dirty="0">
                <a:latin typeface="+mj-lt"/>
              </a:rPr>
              <a:t>concept</a:t>
            </a:r>
            <a:r>
              <a:rPr spc="65" dirty="0">
                <a:latin typeface="+mj-lt"/>
              </a:rPr>
              <a:t>  </a:t>
            </a:r>
            <a:r>
              <a:rPr dirty="0">
                <a:latin typeface="+mj-lt"/>
              </a:rPr>
              <a:t>can</a:t>
            </a:r>
            <a:r>
              <a:rPr spc="60" dirty="0">
                <a:latin typeface="+mj-lt"/>
              </a:rPr>
              <a:t>  </a:t>
            </a:r>
            <a:r>
              <a:rPr dirty="0">
                <a:latin typeface="+mj-lt"/>
              </a:rPr>
              <a:t>be</a:t>
            </a:r>
            <a:r>
              <a:rPr spc="55" dirty="0">
                <a:latin typeface="+mj-lt"/>
              </a:rPr>
              <a:t>  </a:t>
            </a:r>
            <a:r>
              <a:rPr dirty="0">
                <a:latin typeface="+mj-lt"/>
              </a:rPr>
              <a:t>thought</a:t>
            </a:r>
            <a:r>
              <a:rPr spc="65" dirty="0">
                <a:latin typeface="+mj-lt"/>
              </a:rPr>
              <a:t>  </a:t>
            </a:r>
            <a:r>
              <a:rPr dirty="0">
                <a:latin typeface="+mj-lt"/>
              </a:rPr>
              <a:t>of</a:t>
            </a:r>
            <a:r>
              <a:rPr spc="55" dirty="0">
                <a:latin typeface="+mj-lt"/>
              </a:rPr>
              <a:t>  </a:t>
            </a:r>
            <a:r>
              <a:rPr dirty="0">
                <a:latin typeface="+mj-lt"/>
              </a:rPr>
              <a:t>as</a:t>
            </a:r>
            <a:r>
              <a:rPr spc="65" dirty="0">
                <a:latin typeface="+mj-lt"/>
              </a:rPr>
              <a:t>  </a:t>
            </a:r>
            <a:r>
              <a:rPr dirty="0">
                <a:latin typeface="+mj-lt"/>
              </a:rPr>
              <a:t>a</a:t>
            </a:r>
            <a:r>
              <a:rPr spc="60" dirty="0">
                <a:latin typeface="+mj-lt"/>
              </a:rPr>
              <a:t>  </a:t>
            </a:r>
            <a:r>
              <a:rPr spc="-10" dirty="0">
                <a:latin typeface="+mj-lt"/>
              </a:rPr>
              <a:t>Boolean-</a:t>
            </a:r>
            <a:r>
              <a:rPr dirty="0">
                <a:latin typeface="+mj-lt"/>
              </a:rPr>
              <a:t>valued</a:t>
            </a:r>
            <a:r>
              <a:rPr spc="60" dirty="0">
                <a:latin typeface="+mj-lt"/>
              </a:rPr>
              <a:t>  </a:t>
            </a:r>
            <a:r>
              <a:rPr spc="-10" dirty="0">
                <a:latin typeface="+mj-lt"/>
              </a:rPr>
              <a:t>function 	</a:t>
            </a:r>
            <a:r>
              <a:rPr dirty="0">
                <a:latin typeface="+mj-lt"/>
              </a:rPr>
              <a:t>defined</a:t>
            </a:r>
            <a:r>
              <a:rPr spc="65" dirty="0">
                <a:latin typeface="+mj-lt"/>
              </a:rPr>
              <a:t> </a:t>
            </a:r>
            <a:r>
              <a:rPr dirty="0">
                <a:latin typeface="+mj-lt"/>
              </a:rPr>
              <a:t>over</a:t>
            </a:r>
            <a:r>
              <a:rPr spc="60" dirty="0">
                <a:latin typeface="+mj-lt"/>
              </a:rPr>
              <a:t> </a:t>
            </a:r>
            <a:r>
              <a:rPr dirty="0">
                <a:latin typeface="+mj-lt"/>
              </a:rPr>
              <a:t>this</a:t>
            </a:r>
            <a:r>
              <a:rPr spc="55" dirty="0">
                <a:latin typeface="+mj-lt"/>
              </a:rPr>
              <a:t> </a:t>
            </a:r>
            <a:r>
              <a:rPr dirty="0">
                <a:latin typeface="+mj-lt"/>
              </a:rPr>
              <a:t>larger</a:t>
            </a:r>
            <a:r>
              <a:rPr spc="75" dirty="0">
                <a:latin typeface="+mj-lt"/>
              </a:rPr>
              <a:t> </a:t>
            </a:r>
            <a:r>
              <a:rPr dirty="0">
                <a:latin typeface="+mj-lt"/>
              </a:rPr>
              <a:t>set.</a:t>
            </a:r>
            <a:r>
              <a:rPr spc="65" dirty="0">
                <a:latin typeface="+mj-lt"/>
              </a:rPr>
              <a:t> </a:t>
            </a:r>
            <a:r>
              <a:rPr dirty="0">
                <a:latin typeface="+mj-lt"/>
              </a:rPr>
              <a:t>(Example:</a:t>
            </a:r>
            <a:r>
              <a:rPr spc="65" dirty="0">
                <a:latin typeface="+mj-lt"/>
              </a:rPr>
              <a:t> </a:t>
            </a:r>
            <a:r>
              <a:rPr dirty="0">
                <a:latin typeface="+mj-lt"/>
              </a:rPr>
              <a:t>A</a:t>
            </a:r>
            <a:r>
              <a:rPr spc="-65" dirty="0">
                <a:latin typeface="+mj-lt"/>
              </a:rPr>
              <a:t> </a:t>
            </a:r>
            <a:r>
              <a:rPr dirty="0">
                <a:latin typeface="+mj-lt"/>
              </a:rPr>
              <a:t>function</a:t>
            </a:r>
            <a:r>
              <a:rPr spc="55" dirty="0">
                <a:latin typeface="+mj-lt"/>
              </a:rPr>
              <a:t> </a:t>
            </a:r>
            <a:r>
              <a:rPr dirty="0">
                <a:latin typeface="+mj-lt"/>
              </a:rPr>
              <a:t>defined</a:t>
            </a:r>
            <a:r>
              <a:rPr spc="70" dirty="0">
                <a:latin typeface="+mj-lt"/>
              </a:rPr>
              <a:t> </a:t>
            </a:r>
            <a:r>
              <a:rPr dirty="0">
                <a:latin typeface="+mj-lt"/>
              </a:rPr>
              <a:t>over</a:t>
            </a:r>
            <a:r>
              <a:rPr spc="70" dirty="0">
                <a:latin typeface="+mj-lt"/>
              </a:rPr>
              <a:t> </a:t>
            </a:r>
            <a:r>
              <a:rPr dirty="0">
                <a:latin typeface="+mj-lt"/>
              </a:rPr>
              <a:t>all</a:t>
            </a:r>
            <a:r>
              <a:rPr spc="65" dirty="0">
                <a:latin typeface="+mj-lt"/>
              </a:rPr>
              <a:t> </a:t>
            </a:r>
            <a:r>
              <a:rPr dirty="0">
                <a:latin typeface="+mj-lt"/>
              </a:rPr>
              <a:t>animals,</a:t>
            </a:r>
            <a:r>
              <a:rPr spc="65" dirty="0">
                <a:latin typeface="+mj-lt"/>
              </a:rPr>
              <a:t> </a:t>
            </a:r>
            <a:r>
              <a:rPr spc="-10" dirty="0">
                <a:latin typeface="+mj-lt"/>
              </a:rPr>
              <a:t>whose 	</a:t>
            </a:r>
            <a:r>
              <a:rPr dirty="0">
                <a:latin typeface="+mj-lt"/>
              </a:rPr>
              <a:t>value</a:t>
            </a:r>
            <a:r>
              <a:rPr spc="-35" dirty="0">
                <a:latin typeface="+mj-lt"/>
              </a:rPr>
              <a:t> </a:t>
            </a:r>
            <a:r>
              <a:rPr dirty="0">
                <a:latin typeface="+mj-lt"/>
              </a:rPr>
              <a:t>is</a:t>
            </a:r>
            <a:r>
              <a:rPr spc="-5" dirty="0">
                <a:latin typeface="+mj-lt"/>
              </a:rPr>
              <a:t> </a:t>
            </a:r>
            <a:r>
              <a:rPr dirty="0">
                <a:latin typeface="+mj-lt"/>
              </a:rPr>
              <a:t>true</a:t>
            </a:r>
            <a:r>
              <a:rPr spc="-25" dirty="0">
                <a:latin typeface="+mj-lt"/>
              </a:rPr>
              <a:t> </a:t>
            </a:r>
            <a:r>
              <a:rPr dirty="0">
                <a:latin typeface="+mj-lt"/>
              </a:rPr>
              <a:t>for</a:t>
            </a:r>
            <a:r>
              <a:rPr spc="-5" dirty="0">
                <a:latin typeface="+mj-lt"/>
              </a:rPr>
              <a:t> </a:t>
            </a:r>
            <a:r>
              <a:rPr dirty="0">
                <a:latin typeface="+mj-lt"/>
              </a:rPr>
              <a:t>birds</a:t>
            </a:r>
            <a:r>
              <a:rPr spc="-10" dirty="0">
                <a:latin typeface="+mj-lt"/>
              </a:rPr>
              <a:t> </a:t>
            </a:r>
            <a:r>
              <a:rPr dirty="0">
                <a:latin typeface="+mj-lt"/>
              </a:rPr>
              <a:t>and</a:t>
            </a:r>
            <a:r>
              <a:rPr spc="-5" dirty="0">
                <a:latin typeface="+mj-lt"/>
              </a:rPr>
              <a:t> </a:t>
            </a:r>
            <a:r>
              <a:rPr dirty="0">
                <a:latin typeface="+mj-lt"/>
              </a:rPr>
              <a:t>false</a:t>
            </a:r>
            <a:r>
              <a:rPr spc="-10" dirty="0">
                <a:latin typeface="+mj-lt"/>
              </a:rPr>
              <a:t> </a:t>
            </a:r>
            <a:r>
              <a:rPr dirty="0">
                <a:latin typeface="+mj-lt"/>
              </a:rPr>
              <a:t>for</a:t>
            </a:r>
            <a:r>
              <a:rPr spc="-5" dirty="0">
                <a:latin typeface="+mj-lt"/>
              </a:rPr>
              <a:t> </a:t>
            </a:r>
            <a:r>
              <a:rPr dirty="0">
                <a:latin typeface="+mj-lt"/>
              </a:rPr>
              <a:t>other</a:t>
            </a:r>
            <a:r>
              <a:rPr spc="-5" dirty="0">
                <a:latin typeface="+mj-lt"/>
              </a:rPr>
              <a:t> </a:t>
            </a:r>
            <a:r>
              <a:rPr spc="-10" dirty="0">
                <a:latin typeface="+mj-lt"/>
              </a:rPr>
              <a:t>animals).</a:t>
            </a:r>
          </a:p>
          <a:p>
            <a:pPr>
              <a:lnSpc>
                <a:spcPct val="100000"/>
              </a:lnSpc>
              <a:spcBef>
                <a:spcPts val="1835"/>
              </a:spcBef>
            </a:pPr>
            <a:endParaRPr spc="-10" dirty="0">
              <a:latin typeface="+mj-lt"/>
            </a:endParaRPr>
          </a:p>
          <a:p>
            <a:pPr marL="12700" marR="206375">
              <a:lnSpc>
                <a:spcPts val="2590"/>
              </a:lnSpc>
            </a:pPr>
            <a:r>
              <a:rPr b="1" dirty="0">
                <a:latin typeface="+mj-lt"/>
                <a:cs typeface="Times New Roman"/>
              </a:rPr>
              <a:t>Concept</a:t>
            </a:r>
            <a:r>
              <a:rPr b="1" spc="-20" dirty="0">
                <a:latin typeface="+mj-lt"/>
                <a:cs typeface="Times New Roman"/>
              </a:rPr>
              <a:t> </a:t>
            </a:r>
            <a:r>
              <a:rPr b="1" dirty="0">
                <a:latin typeface="+mj-lt"/>
                <a:cs typeface="Times New Roman"/>
              </a:rPr>
              <a:t>learning</a:t>
            </a:r>
            <a:r>
              <a:rPr b="1" spc="-25" dirty="0">
                <a:latin typeface="+mj-lt"/>
                <a:cs typeface="Times New Roman"/>
              </a:rPr>
              <a:t> </a:t>
            </a:r>
            <a:r>
              <a:rPr dirty="0">
                <a:latin typeface="+mj-lt"/>
              </a:rPr>
              <a:t>-</a:t>
            </a:r>
            <a:r>
              <a:rPr spc="-15" dirty="0">
                <a:latin typeface="+mj-lt"/>
              </a:rPr>
              <a:t> </a:t>
            </a:r>
            <a:r>
              <a:rPr dirty="0">
                <a:latin typeface="+mj-lt"/>
              </a:rPr>
              <a:t>Inferring</a:t>
            </a:r>
            <a:r>
              <a:rPr spc="-35" dirty="0">
                <a:latin typeface="+mj-lt"/>
              </a:rPr>
              <a:t> </a:t>
            </a:r>
            <a:r>
              <a:rPr dirty="0">
                <a:latin typeface="+mj-lt"/>
              </a:rPr>
              <a:t>a</a:t>
            </a:r>
            <a:r>
              <a:rPr spc="-15" dirty="0">
                <a:latin typeface="+mj-lt"/>
              </a:rPr>
              <a:t> </a:t>
            </a:r>
            <a:r>
              <a:rPr dirty="0">
                <a:latin typeface="+mj-lt"/>
              </a:rPr>
              <a:t>Boolean-valued</a:t>
            </a:r>
            <a:r>
              <a:rPr spc="-55" dirty="0">
                <a:latin typeface="+mj-lt"/>
              </a:rPr>
              <a:t> </a:t>
            </a:r>
            <a:r>
              <a:rPr dirty="0">
                <a:latin typeface="+mj-lt"/>
              </a:rPr>
              <a:t>function</a:t>
            </a:r>
            <a:r>
              <a:rPr spc="-15" dirty="0">
                <a:latin typeface="+mj-lt"/>
              </a:rPr>
              <a:t> </a:t>
            </a:r>
            <a:r>
              <a:rPr dirty="0">
                <a:latin typeface="+mj-lt"/>
              </a:rPr>
              <a:t>from</a:t>
            </a:r>
            <a:r>
              <a:rPr spc="-20" dirty="0">
                <a:latin typeface="+mj-lt"/>
              </a:rPr>
              <a:t> </a:t>
            </a:r>
            <a:r>
              <a:rPr dirty="0">
                <a:latin typeface="+mj-lt"/>
              </a:rPr>
              <a:t>training</a:t>
            </a:r>
            <a:r>
              <a:rPr spc="-55" dirty="0">
                <a:latin typeface="+mj-lt"/>
              </a:rPr>
              <a:t> </a:t>
            </a:r>
            <a:r>
              <a:rPr dirty="0">
                <a:latin typeface="+mj-lt"/>
              </a:rPr>
              <a:t>examples</a:t>
            </a:r>
            <a:r>
              <a:rPr spc="-5" dirty="0">
                <a:latin typeface="+mj-lt"/>
              </a:rPr>
              <a:t> </a:t>
            </a:r>
            <a:r>
              <a:rPr spc="-25" dirty="0">
                <a:latin typeface="+mj-lt"/>
              </a:rPr>
              <a:t>of </a:t>
            </a:r>
            <a:r>
              <a:rPr dirty="0">
                <a:latin typeface="+mj-lt"/>
              </a:rPr>
              <a:t>its</a:t>
            </a:r>
            <a:r>
              <a:rPr spc="-15" dirty="0">
                <a:latin typeface="+mj-lt"/>
              </a:rPr>
              <a:t> </a:t>
            </a:r>
            <a:r>
              <a:rPr dirty="0">
                <a:latin typeface="+mj-lt"/>
              </a:rPr>
              <a:t>input</a:t>
            </a:r>
            <a:r>
              <a:rPr spc="-25" dirty="0">
                <a:latin typeface="+mj-lt"/>
              </a:rPr>
              <a:t> </a:t>
            </a:r>
            <a:r>
              <a:rPr dirty="0">
                <a:latin typeface="+mj-lt"/>
              </a:rPr>
              <a:t>and </a:t>
            </a:r>
            <a:r>
              <a:rPr spc="-10" dirty="0">
                <a:latin typeface="+mj-lt"/>
              </a:rPr>
              <a:t>output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52955" y="442665"/>
            <a:ext cx="6116955" cy="697230"/>
          </a:xfrm>
          <a:prstGeom prst="rect">
            <a:avLst/>
          </a:prstGeom>
        </p:spPr>
        <p:txBody>
          <a:bodyPr vert="horz" wrap="square" lIns="0" tIns="13335" rIns="0" bIns="0" rtlCol="0">
            <a:spAutoFit/>
          </a:bodyPr>
          <a:lstStyle/>
          <a:p>
            <a:pPr marL="12700">
              <a:lnSpc>
                <a:spcPct val="100000"/>
              </a:lnSpc>
              <a:spcBef>
                <a:spcPts val="105"/>
              </a:spcBef>
            </a:pPr>
            <a:r>
              <a:rPr sz="4400" spc="395" dirty="0"/>
              <a:t>A</a:t>
            </a:r>
            <a:r>
              <a:rPr sz="4400" b="0" spc="-114" dirty="0">
                <a:latin typeface="Times New Roman"/>
                <a:cs typeface="Times New Roman"/>
              </a:rPr>
              <a:t> </a:t>
            </a:r>
            <a:r>
              <a:rPr sz="4400" spc="145" dirty="0"/>
              <a:t>Concept</a:t>
            </a:r>
            <a:r>
              <a:rPr sz="4400" b="0" spc="-95" dirty="0">
                <a:latin typeface="Times New Roman"/>
                <a:cs typeface="Times New Roman"/>
              </a:rPr>
              <a:t> </a:t>
            </a:r>
            <a:r>
              <a:rPr sz="4400" spc="110" dirty="0"/>
              <a:t>Learning</a:t>
            </a:r>
            <a:r>
              <a:rPr sz="4400" b="0" spc="-120" dirty="0">
                <a:latin typeface="Times New Roman"/>
                <a:cs typeface="Times New Roman"/>
              </a:rPr>
              <a:t> </a:t>
            </a:r>
            <a:r>
              <a:rPr sz="4400" spc="204" dirty="0"/>
              <a:t>Task</a:t>
            </a:r>
            <a:endParaRPr sz="4400" dirty="0">
              <a:latin typeface="Times New Roman"/>
              <a:cs typeface="Times New Roman"/>
            </a:endParaRPr>
          </a:p>
        </p:txBody>
      </p:sp>
      <p:sp>
        <p:nvSpPr>
          <p:cNvPr id="3" name="object 3"/>
          <p:cNvSpPr txBox="1"/>
          <p:nvPr/>
        </p:nvSpPr>
        <p:spPr>
          <a:xfrm>
            <a:off x="1344994" y="1459989"/>
            <a:ext cx="9082405" cy="1123315"/>
          </a:xfrm>
          <a:prstGeom prst="rect">
            <a:avLst/>
          </a:prstGeom>
        </p:spPr>
        <p:txBody>
          <a:bodyPr vert="horz" wrap="square" lIns="0" tIns="12700" rIns="0" bIns="0" rtlCol="0">
            <a:spAutoFit/>
          </a:bodyPr>
          <a:lstStyle/>
          <a:p>
            <a:pPr marL="12700">
              <a:lnSpc>
                <a:spcPct val="100000"/>
              </a:lnSpc>
              <a:spcBef>
                <a:spcPts val="100"/>
              </a:spcBef>
            </a:pPr>
            <a:r>
              <a:rPr sz="2400" dirty="0">
                <a:latin typeface="+mj-lt"/>
                <a:cs typeface="Times New Roman"/>
              </a:rPr>
              <a:t>Consider</a:t>
            </a:r>
            <a:r>
              <a:rPr sz="2400" spc="-1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example</a:t>
            </a:r>
            <a:r>
              <a:rPr sz="2400" spc="-10" dirty="0">
                <a:latin typeface="+mj-lt"/>
                <a:cs typeface="Times New Roman"/>
              </a:rPr>
              <a:t> </a:t>
            </a:r>
            <a:r>
              <a:rPr sz="2400" dirty="0">
                <a:latin typeface="+mj-lt"/>
                <a:cs typeface="Times New Roman"/>
              </a:rPr>
              <a:t>task</a:t>
            </a:r>
            <a:r>
              <a:rPr sz="2400" spc="-20" dirty="0">
                <a:latin typeface="+mj-lt"/>
                <a:cs typeface="Times New Roman"/>
              </a:rPr>
              <a:t> </a:t>
            </a:r>
            <a:r>
              <a:rPr sz="2400" dirty="0">
                <a:latin typeface="+mj-lt"/>
                <a:cs typeface="Times New Roman"/>
              </a:rPr>
              <a:t>of</a:t>
            </a:r>
            <a:r>
              <a:rPr sz="2400" spc="-15" dirty="0">
                <a:latin typeface="+mj-lt"/>
                <a:cs typeface="Times New Roman"/>
              </a:rPr>
              <a:t> </a:t>
            </a:r>
            <a:r>
              <a:rPr sz="2400" dirty="0">
                <a:latin typeface="+mj-lt"/>
                <a:cs typeface="Times New Roman"/>
              </a:rPr>
              <a:t>learning</a:t>
            </a:r>
            <a:r>
              <a:rPr sz="2400" spc="-35"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target</a:t>
            </a:r>
            <a:r>
              <a:rPr sz="2400" spc="-25" dirty="0">
                <a:latin typeface="+mj-lt"/>
                <a:cs typeface="Times New Roman"/>
              </a:rPr>
              <a:t> </a:t>
            </a:r>
            <a:r>
              <a:rPr sz="2400" spc="-10" dirty="0">
                <a:latin typeface="+mj-lt"/>
                <a:cs typeface="Times New Roman"/>
              </a:rPr>
              <a:t>concept</a:t>
            </a:r>
            <a:endParaRPr sz="2400" dirty="0">
              <a:latin typeface="+mj-lt"/>
              <a:cs typeface="Times New Roman"/>
            </a:endParaRPr>
          </a:p>
          <a:p>
            <a:pPr>
              <a:lnSpc>
                <a:spcPct val="100000"/>
              </a:lnSpc>
              <a:spcBef>
                <a:spcPts val="120"/>
              </a:spcBef>
            </a:pPr>
            <a:endParaRPr sz="2400" dirty="0">
              <a:latin typeface="+mj-lt"/>
              <a:cs typeface="Times New Roman"/>
            </a:endParaRPr>
          </a:p>
          <a:p>
            <a:pPr marL="1214755">
              <a:lnSpc>
                <a:spcPct val="100000"/>
              </a:lnSpc>
            </a:pPr>
            <a:r>
              <a:rPr sz="2400" dirty="0">
                <a:latin typeface="+mj-lt"/>
                <a:cs typeface="Times New Roman"/>
              </a:rPr>
              <a:t>"Days</a:t>
            </a:r>
            <a:r>
              <a:rPr sz="2400" spc="-15" dirty="0">
                <a:latin typeface="+mj-lt"/>
                <a:cs typeface="Times New Roman"/>
              </a:rPr>
              <a:t> </a:t>
            </a:r>
            <a:r>
              <a:rPr sz="2400" dirty="0">
                <a:latin typeface="+mj-lt"/>
                <a:cs typeface="Times New Roman"/>
              </a:rPr>
              <a:t>on</a:t>
            </a:r>
            <a:r>
              <a:rPr sz="2400" spc="-10" dirty="0">
                <a:latin typeface="+mj-lt"/>
                <a:cs typeface="Times New Roman"/>
              </a:rPr>
              <a:t> </a:t>
            </a:r>
            <a:r>
              <a:rPr sz="2400" dirty="0">
                <a:latin typeface="+mj-lt"/>
                <a:cs typeface="Times New Roman"/>
              </a:rPr>
              <a:t>which</a:t>
            </a:r>
            <a:r>
              <a:rPr sz="2400" spc="-20" dirty="0">
                <a:latin typeface="+mj-lt"/>
                <a:cs typeface="Times New Roman"/>
              </a:rPr>
              <a:t> </a:t>
            </a:r>
            <a:r>
              <a:rPr sz="2400" dirty="0">
                <a:latin typeface="+mj-lt"/>
                <a:cs typeface="Times New Roman"/>
              </a:rPr>
              <a:t>my</a:t>
            </a:r>
            <a:r>
              <a:rPr sz="2400" spc="-5" dirty="0">
                <a:latin typeface="+mj-lt"/>
                <a:cs typeface="Times New Roman"/>
              </a:rPr>
              <a:t> </a:t>
            </a:r>
            <a:r>
              <a:rPr sz="2400" dirty="0">
                <a:latin typeface="+mj-lt"/>
                <a:cs typeface="Times New Roman"/>
              </a:rPr>
              <a:t>friend</a:t>
            </a:r>
            <a:r>
              <a:rPr sz="2400" spc="-140" dirty="0">
                <a:latin typeface="+mj-lt"/>
                <a:cs typeface="Times New Roman"/>
              </a:rPr>
              <a:t> </a:t>
            </a:r>
            <a:r>
              <a:rPr sz="2400" dirty="0">
                <a:latin typeface="+mj-lt"/>
                <a:cs typeface="Times New Roman"/>
              </a:rPr>
              <a:t>Aldo</a:t>
            </a:r>
            <a:r>
              <a:rPr sz="2400" spc="-10" dirty="0">
                <a:latin typeface="+mj-lt"/>
                <a:cs typeface="Times New Roman"/>
              </a:rPr>
              <a:t> </a:t>
            </a:r>
            <a:r>
              <a:rPr sz="2400" dirty="0">
                <a:latin typeface="+mj-lt"/>
                <a:cs typeface="Times New Roman"/>
              </a:rPr>
              <a:t>enjoys</a:t>
            </a:r>
            <a:r>
              <a:rPr sz="2400" spc="-35" dirty="0">
                <a:latin typeface="+mj-lt"/>
                <a:cs typeface="Times New Roman"/>
              </a:rPr>
              <a:t> </a:t>
            </a:r>
            <a:r>
              <a:rPr sz="2400" dirty="0">
                <a:latin typeface="+mj-lt"/>
                <a:cs typeface="Times New Roman"/>
              </a:rPr>
              <a:t>his</a:t>
            </a:r>
            <a:r>
              <a:rPr sz="2400" spc="-10" dirty="0">
                <a:latin typeface="+mj-lt"/>
                <a:cs typeface="Times New Roman"/>
              </a:rPr>
              <a:t> </a:t>
            </a:r>
            <a:r>
              <a:rPr sz="2400" dirty="0">
                <a:latin typeface="+mj-lt"/>
                <a:cs typeface="Times New Roman"/>
              </a:rPr>
              <a:t>favorite</a:t>
            </a:r>
            <a:r>
              <a:rPr sz="2400" spc="-35" dirty="0">
                <a:latin typeface="+mj-lt"/>
                <a:cs typeface="Times New Roman"/>
              </a:rPr>
              <a:t> </a:t>
            </a:r>
            <a:r>
              <a:rPr sz="2400" dirty="0">
                <a:latin typeface="+mj-lt"/>
                <a:cs typeface="Times New Roman"/>
              </a:rPr>
              <a:t>water</a:t>
            </a:r>
            <a:r>
              <a:rPr sz="2400" spc="-25" dirty="0">
                <a:latin typeface="+mj-lt"/>
                <a:cs typeface="Times New Roman"/>
              </a:rPr>
              <a:t> </a:t>
            </a:r>
            <a:r>
              <a:rPr sz="2400" spc="-10" dirty="0">
                <a:latin typeface="+mj-lt"/>
                <a:cs typeface="Times New Roman"/>
              </a:rPr>
              <a:t>sport."</a:t>
            </a:r>
            <a:endParaRPr sz="2400" dirty="0">
              <a:latin typeface="+mj-lt"/>
              <a:cs typeface="Times New Roman"/>
            </a:endParaRPr>
          </a:p>
        </p:txBody>
      </p:sp>
      <p:graphicFrame>
        <p:nvGraphicFramePr>
          <p:cNvPr id="5" name="object 5"/>
          <p:cNvGraphicFramePr>
            <a:graphicFrameLocks noGrp="1"/>
          </p:cNvGraphicFramePr>
          <p:nvPr>
            <p:extLst>
              <p:ext uri="{D42A27DB-BD31-4B8C-83A1-F6EECF244321}">
                <p14:modId xmlns:p14="http://schemas.microsoft.com/office/powerpoint/2010/main" val="3321662256"/>
              </p:ext>
            </p:extLst>
          </p:nvPr>
        </p:nvGraphicFramePr>
        <p:xfrm>
          <a:off x="1866395" y="2834904"/>
          <a:ext cx="8039605" cy="3172459"/>
        </p:xfrm>
        <a:graphic>
          <a:graphicData uri="http://schemas.openxmlformats.org/drawingml/2006/table">
            <a:tbl>
              <a:tblPr firstRow="1" bandRow="1">
                <a:tableStyleId>{2D5ABB26-0587-4C30-8999-92F81FD0307C}</a:tableStyleId>
              </a:tblPr>
              <a:tblGrid>
                <a:gridCol w="1017905">
                  <a:extLst>
                    <a:ext uri="{9D8B030D-6E8A-4147-A177-3AD203B41FA5}">
                      <a16:colId xmlns:a16="http://schemas.microsoft.com/office/drawing/2014/main" val="20000"/>
                    </a:ext>
                  </a:extLst>
                </a:gridCol>
                <a:gridCol w="8495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1371600">
                  <a:extLst>
                    <a:ext uri="{9D8B030D-6E8A-4147-A177-3AD203B41FA5}">
                      <a16:colId xmlns:a16="http://schemas.microsoft.com/office/drawing/2014/main" val="20007"/>
                    </a:ext>
                  </a:extLst>
                </a:gridCol>
              </a:tblGrid>
              <a:tr h="432434">
                <a:tc>
                  <a:txBody>
                    <a:bodyPr/>
                    <a:lstStyle/>
                    <a:p>
                      <a:pPr algn="ctr">
                        <a:lnSpc>
                          <a:spcPct val="100000"/>
                        </a:lnSpc>
                        <a:spcBef>
                          <a:spcPts val="480"/>
                        </a:spcBef>
                      </a:pPr>
                      <a:r>
                        <a:rPr sz="2000" b="1" spc="-10" dirty="0">
                          <a:solidFill>
                            <a:srgbClr val="FFFFFF"/>
                          </a:solidFill>
                          <a:latin typeface="+mj-lt"/>
                          <a:cs typeface="Times New Roman"/>
                        </a:rPr>
                        <a:t>Example</a:t>
                      </a:r>
                      <a:endParaRPr sz="2000" dirty="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480"/>
                        </a:spcBef>
                      </a:pPr>
                      <a:r>
                        <a:rPr sz="2000" b="1" spc="-25" dirty="0">
                          <a:solidFill>
                            <a:srgbClr val="FFFFFF"/>
                          </a:solidFill>
                          <a:latin typeface="+mj-lt"/>
                          <a:cs typeface="Times New Roman"/>
                        </a:rPr>
                        <a:t>Sky</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270" algn="ctr">
                        <a:lnSpc>
                          <a:spcPct val="100000"/>
                        </a:lnSpc>
                        <a:spcBef>
                          <a:spcPts val="480"/>
                        </a:spcBef>
                      </a:pPr>
                      <a:r>
                        <a:rPr sz="2000" b="1" spc="-10" dirty="0">
                          <a:solidFill>
                            <a:srgbClr val="FFFFFF"/>
                          </a:solidFill>
                          <a:latin typeface="+mj-lt"/>
                          <a:cs typeface="Times New Roman"/>
                        </a:rPr>
                        <a:t>AirTemp</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480"/>
                        </a:spcBef>
                      </a:pPr>
                      <a:r>
                        <a:rPr sz="2000" b="1" spc="-10" dirty="0">
                          <a:solidFill>
                            <a:srgbClr val="FFFFFF"/>
                          </a:solidFill>
                          <a:latin typeface="+mj-lt"/>
                          <a:cs typeface="Times New Roman"/>
                        </a:rPr>
                        <a:t>Humidity</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3175" algn="ctr">
                        <a:lnSpc>
                          <a:spcPct val="100000"/>
                        </a:lnSpc>
                        <a:spcBef>
                          <a:spcPts val="480"/>
                        </a:spcBef>
                      </a:pPr>
                      <a:r>
                        <a:rPr sz="2000" b="1" spc="-20" dirty="0">
                          <a:solidFill>
                            <a:srgbClr val="FFFFFF"/>
                          </a:solidFill>
                          <a:latin typeface="+mj-lt"/>
                          <a:cs typeface="Times New Roman"/>
                        </a:rPr>
                        <a:t>Wind</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3810" algn="ctr">
                        <a:lnSpc>
                          <a:spcPct val="100000"/>
                        </a:lnSpc>
                        <a:spcBef>
                          <a:spcPts val="480"/>
                        </a:spcBef>
                      </a:pPr>
                      <a:r>
                        <a:rPr sz="2000" b="1" spc="-10" dirty="0">
                          <a:solidFill>
                            <a:srgbClr val="FFFFFF"/>
                          </a:solidFill>
                          <a:latin typeface="+mj-lt"/>
                          <a:cs typeface="Times New Roman"/>
                        </a:rPr>
                        <a:t>Water</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480"/>
                        </a:spcBef>
                      </a:pPr>
                      <a:r>
                        <a:rPr sz="2000" b="1" spc="-10" dirty="0">
                          <a:solidFill>
                            <a:srgbClr val="FFFFFF"/>
                          </a:solidFill>
                          <a:latin typeface="+mj-lt"/>
                          <a:cs typeface="Times New Roman"/>
                        </a:rPr>
                        <a:t>Forecast</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270" algn="ctr">
                        <a:lnSpc>
                          <a:spcPct val="100000"/>
                        </a:lnSpc>
                        <a:spcBef>
                          <a:spcPts val="480"/>
                        </a:spcBef>
                      </a:pPr>
                      <a:r>
                        <a:rPr sz="2000" b="1" spc="-10" dirty="0">
                          <a:solidFill>
                            <a:srgbClr val="FFFFFF"/>
                          </a:solidFill>
                          <a:latin typeface="+mj-lt"/>
                          <a:cs typeface="Times New Roman"/>
                        </a:rPr>
                        <a:t>EnjoySport</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extLst>
                  <a:ext uri="{0D108BD9-81ED-4DB2-BD59-A6C34878D82A}">
                    <a16:rowId xmlns:a16="http://schemas.microsoft.com/office/drawing/2014/main" val="10000"/>
                  </a:ext>
                </a:extLst>
              </a:tr>
              <a:tr h="685165">
                <a:tc>
                  <a:txBody>
                    <a:bodyPr/>
                    <a:lstStyle/>
                    <a:p>
                      <a:pPr>
                        <a:lnSpc>
                          <a:spcPct val="100000"/>
                        </a:lnSpc>
                        <a:spcBef>
                          <a:spcPts val="135"/>
                        </a:spcBef>
                      </a:pPr>
                      <a:endParaRPr sz="2000" dirty="0">
                        <a:latin typeface="+mj-lt"/>
                        <a:cs typeface="Times New Roman"/>
                      </a:endParaRPr>
                    </a:p>
                    <a:p>
                      <a:pPr marL="635" algn="ctr">
                        <a:lnSpc>
                          <a:spcPct val="100000"/>
                        </a:lnSpc>
                        <a:spcBef>
                          <a:spcPts val="5"/>
                        </a:spcBef>
                      </a:pPr>
                      <a:r>
                        <a:rPr sz="2000" b="1" spc="-50" dirty="0">
                          <a:solidFill>
                            <a:srgbClr val="FFFFFF"/>
                          </a:solidFill>
                          <a:latin typeface="+mj-lt"/>
                          <a:cs typeface="Calibri"/>
                        </a:rPr>
                        <a:t>1</a:t>
                      </a:r>
                      <a:endParaRPr sz="2000" dirty="0">
                        <a:latin typeface="+mj-lt"/>
                        <a:cs typeface="Calibri"/>
                      </a:endParaRPr>
                    </a:p>
                  </a:txBody>
                  <a:tcPr marL="0" marR="0" marT="17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80"/>
                        </a:spcBef>
                      </a:pPr>
                      <a:r>
                        <a:rPr sz="2000" spc="-10" dirty="0">
                          <a:latin typeface="+mj-lt"/>
                          <a:cs typeface="Times New Roman"/>
                        </a:rPr>
                        <a:t>Sunny</a:t>
                      </a:r>
                      <a:endParaRPr sz="2000" dirty="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80"/>
                        </a:spcBef>
                      </a:pPr>
                      <a:r>
                        <a:rPr sz="2000" spc="-20" dirty="0">
                          <a:latin typeface="+mj-lt"/>
                          <a:cs typeface="Times New Roman"/>
                        </a:rPr>
                        <a:t>Warm</a:t>
                      </a:r>
                      <a:endParaRPr sz="2000" dirty="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80"/>
                        </a:spcBef>
                      </a:pPr>
                      <a:r>
                        <a:rPr sz="2000" spc="-10" dirty="0">
                          <a:latin typeface="+mj-lt"/>
                          <a:cs typeface="Times New Roman"/>
                        </a:rPr>
                        <a:t>Normal</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80"/>
                        </a:spcBef>
                      </a:pPr>
                      <a:r>
                        <a:rPr sz="2000" spc="-10" dirty="0">
                          <a:latin typeface="+mj-lt"/>
                          <a:cs typeface="Times New Roman"/>
                        </a:rPr>
                        <a:t>Strong</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80"/>
                        </a:spcBef>
                      </a:pPr>
                      <a:r>
                        <a:rPr sz="2000" spc="-20" dirty="0">
                          <a:latin typeface="+mj-lt"/>
                          <a:cs typeface="Times New Roman"/>
                        </a:rPr>
                        <a:t>Warm</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80"/>
                        </a:spcBef>
                      </a:pPr>
                      <a:r>
                        <a:rPr sz="2000" spc="-20" dirty="0">
                          <a:latin typeface="+mj-lt"/>
                          <a:cs typeface="Times New Roman"/>
                        </a:rPr>
                        <a:t>Same</a:t>
                      </a:r>
                      <a:endParaRPr sz="2000" dirty="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1480"/>
                        </a:spcBef>
                      </a:pPr>
                      <a:r>
                        <a:rPr sz="2000" spc="-25" dirty="0">
                          <a:latin typeface="+mj-lt"/>
                          <a:cs typeface="Times New Roman"/>
                        </a:rPr>
                        <a:t>Yes</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1"/>
                  </a:ext>
                </a:extLst>
              </a:tr>
              <a:tr h="685165">
                <a:tc>
                  <a:txBody>
                    <a:bodyPr/>
                    <a:lstStyle/>
                    <a:p>
                      <a:pPr>
                        <a:lnSpc>
                          <a:spcPct val="100000"/>
                        </a:lnSpc>
                        <a:spcBef>
                          <a:spcPts val="140"/>
                        </a:spcBef>
                      </a:pPr>
                      <a:endParaRPr sz="2000">
                        <a:latin typeface="+mj-lt"/>
                        <a:cs typeface="Times New Roman"/>
                      </a:endParaRPr>
                    </a:p>
                    <a:p>
                      <a:pPr marL="635" algn="ctr">
                        <a:lnSpc>
                          <a:spcPct val="100000"/>
                        </a:lnSpc>
                      </a:pPr>
                      <a:r>
                        <a:rPr sz="2000" b="1" spc="-50" dirty="0">
                          <a:solidFill>
                            <a:srgbClr val="FFFFFF"/>
                          </a:solidFill>
                          <a:latin typeface="+mj-lt"/>
                          <a:cs typeface="Calibri"/>
                        </a:rPr>
                        <a:t>2</a:t>
                      </a:r>
                      <a:endParaRPr sz="2000">
                        <a:latin typeface="+mj-lt"/>
                        <a:cs typeface="Calibri"/>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75"/>
                        </a:spcBef>
                      </a:pPr>
                      <a:r>
                        <a:rPr sz="2000" spc="-10" dirty="0">
                          <a:latin typeface="+mj-lt"/>
                          <a:cs typeface="Times New Roman"/>
                        </a:rPr>
                        <a:t>Sunny</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75"/>
                        </a:spcBef>
                      </a:pPr>
                      <a:r>
                        <a:rPr sz="2000" spc="-20" dirty="0">
                          <a:latin typeface="+mj-lt"/>
                          <a:cs typeface="Times New Roman"/>
                        </a:rPr>
                        <a:t>Warm</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High</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75"/>
                        </a:spcBef>
                      </a:pPr>
                      <a:r>
                        <a:rPr sz="2000" spc="-10" dirty="0">
                          <a:latin typeface="+mj-lt"/>
                          <a:cs typeface="Times New Roman"/>
                        </a:rPr>
                        <a:t>Strong</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Same</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1475"/>
                        </a:spcBef>
                      </a:pPr>
                      <a:r>
                        <a:rPr sz="2000" spc="-25" dirty="0">
                          <a:latin typeface="+mj-lt"/>
                          <a:cs typeface="Times New Roman"/>
                        </a:rPr>
                        <a:t>Yes</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2"/>
                  </a:ext>
                </a:extLst>
              </a:tr>
              <a:tr h="684530">
                <a:tc>
                  <a:txBody>
                    <a:bodyPr/>
                    <a:lstStyle/>
                    <a:p>
                      <a:pPr>
                        <a:lnSpc>
                          <a:spcPct val="100000"/>
                        </a:lnSpc>
                        <a:spcBef>
                          <a:spcPts val="140"/>
                        </a:spcBef>
                      </a:pPr>
                      <a:endParaRPr sz="2000">
                        <a:latin typeface="+mj-lt"/>
                        <a:cs typeface="Times New Roman"/>
                      </a:endParaRPr>
                    </a:p>
                    <a:p>
                      <a:pPr marL="635" algn="ctr">
                        <a:lnSpc>
                          <a:spcPct val="100000"/>
                        </a:lnSpc>
                      </a:pPr>
                      <a:r>
                        <a:rPr sz="2000" b="1" spc="-50" dirty="0">
                          <a:solidFill>
                            <a:srgbClr val="FFFFFF"/>
                          </a:solidFill>
                          <a:latin typeface="+mj-lt"/>
                          <a:cs typeface="Calibri"/>
                        </a:rPr>
                        <a:t>3</a:t>
                      </a:r>
                      <a:endParaRPr sz="2000">
                        <a:latin typeface="+mj-lt"/>
                        <a:cs typeface="Calibri"/>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75"/>
                        </a:spcBef>
                      </a:pPr>
                      <a:r>
                        <a:rPr sz="2000" spc="-10" dirty="0">
                          <a:latin typeface="+mj-lt"/>
                          <a:cs typeface="Times New Roman"/>
                        </a:rPr>
                        <a:t>Rainy</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0" dirty="0">
                          <a:latin typeface="+mj-lt"/>
                          <a:cs typeface="Times New Roman"/>
                        </a:rPr>
                        <a:t>Cold</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0" dirty="0">
                          <a:latin typeface="+mj-lt"/>
                          <a:cs typeface="Times New Roman"/>
                        </a:rPr>
                        <a:t>High</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75"/>
                        </a:spcBef>
                      </a:pPr>
                      <a:r>
                        <a:rPr sz="2000" spc="-10" dirty="0">
                          <a:latin typeface="+mj-lt"/>
                          <a:cs typeface="Times New Roman"/>
                        </a:rPr>
                        <a:t>Strong</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0" dirty="0">
                          <a:latin typeface="+mj-lt"/>
                          <a:cs typeface="Times New Roman"/>
                        </a:rPr>
                        <a:t>Warm</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10" dirty="0">
                          <a:latin typeface="+mj-lt"/>
                          <a:cs typeface="Times New Roman"/>
                        </a:rPr>
                        <a:t>Change</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5" dirty="0">
                          <a:latin typeface="+mj-lt"/>
                          <a:cs typeface="Times New Roman"/>
                        </a:rPr>
                        <a:t>No</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3"/>
                  </a:ext>
                </a:extLst>
              </a:tr>
              <a:tr h="685165">
                <a:tc>
                  <a:txBody>
                    <a:bodyPr/>
                    <a:lstStyle/>
                    <a:p>
                      <a:pPr>
                        <a:lnSpc>
                          <a:spcPct val="100000"/>
                        </a:lnSpc>
                        <a:spcBef>
                          <a:spcPts val="140"/>
                        </a:spcBef>
                      </a:pPr>
                      <a:endParaRPr sz="2000">
                        <a:latin typeface="+mj-lt"/>
                        <a:cs typeface="Times New Roman"/>
                      </a:endParaRPr>
                    </a:p>
                    <a:p>
                      <a:pPr marL="635" algn="ctr">
                        <a:lnSpc>
                          <a:spcPct val="100000"/>
                        </a:lnSpc>
                        <a:spcBef>
                          <a:spcPts val="5"/>
                        </a:spcBef>
                      </a:pPr>
                      <a:r>
                        <a:rPr sz="2000" b="1" spc="-50" dirty="0">
                          <a:solidFill>
                            <a:srgbClr val="FFFFFF"/>
                          </a:solidFill>
                          <a:latin typeface="+mj-lt"/>
                          <a:cs typeface="Calibri"/>
                        </a:rPr>
                        <a:t>4</a:t>
                      </a:r>
                      <a:endParaRPr sz="2000">
                        <a:latin typeface="+mj-lt"/>
                        <a:cs typeface="Calibri"/>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80"/>
                        </a:spcBef>
                      </a:pPr>
                      <a:r>
                        <a:rPr sz="2000" spc="-10" dirty="0">
                          <a:latin typeface="+mj-lt"/>
                          <a:cs typeface="Times New Roman"/>
                        </a:rPr>
                        <a:t>Sunny</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80"/>
                        </a:spcBef>
                      </a:pPr>
                      <a:r>
                        <a:rPr sz="2000" spc="-20" dirty="0">
                          <a:latin typeface="+mj-lt"/>
                          <a:cs typeface="Times New Roman"/>
                        </a:rPr>
                        <a:t>Warm</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80"/>
                        </a:spcBef>
                      </a:pPr>
                      <a:r>
                        <a:rPr sz="2000" spc="-20" dirty="0">
                          <a:latin typeface="+mj-lt"/>
                          <a:cs typeface="Times New Roman"/>
                        </a:rPr>
                        <a:t>High</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80"/>
                        </a:spcBef>
                      </a:pPr>
                      <a:r>
                        <a:rPr sz="2000" spc="-10" dirty="0">
                          <a:latin typeface="+mj-lt"/>
                          <a:cs typeface="Times New Roman"/>
                        </a:rPr>
                        <a:t>Strong</a:t>
                      </a:r>
                      <a:endParaRPr sz="200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80"/>
                        </a:spcBef>
                      </a:pPr>
                      <a:r>
                        <a:rPr sz="2000" spc="-20" dirty="0">
                          <a:latin typeface="+mj-lt"/>
                          <a:cs typeface="Times New Roman"/>
                        </a:rPr>
                        <a:t>Cool</a:t>
                      </a:r>
                      <a:endParaRPr sz="2000" dirty="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80"/>
                        </a:spcBef>
                      </a:pPr>
                      <a:r>
                        <a:rPr sz="2000" spc="-10" dirty="0">
                          <a:latin typeface="+mj-lt"/>
                          <a:cs typeface="Times New Roman"/>
                        </a:rPr>
                        <a:t>Change</a:t>
                      </a:r>
                      <a:endParaRPr sz="2000" dirty="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1480"/>
                        </a:spcBef>
                      </a:pPr>
                      <a:r>
                        <a:rPr sz="2000" spc="-25" dirty="0">
                          <a:latin typeface="+mj-lt"/>
                          <a:cs typeface="Times New Roman"/>
                        </a:rPr>
                        <a:t>Yes</a:t>
                      </a:r>
                      <a:endParaRPr sz="2000" dirty="0">
                        <a:latin typeface="+mj-lt"/>
                        <a:cs typeface="Times New Roman"/>
                      </a:endParaRPr>
                    </a:p>
                  </a:txBody>
                  <a:tcPr marL="0" marR="0" marT="187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4"/>
                  </a:ext>
                </a:extLst>
              </a:tr>
            </a:tbl>
          </a:graphicData>
        </a:graphic>
      </p:graphicFrame>
      <p:sp>
        <p:nvSpPr>
          <p:cNvPr id="10" name="TextBox 9">
            <a:extLst>
              <a:ext uri="{FF2B5EF4-FFF2-40B4-BE49-F238E27FC236}">
                <a16:creationId xmlns:a16="http://schemas.microsoft.com/office/drawing/2014/main" id="{999D7A70-C617-F107-4EF5-6BE6A6021FD6}"/>
              </a:ext>
            </a:extLst>
          </p:cNvPr>
          <p:cNvSpPr txBox="1"/>
          <p:nvPr/>
        </p:nvSpPr>
        <p:spPr>
          <a:xfrm>
            <a:off x="244760" y="6184502"/>
            <a:ext cx="10523081" cy="461665"/>
          </a:xfrm>
          <a:prstGeom prst="rect">
            <a:avLst/>
          </a:prstGeom>
          <a:noFill/>
        </p:spPr>
        <p:txBody>
          <a:bodyPr wrap="square">
            <a:spAutoFit/>
          </a:bodyPr>
          <a:lstStyle/>
          <a:p>
            <a:pPr marL="1214755"/>
            <a:r>
              <a:rPr lang="en-US" sz="2400" dirty="0">
                <a:latin typeface="+mj-lt"/>
                <a:cs typeface="Times New Roman"/>
              </a:rPr>
              <a:t>Table-Describes a set of example d each represented by set of attributes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48</a:t>
            </a:fld>
            <a:endParaRPr spc="-25" dirty="0"/>
          </a:p>
        </p:txBody>
      </p:sp>
      <p:sp>
        <p:nvSpPr>
          <p:cNvPr id="2" name="object 2"/>
          <p:cNvSpPr txBox="1">
            <a:spLocks noGrp="1"/>
          </p:cNvSpPr>
          <p:nvPr>
            <p:ph type="ctrTitle"/>
          </p:nvPr>
        </p:nvSpPr>
        <p:spPr>
          <a:xfrm>
            <a:off x="997029" y="685800"/>
            <a:ext cx="10316013" cy="757555"/>
          </a:xfrm>
          <a:prstGeom prst="rect">
            <a:avLst/>
          </a:prstGeom>
        </p:spPr>
        <p:txBody>
          <a:bodyPr vert="horz" wrap="square" lIns="0" tIns="12700" rIns="0" bIns="0" rtlCol="0">
            <a:spAutoFit/>
          </a:bodyPr>
          <a:lstStyle/>
          <a:p>
            <a:pPr marL="39370" marR="5080">
              <a:lnSpc>
                <a:spcPct val="100000"/>
              </a:lnSpc>
              <a:spcBef>
                <a:spcPts val="100"/>
              </a:spcBef>
              <a:tabLst>
                <a:tab pos="658495" algn="l"/>
                <a:tab pos="1814830" algn="l"/>
                <a:tab pos="3380740" algn="l"/>
                <a:tab pos="4605655" algn="l"/>
                <a:tab pos="5732145" algn="l"/>
                <a:tab pos="6130290" algn="l"/>
                <a:tab pos="6663690" algn="l"/>
                <a:tab pos="6943725" algn="l"/>
                <a:tab pos="7916545" algn="l"/>
                <a:tab pos="8856980" algn="l"/>
                <a:tab pos="9356725" algn="l"/>
              </a:tabLst>
            </a:pPr>
            <a:r>
              <a:rPr sz="2400" b="0" spc="-25" dirty="0">
                <a:latin typeface="+mj-lt"/>
                <a:cs typeface="Times New Roman"/>
              </a:rPr>
              <a:t>The</a:t>
            </a:r>
            <a:r>
              <a:rPr sz="2400" b="0" dirty="0">
                <a:latin typeface="+mj-lt"/>
                <a:cs typeface="Times New Roman"/>
              </a:rPr>
              <a:t>	</a:t>
            </a:r>
            <a:r>
              <a:rPr sz="2400" b="0" spc="-10" dirty="0">
                <a:latin typeface="+mj-lt"/>
                <a:cs typeface="Times New Roman"/>
              </a:rPr>
              <a:t>attribute</a:t>
            </a:r>
            <a:r>
              <a:rPr sz="2400" b="0" dirty="0">
                <a:latin typeface="+mj-lt"/>
                <a:cs typeface="Times New Roman"/>
              </a:rPr>
              <a:t>	</a:t>
            </a:r>
            <a:r>
              <a:rPr sz="2400" i="1" spc="-10" dirty="0">
                <a:latin typeface="+mj-lt"/>
                <a:cs typeface="Times New Roman"/>
              </a:rPr>
              <a:t>EnjoySport</a:t>
            </a:r>
            <a:r>
              <a:rPr sz="2400" i="1" dirty="0">
                <a:latin typeface="+mj-lt"/>
                <a:cs typeface="Times New Roman"/>
              </a:rPr>
              <a:t>	</a:t>
            </a:r>
            <a:r>
              <a:rPr sz="2400" b="0" spc="-10" dirty="0">
                <a:latin typeface="+mj-lt"/>
                <a:cs typeface="Times New Roman"/>
              </a:rPr>
              <a:t>indicates</a:t>
            </a:r>
            <a:r>
              <a:rPr sz="2400" b="0" dirty="0">
                <a:latin typeface="+mj-lt"/>
                <a:cs typeface="Times New Roman"/>
              </a:rPr>
              <a:t>	</a:t>
            </a:r>
            <a:r>
              <a:rPr sz="2400" b="0" spc="-10" dirty="0">
                <a:latin typeface="+mj-lt"/>
                <a:cs typeface="Times New Roman"/>
              </a:rPr>
              <a:t>whether</a:t>
            </a:r>
            <a:r>
              <a:rPr sz="2400" b="0" dirty="0">
                <a:latin typeface="+mj-lt"/>
                <a:cs typeface="Times New Roman"/>
              </a:rPr>
              <a:t>	</a:t>
            </a:r>
            <a:r>
              <a:rPr sz="2400" b="0" spc="-25" dirty="0">
                <a:latin typeface="+mj-lt"/>
                <a:cs typeface="Times New Roman"/>
              </a:rPr>
              <a:t>or</a:t>
            </a:r>
            <a:r>
              <a:rPr sz="2400" b="0" dirty="0">
                <a:latin typeface="+mj-lt"/>
                <a:cs typeface="Times New Roman"/>
              </a:rPr>
              <a:t>	</a:t>
            </a:r>
            <a:r>
              <a:rPr sz="2400" b="0" spc="-25" dirty="0">
                <a:latin typeface="+mj-lt"/>
                <a:cs typeface="Times New Roman"/>
              </a:rPr>
              <a:t>not</a:t>
            </a:r>
            <a:r>
              <a:rPr sz="2400" b="0" dirty="0">
                <a:latin typeface="+mj-lt"/>
                <a:cs typeface="Times New Roman"/>
              </a:rPr>
              <a:t>	</a:t>
            </a:r>
            <a:r>
              <a:rPr sz="2400" b="0" spc="-50" dirty="0">
                <a:latin typeface="+mj-lt"/>
                <a:cs typeface="Times New Roman"/>
              </a:rPr>
              <a:t>a</a:t>
            </a:r>
            <a:r>
              <a:rPr sz="2400" b="0" dirty="0">
                <a:latin typeface="+mj-lt"/>
                <a:cs typeface="Times New Roman"/>
              </a:rPr>
              <a:t>	</a:t>
            </a:r>
            <a:r>
              <a:rPr sz="2400" b="0" spc="-10" dirty="0">
                <a:latin typeface="+mj-lt"/>
                <a:cs typeface="Times New Roman"/>
              </a:rPr>
              <a:t>Person</a:t>
            </a:r>
            <a:r>
              <a:rPr sz="2400" b="0" dirty="0">
                <a:latin typeface="+mj-lt"/>
                <a:cs typeface="Times New Roman"/>
              </a:rPr>
              <a:t>	</a:t>
            </a:r>
            <a:r>
              <a:rPr sz="2400" b="0" spc="-10" dirty="0">
                <a:latin typeface="+mj-lt"/>
                <a:cs typeface="Times New Roman"/>
              </a:rPr>
              <a:t>enjoys</a:t>
            </a:r>
            <a:r>
              <a:rPr sz="2400" b="0" dirty="0">
                <a:latin typeface="+mj-lt"/>
                <a:cs typeface="Times New Roman"/>
              </a:rPr>
              <a:t>	</a:t>
            </a:r>
            <a:r>
              <a:rPr sz="2400" b="0" spc="-25" dirty="0">
                <a:latin typeface="+mj-lt"/>
                <a:cs typeface="Times New Roman"/>
              </a:rPr>
              <a:t>his</a:t>
            </a:r>
            <a:r>
              <a:rPr sz="2400" b="0" dirty="0">
                <a:latin typeface="+mj-lt"/>
                <a:cs typeface="Times New Roman"/>
              </a:rPr>
              <a:t>	</a:t>
            </a:r>
            <a:r>
              <a:rPr sz="2400" b="0" spc="-10" dirty="0">
                <a:latin typeface="+mj-lt"/>
                <a:cs typeface="Times New Roman"/>
              </a:rPr>
              <a:t>favorite </a:t>
            </a:r>
            <a:r>
              <a:rPr sz="2400" b="0" dirty="0">
                <a:latin typeface="+mj-lt"/>
                <a:cs typeface="Times New Roman"/>
              </a:rPr>
              <a:t>water</a:t>
            </a:r>
            <a:r>
              <a:rPr sz="2400" b="0" spc="-20" dirty="0">
                <a:latin typeface="+mj-lt"/>
                <a:cs typeface="Times New Roman"/>
              </a:rPr>
              <a:t> </a:t>
            </a:r>
            <a:r>
              <a:rPr sz="2400" b="0" dirty="0">
                <a:latin typeface="+mj-lt"/>
                <a:cs typeface="Times New Roman"/>
              </a:rPr>
              <a:t>sport</a:t>
            </a:r>
            <a:r>
              <a:rPr sz="2400" b="0" spc="-15" dirty="0">
                <a:latin typeface="+mj-lt"/>
                <a:cs typeface="Times New Roman"/>
              </a:rPr>
              <a:t> </a:t>
            </a:r>
            <a:r>
              <a:rPr sz="2400" b="0" dirty="0">
                <a:latin typeface="+mj-lt"/>
                <a:cs typeface="Times New Roman"/>
              </a:rPr>
              <a:t>on</a:t>
            </a:r>
            <a:r>
              <a:rPr sz="2400" b="0" spc="-10" dirty="0">
                <a:latin typeface="+mj-lt"/>
                <a:cs typeface="Times New Roman"/>
              </a:rPr>
              <a:t> </a:t>
            </a:r>
            <a:r>
              <a:rPr sz="2400" b="0" dirty="0">
                <a:latin typeface="+mj-lt"/>
                <a:cs typeface="Times New Roman"/>
              </a:rPr>
              <a:t>this</a:t>
            </a:r>
            <a:r>
              <a:rPr sz="2400" b="0" spc="-35" dirty="0">
                <a:latin typeface="+mj-lt"/>
                <a:cs typeface="Times New Roman"/>
              </a:rPr>
              <a:t> </a:t>
            </a:r>
            <a:r>
              <a:rPr sz="2400" b="0" spc="-20" dirty="0">
                <a:latin typeface="+mj-lt"/>
                <a:cs typeface="Times New Roman"/>
              </a:rPr>
              <a:t>day.</a:t>
            </a:r>
            <a:endParaRPr sz="2400" dirty="0">
              <a:latin typeface="+mj-lt"/>
              <a:cs typeface="Times New Roman"/>
            </a:endParaRPr>
          </a:p>
        </p:txBody>
      </p:sp>
      <p:sp>
        <p:nvSpPr>
          <p:cNvPr id="3" name="object 3"/>
          <p:cNvSpPr txBox="1"/>
          <p:nvPr/>
        </p:nvSpPr>
        <p:spPr>
          <a:xfrm>
            <a:off x="1154429" y="2438400"/>
            <a:ext cx="9883140" cy="1671955"/>
          </a:xfrm>
          <a:prstGeom prst="rect">
            <a:avLst/>
          </a:prstGeom>
        </p:spPr>
        <p:txBody>
          <a:bodyPr vert="horz" wrap="square" lIns="0" tIns="12700" rIns="0" bIns="0" rtlCol="0">
            <a:spAutoFit/>
          </a:bodyPr>
          <a:lstStyle/>
          <a:p>
            <a:pPr marL="12700" marR="5080" algn="ctr">
              <a:lnSpc>
                <a:spcPct val="100000"/>
              </a:lnSpc>
              <a:spcBef>
                <a:spcPts val="100"/>
              </a:spcBef>
            </a:pPr>
            <a:r>
              <a:rPr sz="3600" dirty="0">
                <a:latin typeface="+mj-lt"/>
                <a:cs typeface="Times New Roman"/>
              </a:rPr>
              <a:t>The</a:t>
            </a:r>
            <a:r>
              <a:rPr sz="3600" spc="-35" dirty="0">
                <a:latin typeface="+mj-lt"/>
                <a:cs typeface="Times New Roman"/>
              </a:rPr>
              <a:t> </a:t>
            </a:r>
            <a:r>
              <a:rPr sz="3600" dirty="0">
                <a:latin typeface="+mj-lt"/>
                <a:cs typeface="Times New Roman"/>
              </a:rPr>
              <a:t>task</a:t>
            </a:r>
            <a:r>
              <a:rPr sz="3600" spc="-40" dirty="0">
                <a:latin typeface="+mj-lt"/>
                <a:cs typeface="Times New Roman"/>
              </a:rPr>
              <a:t> </a:t>
            </a:r>
            <a:r>
              <a:rPr sz="3600" dirty="0">
                <a:latin typeface="+mj-lt"/>
                <a:cs typeface="Times New Roman"/>
              </a:rPr>
              <a:t>is</a:t>
            </a:r>
            <a:r>
              <a:rPr sz="3600" spc="-40" dirty="0">
                <a:latin typeface="+mj-lt"/>
                <a:cs typeface="Times New Roman"/>
              </a:rPr>
              <a:t> </a:t>
            </a:r>
            <a:r>
              <a:rPr sz="3600" dirty="0">
                <a:latin typeface="+mj-lt"/>
                <a:cs typeface="Times New Roman"/>
              </a:rPr>
              <a:t>to</a:t>
            </a:r>
            <a:r>
              <a:rPr sz="3600" spc="-35" dirty="0">
                <a:latin typeface="+mj-lt"/>
                <a:cs typeface="Times New Roman"/>
              </a:rPr>
              <a:t> </a:t>
            </a:r>
            <a:r>
              <a:rPr sz="3600" dirty="0">
                <a:latin typeface="+mj-lt"/>
                <a:cs typeface="Times New Roman"/>
              </a:rPr>
              <a:t>learn</a:t>
            </a:r>
            <a:r>
              <a:rPr sz="3600" spc="-40" dirty="0">
                <a:latin typeface="+mj-lt"/>
                <a:cs typeface="Times New Roman"/>
              </a:rPr>
              <a:t> </a:t>
            </a:r>
            <a:r>
              <a:rPr sz="3600" dirty="0">
                <a:latin typeface="+mj-lt"/>
                <a:cs typeface="Times New Roman"/>
              </a:rPr>
              <a:t>to</a:t>
            </a:r>
            <a:r>
              <a:rPr sz="3600" spc="-30" dirty="0">
                <a:latin typeface="+mj-lt"/>
                <a:cs typeface="Times New Roman"/>
              </a:rPr>
              <a:t> </a:t>
            </a:r>
            <a:r>
              <a:rPr sz="3600" dirty="0">
                <a:latin typeface="+mj-lt"/>
                <a:cs typeface="Times New Roman"/>
              </a:rPr>
              <a:t>predict</a:t>
            </a:r>
            <a:r>
              <a:rPr sz="3600" spc="-45" dirty="0">
                <a:latin typeface="+mj-lt"/>
                <a:cs typeface="Times New Roman"/>
              </a:rPr>
              <a:t> </a:t>
            </a:r>
            <a:r>
              <a:rPr sz="3600" dirty="0">
                <a:latin typeface="+mj-lt"/>
                <a:cs typeface="Times New Roman"/>
              </a:rPr>
              <a:t>the</a:t>
            </a:r>
            <a:r>
              <a:rPr sz="3600" spc="-40" dirty="0">
                <a:latin typeface="+mj-lt"/>
                <a:cs typeface="Times New Roman"/>
              </a:rPr>
              <a:t> </a:t>
            </a:r>
            <a:r>
              <a:rPr sz="3600" dirty="0">
                <a:latin typeface="+mj-lt"/>
                <a:cs typeface="Times New Roman"/>
              </a:rPr>
              <a:t>value</a:t>
            </a:r>
            <a:r>
              <a:rPr sz="3600" spc="-40" dirty="0">
                <a:latin typeface="+mj-lt"/>
                <a:cs typeface="Times New Roman"/>
              </a:rPr>
              <a:t> </a:t>
            </a:r>
            <a:r>
              <a:rPr sz="3600" dirty="0">
                <a:latin typeface="+mj-lt"/>
                <a:cs typeface="Times New Roman"/>
              </a:rPr>
              <a:t>of</a:t>
            </a:r>
            <a:r>
              <a:rPr sz="3600" spc="-10" dirty="0">
                <a:latin typeface="+mj-lt"/>
                <a:cs typeface="Times New Roman"/>
              </a:rPr>
              <a:t> </a:t>
            </a:r>
            <a:r>
              <a:rPr sz="3600" b="1" i="1" spc="-10" dirty="0">
                <a:latin typeface="+mj-lt"/>
                <a:cs typeface="Times New Roman"/>
              </a:rPr>
              <a:t>EnjoySport </a:t>
            </a:r>
            <a:r>
              <a:rPr sz="3600" dirty="0">
                <a:latin typeface="+mj-lt"/>
                <a:cs typeface="Times New Roman"/>
              </a:rPr>
              <a:t>for</a:t>
            </a:r>
            <a:r>
              <a:rPr sz="3600" spc="-25" dirty="0">
                <a:latin typeface="+mj-lt"/>
                <a:cs typeface="Times New Roman"/>
              </a:rPr>
              <a:t> </a:t>
            </a:r>
            <a:r>
              <a:rPr sz="3600" dirty="0">
                <a:latin typeface="+mj-lt"/>
                <a:cs typeface="Times New Roman"/>
              </a:rPr>
              <a:t>an</a:t>
            </a:r>
            <a:r>
              <a:rPr sz="3600" spc="-20" dirty="0">
                <a:latin typeface="+mj-lt"/>
                <a:cs typeface="Times New Roman"/>
              </a:rPr>
              <a:t> </a:t>
            </a:r>
            <a:r>
              <a:rPr sz="3600" dirty="0">
                <a:latin typeface="+mj-lt"/>
                <a:cs typeface="Times New Roman"/>
              </a:rPr>
              <a:t>arbitrary</a:t>
            </a:r>
            <a:r>
              <a:rPr sz="3600" spc="-15" dirty="0">
                <a:latin typeface="+mj-lt"/>
                <a:cs typeface="Times New Roman"/>
              </a:rPr>
              <a:t> </a:t>
            </a:r>
            <a:r>
              <a:rPr sz="3600" spc="-10" dirty="0">
                <a:latin typeface="+mj-lt"/>
                <a:cs typeface="Times New Roman"/>
              </a:rPr>
              <a:t>day,</a:t>
            </a:r>
            <a:r>
              <a:rPr sz="3600" spc="-25" dirty="0">
                <a:latin typeface="+mj-lt"/>
                <a:cs typeface="Times New Roman"/>
              </a:rPr>
              <a:t> </a:t>
            </a:r>
            <a:r>
              <a:rPr sz="3600" dirty="0">
                <a:latin typeface="+mj-lt"/>
                <a:cs typeface="Times New Roman"/>
              </a:rPr>
              <a:t>based</a:t>
            </a:r>
            <a:r>
              <a:rPr sz="3600" spc="-20" dirty="0">
                <a:latin typeface="+mj-lt"/>
                <a:cs typeface="Times New Roman"/>
              </a:rPr>
              <a:t> </a:t>
            </a:r>
            <a:r>
              <a:rPr sz="3600" dirty="0">
                <a:latin typeface="+mj-lt"/>
                <a:cs typeface="Times New Roman"/>
              </a:rPr>
              <a:t>on</a:t>
            </a:r>
            <a:r>
              <a:rPr sz="3600" spc="-35" dirty="0">
                <a:latin typeface="+mj-lt"/>
                <a:cs typeface="Times New Roman"/>
              </a:rPr>
              <a:t> </a:t>
            </a:r>
            <a:r>
              <a:rPr sz="3600" dirty="0">
                <a:latin typeface="+mj-lt"/>
                <a:cs typeface="Times New Roman"/>
              </a:rPr>
              <a:t>the</a:t>
            </a:r>
            <a:r>
              <a:rPr sz="3600" spc="-25" dirty="0">
                <a:latin typeface="+mj-lt"/>
                <a:cs typeface="Times New Roman"/>
              </a:rPr>
              <a:t> </a:t>
            </a:r>
            <a:r>
              <a:rPr sz="3600" dirty="0">
                <a:latin typeface="+mj-lt"/>
                <a:cs typeface="Times New Roman"/>
              </a:rPr>
              <a:t>values</a:t>
            </a:r>
            <a:r>
              <a:rPr sz="3600" spc="-20" dirty="0">
                <a:latin typeface="+mj-lt"/>
                <a:cs typeface="Times New Roman"/>
              </a:rPr>
              <a:t> </a:t>
            </a:r>
            <a:r>
              <a:rPr sz="3600" dirty="0">
                <a:latin typeface="+mj-lt"/>
                <a:cs typeface="Times New Roman"/>
              </a:rPr>
              <a:t>of</a:t>
            </a:r>
            <a:r>
              <a:rPr sz="3600" spc="-25" dirty="0">
                <a:latin typeface="+mj-lt"/>
                <a:cs typeface="Times New Roman"/>
              </a:rPr>
              <a:t> </a:t>
            </a:r>
            <a:r>
              <a:rPr sz="3600" dirty="0">
                <a:latin typeface="+mj-lt"/>
                <a:cs typeface="Times New Roman"/>
              </a:rPr>
              <a:t>its</a:t>
            </a:r>
            <a:r>
              <a:rPr sz="3600" spc="-20" dirty="0">
                <a:latin typeface="+mj-lt"/>
                <a:cs typeface="Times New Roman"/>
              </a:rPr>
              <a:t> </a:t>
            </a:r>
            <a:r>
              <a:rPr sz="3600" spc="-10" dirty="0">
                <a:latin typeface="+mj-lt"/>
                <a:cs typeface="Times New Roman"/>
              </a:rPr>
              <a:t>other </a:t>
            </a:r>
            <a:r>
              <a:rPr sz="3600" dirty="0">
                <a:latin typeface="+mj-lt"/>
                <a:cs typeface="Times New Roman"/>
              </a:rPr>
              <a:t>attributes</a:t>
            </a:r>
            <a:r>
              <a:rPr sz="3600" spc="-90" dirty="0">
                <a:latin typeface="+mj-lt"/>
                <a:cs typeface="Times New Roman"/>
              </a:rPr>
              <a:t> </a:t>
            </a:r>
            <a:r>
              <a:rPr sz="3600" spc="-50" dirty="0">
                <a:latin typeface="+mj-lt"/>
                <a:cs typeface="Times New Roman"/>
              </a:rPr>
              <a:t>?</a:t>
            </a:r>
            <a:endParaRPr sz="3600" dirty="0">
              <a:latin typeface="+mj-lt"/>
              <a:cs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49</a:t>
            </a:fld>
            <a:endParaRPr spc="-25" dirty="0"/>
          </a:p>
        </p:txBody>
      </p:sp>
      <p:sp>
        <p:nvSpPr>
          <p:cNvPr id="2" name="object 2"/>
          <p:cNvSpPr txBox="1"/>
          <p:nvPr/>
        </p:nvSpPr>
        <p:spPr>
          <a:xfrm>
            <a:off x="965095" y="537458"/>
            <a:ext cx="10289540" cy="4474751"/>
          </a:xfrm>
          <a:prstGeom prst="rect">
            <a:avLst/>
          </a:prstGeom>
        </p:spPr>
        <p:txBody>
          <a:bodyPr vert="horz" wrap="square" lIns="0" tIns="12700" rIns="0" bIns="0" rtlCol="0">
            <a:spAutoFit/>
          </a:bodyPr>
          <a:lstStyle/>
          <a:p>
            <a:pPr marL="12700">
              <a:lnSpc>
                <a:spcPct val="100000"/>
              </a:lnSpc>
              <a:spcBef>
                <a:spcPts val="100"/>
              </a:spcBef>
            </a:pPr>
            <a:r>
              <a:rPr sz="2400" b="1" dirty="0">
                <a:uFill>
                  <a:solidFill>
                    <a:srgbClr val="000000"/>
                  </a:solidFill>
                </a:uFill>
                <a:latin typeface="+mj-lt"/>
                <a:cs typeface="Times New Roman"/>
              </a:rPr>
              <a:t>What</a:t>
            </a:r>
            <a:r>
              <a:rPr sz="2400" b="1" spc="-5" dirty="0">
                <a:uFill>
                  <a:solidFill>
                    <a:srgbClr val="000000"/>
                  </a:solidFill>
                </a:uFill>
                <a:latin typeface="+mj-lt"/>
                <a:cs typeface="Times New Roman"/>
              </a:rPr>
              <a:t> </a:t>
            </a:r>
            <a:r>
              <a:rPr sz="2400" b="1" dirty="0">
                <a:uFill>
                  <a:solidFill>
                    <a:srgbClr val="000000"/>
                  </a:solidFill>
                </a:uFill>
                <a:latin typeface="+mj-lt"/>
                <a:cs typeface="Times New Roman"/>
              </a:rPr>
              <a:t>hypothesis</a:t>
            </a:r>
            <a:r>
              <a:rPr sz="2400" b="1" spc="-10" dirty="0">
                <a:uFill>
                  <a:solidFill>
                    <a:srgbClr val="000000"/>
                  </a:solidFill>
                </a:uFill>
                <a:latin typeface="+mj-lt"/>
                <a:cs typeface="Times New Roman"/>
              </a:rPr>
              <a:t> </a:t>
            </a:r>
            <a:r>
              <a:rPr sz="2400" b="1" dirty="0">
                <a:uFill>
                  <a:solidFill>
                    <a:srgbClr val="000000"/>
                  </a:solidFill>
                </a:uFill>
                <a:latin typeface="+mj-lt"/>
                <a:cs typeface="Times New Roman"/>
              </a:rPr>
              <a:t>representation</a:t>
            </a:r>
            <a:r>
              <a:rPr sz="2400" b="1" spc="-45" dirty="0">
                <a:uFill>
                  <a:solidFill>
                    <a:srgbClr val="000000"/>
                  </a:solidFill>
                </a:uFill>
                <a:latin typeface="+mj-lt"/>
                <a:cs typeface="Times New Roman"/>
              </a:rPr>
              <a:t> </a:t>
            </a:r>
            <a:r>
              <a:rPr sz="2400" b="1" dirty="0">
                <a:uFill>
                  <a:solidFill>
                    <a:srgbClr val="000000"/>
                  </a:solidFill>
                </a:uFill>
                <a:latin typeface="+mj-lt"/>
                <a:cs typeface="Times New Roman"/>
              </a:rPr>
              <a:t>is</a:t>
            </a:r>
            <a:r>
              <a:rPr sz="2400" b="1" spc="-20" dirty="0">
                <a:uFill>
                  <a:solidFill>
                    <a:srgbClr val="000000"/>
                  </a:solidFill>
                </a:uFill>
                <a:latin typeface="+mj-lt"/>
                <a:cs typeface="Times New Roman"/>
              </a:rPr>
              <a:t> </a:t>
            </a:r>
            <a:r>
              <a:rPr sz="2400" b="1" dirty="0">
                <a:uFill>
                  <a:solidFill>
                    <a:srgbClr val="000000"/>
                  </a:solidFill>
                </a:uFill>
                <a:latin typeface="+mj-lt"/>
                <a:cs typeface="Times New Roman"/>
              </a:rPr>
              <a:t>provided</a:t>
            </a:r>
            <a:r>
              <a:rPr sz="2400" b="1" spc="-15" dirty="0">
                <a:uFill>
                  <a:solidFill>
                    <a:srgbClr val="000000"/>
                  </a:solidFill>
                </a:uFill>
                <a:latin typeface="+mj-lt"/>
                <a:cs typeface="Times New Roman"/>
              </a:rPr>
              <a:t> </a:t>
            </a:r>
            <a:r>
              <a:rPr sz="2400" b="1" dirty="0">
                <a:uFill>
                  <a:solidFill>
                    <a:srgbClr val="000000"/>
                  </a:solidFill>
                </a:uFill>
                <a:latin typeface="+mj-lt"/>
                <a:cs typeface="Times New Roman"/>
              </a:rPr>
              <a:t>to</a:t>
            </a:r>
            <a:r>
              <a:rPr sz="2400" b="1" spc="-25" dirty="0">
                <a:uFill>
                  <a:solidFill>
                    <a:srgbClr val="000000"/>
                  </a:solidFill>
                </a:uFill>
                <a:latin typeface="+mj-lt"/>
                <a:cs typeface="Times New Roman"/>
              </a:rPr>
              <a:t> </a:t>
            </a:r>
            <a:r>
              <a:rPr sz="2400" b="1" dirty="0">
                <a:uFill>
                  <a:solidFill>
                    <a:srgbClr val="000000"/>
                  </a:solidFill>
                </a:uFill>
                <a:latin typeface="+mj-lt"/>
                <a:cs typeface="Times New Roman"/>
              </a:rPr>
              <a:t>the</a:t>
            </a:r>
            <a:r>
              <a:rPr sz="2400" b="1" spc="-30" dirty="0">
                <a:uFill>
                  <a:solidFill>
                    <a:srgbClr val="000000"/>
                  </a:solidFill>
                </a:uFill>
                <a:latin typeface="+mj-lt"/>
                <a:cs typeface="Times New Roman"/>
              </a:rPr>
              <a:t> </a:t>
            </a:r>
            <a:r>
              <a:rPr sz="2400" b="1" spc="-10" dirty="0">
                <a:uFill>
                  <a:solidFill>
                    <a:srgbClr val="000000"/>
                  </a:solidFill>
                </a:uFill>
                <a:latin typeface="+mj-lt"/>
                <a:cs typeface="Times New Roman"/>
              </a:rPr>
              <a:t>learner?</a:t>
            </a:r>
            <a:endParaRPr sz="2400" b="1" dirty="0">
              <a:latin typeface="+mj-lt"/>
              <a:cs typeface="Times New Roman"/>
            </a:endParaRPr>
          </a:p>
          <a:p>
            <a:pPr>
              <a:lnSpc>
                <a:spcPct val="100000"/>
              </a:lnSpc>
              <a:spcBef>
                <a:spcPts val="120"/>
              </a:spcBef>
            </a:pPr>
            <a:endParaRPr sz="2400" dirty="0">
              <a:latin typeface="+mj-lt"/>
              <a:cs typeface="Times New Roman"/>
            </a:endParaRPr>
          </a:p>
          <a:p>
            <a:pPr marL="12700" marR="5080">
              <a:lnSpc>
                <a:spcPct val="100000"/>
              </a:lnSpc>
              <a:tabLst>
                <a:tab pos="781685" algn="l"/>
                <a:tab pos="1972310" algn="l"/>
                <a:tab pos="2268220" algn="l"/>
                <a:tab pos="3239135" algn="l"/>
                <a:tab pos="5121275" algn="l"/>
                <a:tab pos="5519420" algn="l"/>
                <a:tab pos="6423025" algn="l"/>
                <a:tab pos="7140575" algn="l"/>
                <a:tab pos="8602345" algn="l"/>
                <a:tab pos="9726930" algn="l"/>
                <a:tab pos="10140315" algn="l"/>
              </a:tabLst>
            </a:pPr>
            <a:r>
              <a:rPr sz="2400" spc="-10" dirty="0">
                <a:latin typeface="+mj-lt"/>
                <a:cs typeface="Times New Roman"/>
              </a:rPr>
              <a:t>Let’s</a:t>
            </a:r>
            <a:r>
              <a:rPr sz="2400" dirty="0">
                <a:latin typeface="+mj-lt"/>
                <a:cs typeface="Times New Roman"/>
              </a:rPr>
              <a:t>	</a:t>
            </a:r>
            <a:r>
              <a:rPr sz="2400" spc="-10" dirty="0">
                <a:latin typeface="+mj-lt"/>
                <a:cs typeface="Times New Roman"/>
              </a:rPr>
              <a:t>consider</a:t>
            </a:r>
            <a:r>
              <a:rPr sz="2400" dirty="0">
                <a:latin typeface="+mj-lt"/>
                <a:cs typeface="Times New Roman"/>
              </a:rPr>
              <a:t>	</a:t>
            </a:r>
            <a:r>
              <a:rPr sz="2400" spc="-50" dirty="0">
                <a:latin typeface="+mj-lt"/>
                <a:cs typeface="Times New Roman"/>
              </a:rPr>
              <a:t>a</a:t>
            </a:r>
            <a:r>
              <a:rPr sz="2400" dirty="0">
                <a:latin typeface="+mj-lt"/>
                <a:cs typeface="Times New Roman"/>
              </a:rPr>
              <a:t>	</a:t>
            </a:r>
            <a:r>
              <a:rPr sz="2400" spc="-10" dirty="0">
                <a:latin typeface="+mj-lt"/>
                <a:cs typeface="Times New Roman"/>
              </a:rPr>
              <a:t>simple</a:t>
            </a:r>
            <a:r>
              <a:rPr sz="2400" dirty="0">
                <a:latin typeface="+mj-lt"/>
                <a:cs typeface="Times New Roman"/>
              </a:rPr>
              <a:t>	</a:t>
            </a:r>
            <a:r>
              <a:rPr sz="2400" spc="-10" dirty="0">
                <a:latin typeface="+mj-lt"/>
                <a:cs typeface="Times New Roman"/>
              </a:rPr>
              <a:t>representation</a:t>
            </a:r>
            <a:r>
              <a:rPr sz="2400" dirty="0">
                <a:latin typeface="+mj-lt"/>
                <a:cs typeface="Times New Roman"/>
              </a:rPr>
              <a:t>	</a:t>
            </a:r>
            <a:r>
              <a:rPr sz="2400" spc="-25" dirty="0">
                <a:latin typeface="+mj-lt"/>
                <a:cs typeface="Times New Roman"/>
              </a:rPr>
              <a:t>in</a:t>
            </a:r>
            <a:r>
              <a:rPr sz="2400" dirty="0">
                <a:latin typeface="+mj-lt"/>
                <a:cs typeface="Times New Roman"/>
              </a:rPr>
              <a:t>	</a:t>
            </a:r>
            <a:r>
              <a:rPr sz="2400" spc="-10" dirty="0">
                <a:latin typeface="+mj-lt"/>
                <a:cs typeface="Times New Roman"/>
              </a:rPr>
              <a:t>which</a:t>
            </a:r>
            <a:r>
              <a:rPr sz="2400" dirty="0">
                <a:latin typeface="+mj-lt"/>
                <a:cs typeface="Times New Roman"/>
              </a:rPr>
              <a:t>	</a:t>
            </a:r>
            <a:r>
              <a:rPr sz="2400" spc="-20" dirty="0">
                <a:latin typeface="+mj-lt"/>
                <a:cs typeface="Times New Roman"/>
              </a:rPr>
              <a:t>each</a:t>
            </a:r>
            <a:r>
              <a:rPr sz="2400" dirty="0">
                <a:latin typeface="+mj-lt"/>
                <a:cs typeface="Times New Roman"/>
              </a:rPr>
              <a:t>	</a:t>
            </a:r>
            <a:r>
              <a:rPr sz="2400" spc="-10" dirty="0">
                <a:latin typeface="+mj-lt"/>
                <a:cs typeface="Times New Roman"/>
              </a:rPr>
              <a:t>hypothesis</a:t>
            </a:r>
            <a:r>
              <a:rPr sz="2400" dirty="0">
                <a:latin typeface="+mj-lt"/>
                <a:cs typeface="Times New Roman"/>
              </a:rPr>
              <a:t>	</a:t>
            </a:r>
            <a:r>
              <a:rPr sz="2400" spc="-10" dirty="0">
                <a:latin typeface="+mj-lt"/>
                <a:cs typeface="Times New Roman"/>
              </a:rPr>
              <a:t>consists</a:t>
            </a:r>
            <a:r>
              <a:rPr sz="2400" dirty="0">
                <a:latin typeface="+mj-lt"/>
                <a:cs typeface="Times New Roman"/>
              </a:rPr>
              <a:t>	</a:t>
            </a:r>
            <a:r>
              <a:rPr sz="2400" spc="-25" dirty="0">
                <a:latin typeface="+mj-lt"/>
                <a:cs typeface="Times New Roman"/>
              </a:rPr>
              <a:t>of</a:t>
            </a:r>
            <a:r>
              <a:rPr sz="2400" dirty="0">
                <a:latin typeface="+mj-lt"/>
                <a:cs typeface="Times New Roman"/>
              </a:rPr>
              <a:t>	</a:t>
            </a:r>
            <a:r>
              <a:rPr sz="2400" spc="-50" dirty="0">
                <a:latin typeface="+mj-lt"/>
                <a:cs typeface="Times New Roman"/>
              </a:rPr>
              <a:t>a </a:t>
            </a:r>
            <a:r>
              <a:rPr sz="2400" dirty="0">
                <a:latin typeface="+mj-lt"/>
                <a:cs typeface="Times New Roman"/>
              </a:rPr>
              <a:t>conjunction</a:t>
            </a:r>
            <a:r>
              <a:rPr sz="2400" spc="-45"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constraints</a:t>
            </a:r>
            <a:r>
              <a:rPr sz="2400" spc="-25" dirty="0">
                <a:latin typeface="+mj-lt"/>
                <a:cs typeface="Times New Roman"/>
              </a:rPr>
              <a:t> </a:t>
            </a:r>
            <a:r>
              <a:rPr sz="2400" dirty="0">
                <a:latin typeface="+mj-lt"/>
                <a:cs typeface="Times New Roman"/>
              </a:rPr>
              <a:t>on the</a:t>
            </a:r>
            <a:r>
              <a:rPr sz="2400" spc="-5" dirty="0">
                <a:latin typeface="+mj-lt"/>
                <a:cs typeface="Times New Roman"/>
              </a:rPr>
              <a:t> </a:t>
            </a:r>
            <a:r>
              <a:rPr sz="2400" dirty="0">
                <a:latin typeface="+mj-lt"/>
                <a:cs typeface="Times New Roman"/>
              </a:rPr>
              <a:t>instance</a:t>
            </a:r>
            <a:r>
              <a:rPr sz="2400" spc="-20" dirty="0">
                <a:latin typeface="+mj-lt"/>
                <a:cs typeface="Times New Roman"/>
              </a:rPr>
              <a:t> </a:t>
            </a:r>
            <a:r>
              <a:rPr sz="2400" spc="-10" dirty="0">
                <a:latin typeface="+mj-lt"/>
                <a:cs typeface="Times New Roman"/>
              </a:rPr>
              <a:t>attributes.</a:t>
            </a:r>
            <a:endParaRPr sz="2400" dirty="0">
              <a:latin typeface="+mj-lt"/>
              <a:cs typeface="Times New Roman"/>
            </a:endParaRPr>
          </a:p>
          <a:p>
            <a:pPr>
              <a:lnSpc>
                <a:spcPct val="100000"/>
              </a:lnSpc>
              <a:spcBef>
                <a:spcPts val="125"/>
              </a:spcBef>
            </a:pPr>
            <a:endParaRPr sz="2400" dirty="0">
              <a:latin typeface="+mj-lt"/>
              <a:cs typeface="Times New Roman"/>
            </a:endParaRPr>
          </a:p>
          <a:p>
            <a:pPr marL="12700" marR="5080">
              <a:lnSpc>
                <a:spcPct val="100000"/>
              </a:lnSpc>
            </a:pPr>
            <a:r>
              <a:rPr sz="2400" dirty="0">
                <a:latin typeface="+mj-lt"/>
                <a:cs typeface="Times New Roman"/>
              </a:rPr>
              <a:t>Let</a:t>
            </a:r>
            <a:r>
              <a:rPr sz="2400" spc="165" dirty="0">
                <a:latin typeface="+mj-lt"/>
                <a:cs typeface="Times New Roman"/>
              </a:rPr>
              <a:t> </a:t>
            </a:r>
            <a:r>
              <a:rPr sz="2400" dirty="0">
                <a:latin typeface="+mj-lt"/>
                <a:cs typeface="Times New Roman"/>
              </a:rPr>
              <a:t>each</a:t>
            </a:r>
            <a:r>
              <a:rPr sz="2400" spc="175" dirty="0">
                <a:latin typeface="+mj-lt"/>
                <a:cs typeface="Times New Roman"/>
              </a:rPr>
              <a:t> </a:t>
            </a:r>
            <a:r>
              <a:rPr sz="2400" dirty="0">
                <a:latin typeface="+mj-lt"/>
                <a:cs typeface="Times New Roman"/>
              </a:rPr>
              <a:t>hypothesis</a:t>
            </a:r>
            <a:r>
              <a:rPr sz="2400" spc="180" dirty="0">
                <a:latin typeface="+mj-lt"/>
                <a:cs typeface="Times New Roman"/>
              </a:rPr>
              <a:t> </a:t>
            </a:r>
            <a:r>
              <a:rPr sz="2400" dirty="0">
                <a:latin typeface="+mj-lt"/>
                <a:cs typeface="Times New Roman"/>
              </a:rPr>
              <a:t>be</a:t>
            </a:r>
            <a:r>
              <a:rPr sz="2400" spc="165" dirty="0">
                <a:latin typeface="+mj-lt"/>
                <a:cs typeface="Times New Roman"/>
              </a:rPr>
              <a:t> </a:t>
            </a:r>
            <a:r>
              <a:rPr sz="2400" dirty="0">
                <a:latin typeface="+mj-lt"/>
                <a:cs typeface="Times New Roman"/>
              </a:rPr>
              <a:t>a</a:t>
            </a:r>
            <a:r>
              <a:rPr sz="2400" spc="175" dirty="0">
                <a:latin typeface="+mj-lt"/>
                <a:cs typeface="Times New Roman"/>
              </a:rPr>
              <a:t> </a:t>
            </a:r>
            <a:r>
              <a:rPr sz="2400" dirty="0">
                <a:latin typeface="+mj-lt"/>
                <a:cs typeface="Times New Roman"/>
              </a:rPr>
              <a:t>vector</a:t>
            </a:r>
            <a:r>
              <a:rPr sz="2400" spc="190" dirty="0">
                <a:latin typeface="+mj-lt"/>
                <a:cs typeface="Times New Roman"/>
              </a:rPr>
              <a:t> </a:t>
            </a:r>
            <a:r>
              <a:rPr sz="2400" dirty="0">
                <a:latin typeface="+mj-lt"/>
                <a:cs typeface="Times New Roman"/>
              </a:rPr>
              <a:t>of</a:t>
            </a:r>
            <a:r>
              <a:rPr sz="2400" spc="155" dirty="0">
                <a:latin typeface="+mj-lt"/>
                <a:cs typeface="Times New Roman"/>
              </a:rPr>
              <a:t> </a:t>
            </a:r>
            <a:r>
              <a:rPr sz="2400" dirty="0">
                <a:latin typeface="+mj-lt"/>
                <a:cs typeface="Times New Roman"/>
              </a:rPr>
              <a:t>six</a:t>
            </a:r>
            <a:r>
              <a:rPr sz="2400" spc="185" dirty="0">
                <a:latin typeface="+mj-lt"/>
                <a:cs typeface="Times New Roman"/>
              </a:rPr>
              <a:t> </a:t>
            </a:r>
            <a:r>
              <a:rPr sz="2400" dirty="0">
                <a:latin typeface="+mj-lt"/>
                <a:cs typeface="Times New Roman"/>
              </a:rPr>
              <a:t>constraints,</a:t>
            </a:r>
            <a:r>
              <a:rPr sz="2400" spc="180" dirty="0">
                <a:latin typeface="+mj-lt"/>
                <a:cs typeface="Times New Roman"/>
              </a:rPr>
              <a:t> </a:t>
            </a:r>
            <a:r>
              <a:rPr sz="2400" dirty="0">
                <a:latin typeface="+mj-lt"/>
                <a:cs typeface="Times New Roman"/>
              </a:rPr>
              <a:t>specifying</a:t>
            </a:r>
            <a:r>
              <a:rPr sz="2400" spc="175" dirty="0">
                <a:latin typeface="+mj-lt"/>
                <a:cs typeface="Times New Roman"/>
              </a:rPr>
              <a:t> </a:t>
            </a:r>
            <a:r>
              <a:rPr sz="2400" dirty="0">
                <a:latin typeface="+mj-lt"/>
                <a:cs typeface="Times New Roman"/>
              </a:rPr>
              <a:t>the</a:t>
            </a:r>
            <a:r>
              <a:rPr sz="2400" spc="180" dirty="0">
                <a:latin typeface="+mj-lt"/>
                <a:cs typeface="Times New Roman"/>
              </a:rPr>
              <a:t> </a:t>
            </a:r>
            <a:r>
              <a:rPr sz="2400" dirty="0">
                <a:latin typeface="+mj-lt"/>
                <a:cs typeface="Times New Roman"/>
              </a:rPr>
              <a:t>values</a:t>
            </a:r>
            <a:r>
              <a:rPr sz="2400" spc="180" dirty="0">
                <a:latin typeface="+mj-lt"/>
                <a:cs typeface="Times New Roman"/>
              </a:rPr>
              <a:t> </a:t>
            </a:r>
            <a:r>
              <a:rPr sz="2400" dirty="0">
                <a:latin typeface="+mj-lt"/>
                <a:cs typeface="Times New Roman"/>
              </a:rPr>
              <a:t>of</a:t>
            </a:r>
            <a:r>
              <a:rPr sz="2400" spc="165" dirty="0">
                <a:latin typeface="+mj-lt"/>
                <a:cs typeface="Times New Roman"/>
              </a:rPr>
              <a:t> </a:t>
            </a:r>
            <a:r>
              <a:rPr sz="2400" dirty="0">
                <a:latin typeface="+mj-lt"/>
                <a:cs typeface="Times New Roman"/>
              </a:rPr>
              <a:t>the</a:t>
            </a:r>
            <a:r>
              <a:rPr sz="2400" spc="185" dirty="0">
                <a:latin typeface="+mj-lt"/>
                <a:cs typeface="Times New Roman"/>
              </a:rPr>
              <a:t> </a:t>
            </a:r>
            <a:r>
              <a:rPr sz="2400" spc="-25" dirty="0">
                <a:latin typeface="+mj-lt"/>
                <a:cs typeface="Times New Roman"/>
              </a:rPr>
              <a:t>six </a:t>
            </a:r>
            <a:r>
              <a:rPr sz="2400" dirty="0">
                <a:latin typeface="+mj-lt"/>
                <a:cs typeface="Times New Roman"/>
              </a:rPr>
              <a:t>attributes</a:t>
            </a:r>
            <a:r>
              <a:rPr sz="2400" spc="-130" dirty="0">
                <a:latin typeface="+mj-lt"/>
                <a:cs typeface="Times New Roman"/>
              </a:rPr>
              <a:t> </a:t>
            </a:r>
            <a:r>
              <a:rPr sz="2400" spc="-50" dirty="0">
                <a:latin typeface="+mj-lt"/>
                <a:cs typeface="Times New Roman"/>
              </a:rPr>
              <a:t>Sky,</a:t>
            </a:r>
            <a:r>
              <a:rPr sz="2400" spc="-135" dirty="0">
                <a:latin typeface="+mj-lt"/>
                <a:cs typeface="Times New Roman"/>
              </a:rPr>
              <a:t> </a:t>
            </a:r>
            <a:r>
              <a:rPr sz="2400" spc="-20" dirty="0">
                <a:latin typeface="+mj-lt"/>
                <a:cs typeface="Times New Roman"/>
              </a:rPr>
              <a:t>AirTemp,</a:t>
            </a:r>
            <a:r>
              <a:rPr sz="2400" spc="-60" dirty="0">
                <a:latin typeface="+mj-lt"/>
                <a:cs typeface="Times New Roman"/>
              </a:rPr>
              <a:t> </a:t>
            </a:r>
            <a:r>
              <a:rPr sz="2400" spc="-10" dirty="0">
                <a:latin typeface="+mj-lt"/>
                <a:cs typeface="Times New Roman"/>
              </a:rPr>
              <a:t>Humidity,</a:t>
            </a:r>
            <a:r>
              <a:rPr sz="2400" spc="-100" dirty="0">
                <a:latin typeface="+mj-lt"/>
                <a:cs typeface="Times New Roman"/>
              </a:rPr>
              <a:t> </a:t>
            </a:r>
            <a:r>
              <a:rPr sz="2400" dirty="0">
                <a:latin typeface="+mj-lt"/>
                <a:cs typeface="Times New Roman"/>
              </a:rPr>
              <a:t>Wind,</a:t>
            </a:r>
            <a:r>
              <a:rPr sz="2400" spc="-75" dirty="0">
                <a:latin typeface="+mj-lt"/>
                <a:cs typeface="Times New Roman"/>
              </a:rPr>
              <a:t> </a:t>
            </a:r>
            <a:r>
              <a:rPr sz="2400" spc="-35" dirty="0">
                <a:latin typeface="+mj-lt"/>
                <a:cs typeface="Times New Roman"/>
              </a:rPr>
              <a:t>Water,</a:t>
            </a:r>
            <a:r>
              <a:rPr sz="2400" spc="-65" dirty="0">
                <a:latin typeface="+mj-lt"/>
                <a:cs typeface="Times New Roman"/>
              </a:rPr>
              <a:t> </a:t>
            </a:r>
            <a:r>
              <a:rPr sz="2400" dirty="0">
                <a:latin typeface="+mj-lt"/>
                <a:cs typeface="Times New Roman"/>
              </a:rPr>
              <a:t>and</a:t>
            </a:r>
            <a:r>
              <a:rPr sz="2400" spc="-60" dirty="0">
                <a:latin typeface="+mj-lt"/>
                <a:cs typeface="Times New Roman"/>
              </a:rPr>
              <a:t> </a:t>
            </a:r>
            <a:r>
              <a:rPr sz="2400" spc="-10" dirty="0">
                <a:latin typeface="+mj-lt"/>
                <a:cs typeface="Times New Roman"/>
              </a:rPr>
              <a:t>Forecast.</a:t>
            </a:r>
            <a:endParaRPr sz="2400" dirty="0">
              <a:latin typeface="+mj-lt"/>
              <a:cs typeface="Times New Roman"/>
            </a:endParaRPr>
          </a:p>
          <a:p>
            <a:pPr>
              <a:lnSpc>
                <a:spcPct val="100000"/>
              </a:lnSpc>
              <a:spcBef>
                <a:spcPts val="120"/>
              </a:spcBef>
            </a:pPr>
            <a:endParaRPr sz="2400" dirty="0">
              <a:latin typeface="+mj-lt"/>
              <a:cs typeface="Times New Roman"/>
            </a:endParaRPr>
          </a:p>
          <a:p>
            <a:pPr marL="12700">
              <a:lnSpc>
                <a:spcPct val="100000"/>
              </a:lnSpc>
            </a:pPr>
            <a:r>
              <a:rPr sz="2400" dirty="0">
                <a:latin typeface="+mj-lt"/>
                <a:cs typeface="Times New Roman"/>
              </a:rPr>
              <a:t>For</a:t>
            </a:r>
            <a:r>
              <a:rPr sz="2400" spc="-15" dirty="0">
                <a:latin typeface="+mj-lt"/>
                <a:cs typeface="Times New Roman"/>
              </a:rPr>
              <a:t> </a:t>
            </a:r>
            <a:r>
              <a:rPr sz="2400" dirty="0">
                <a:latin typeface="+mj-lt"/>
                <a:cs typeface="Times New Roman"/>
              </a:rPr>
              <a:t>each</a:t>
            </a:r>
            <a:r>
              <a:rPr sz="2400" spc="-25" dirty="0">
                <a:latin typeface="+mj-lt"/>
                <a:cs typeface="Times New Roman"/>
              </a:rPr>
              <a:t> </a:t>
            </a:r>
            <a:r>
              <a:rPr sz="2400" dirty="0">
                <a:latin typeface="+mj-lt"/>
                <a:cs typeface="Times New Roman"/>
              </a:rPr>
              <a:t>attribute,</a:t>
            </a:r>
            <a:r>
              <a:rPr sz="2400" spc="-40" dirty="0">
                <a:latin typeface="+mj-lt"/>
                <a:cs typeface="Times New Roman"/>
              </a:rPr>
              <a:t> </a:t>
            </a:r>
            <a:r>
              <a:rPr sz="2400" dirty="0">
                <a:latin typeface="+mj-lt"/>
                <a:cs typeface="Times New Roman"/>
              </a:rPr>
              <a:t>the</a:t>
            </a:r>
            <a:r>
              <a:rPr sz="2400" spc="-20" dirty="0">
                <a:latin typeface="+mj-lt"/>
                <a:cs typeface="Times New Roman"/>
              </a:rPr>
              <a:t> </a:t>
            </a:r>
            <a:r>
              <a:rPr sz="2400" dirty="0">
                <a:latin typeface="+mj-lt"/>
                <a:cs typeface="Times New Roman"/>
              </a:rPr>
              <a:t>hypothesis</a:t>
            </a:r>
            <a:r>
              <a:rPr sz="2400" spc="-25" dirty="0">
                <a:latin typeface="+mj-lt"/>
                <a:cs typeface="Times New Roman"/>
              </a:rPr>
              <a:t> </a:t>
            </a:r>
            <a:r>
              <a:rPr sz="2400" dirty="0">
                <a:latin typeface="+mj-lt"/>
                <a:cs typeface="Times New Roman"/>
              </a:rPr>
              <a:t>will</a:t>
            </a:r>
            <a:r>
              <a:rPr sz="2400" spc="-15" dirty="0">
                <a:latin typeface="+mj-lt"/>
                <a:cs typeface="Times New Roman"/>
              </a:rPr>
              <a:t> </a:t>
            </a:r>
            <a:r>
              <a:rPr sz="2400" spc="-10" dirty="0">
                <a:latin typeface="+mj-lt"/>
                <a:cs typeface="Times New Roman"/>
              </a:rPr>
              <a:t>either</a:t>
            </a:r>
            <a:endParaRPr sz="2400" dirty="0">
              <a:latin typeface="+mj-lt"/>
              <a:cs typeface="Times New Roman"/>
            </a:endParaRPr>
          </a:p>
          <a:p>
            <a:pPr marL="1181100" indent="-342900">
              <a:lnSpc>
                <a:spcPct val="100000"/>
              </a:lnSpc>
              <a:buFont typeface="Arial MT"/>
              <a:buChar char="•"/>
              <a:tabLst>
                <a:tab pos="1181100" algn="l"/>
              </a:tabLst>
            </a:pPr>
            <a:r>
              <a:rPr sz="2400" dirty="0">
                <a:latin typeface="+mj-lt"/>
                <a:cs typeface="Times New Roman"/>
              </a:rPr>
              <a:t>Indicate</a:t>
            </a:r>
            <a:r>
              <a:rPr sz="2400" spc="-40" dirty="0">
                <a:latin typeface="+mj-lt"/>
                <a:cs typeface="Times New Roman"/>
              </a:rPr>
              <a:t> </a:t>
            </a:r>
            <a:r>
              <a:rPr sz="2400" dirty="0">
                <a:latin typeface="+mj-lt"/>
                <a:cs typeface="Times New Roman"/>
              </a:rPr>
              <a:t>by a</a:t>
            </a:r>
            <a:r>
              <a:rPr sz="2400" spc="-10" dirty="0">
                <a:latin typeface="+mj-lt"/>
                <a:cs typeface="Times New Roman"/>
              </a:rPr>
              <a:t> </a:t>
            </a:r>
            <a:r>
              <a:rPr sz="2400" dirty="0">
                <a:latin typeface="+mj-lt"/>
                <a:cs typeface="Times New Roman"/>
              </a:rPr>
              <a:t>"?'</a:t>
            </a:r>
            <a:r>
              <a:rPr sz="2400" spc="-15" dirty="0">
                <a:latin typeface="+mj-lt"/>
                <a:cs typeface="Times New Roman"/>
              </a:rPr>
              <a:t> </a:t>
            </a:r>
            <a:r>
              <a:rPr sz="2400" dirty="0">
                <a:latin typeface="+mj-lt"/>
                <a:cs typeface="Times New Roman"/>
              </a:rPr>
              <a:t>that</a:t>
            </a:r>
            <a:r>
              <a:rPr sz="2400" spc="-30" dirty="0">
                <a:latin typeface="+mj-lt"/>
                <a:cs typeface="Times New Roman"/>
              </a:rPr>
              <a:t> </a:t>
            </a:r>
            <a:r>
              <a:rPr sz="2400" dirty="0">
                <a:latin typeface="+mj-lt"/>
                <a:cs typeface="Times New Roman"/>
              </a:rPr>
              <a:t>any value</a:t>
            </a:r>
            <a:r>
              <a:rPr sz="2400" spc="-25" dirty="0">
                <a:latin typeface="+mj-lt"/>
                <a:cs typeface="Times New Roman"/>
              </a:rPr>
              <a:t> </a:t>
            </a:r>
            <a:r>
              <a:rPr sz="2400" dirty="0">
                <a:latin typeface="+mj-lt"/>
                <a:cs typeface="Times New Roman"/>
              </a:rPr>
              <a:t>is acceptable</a:t>
            </a:r>
            <a:r>
              <a:rPr sz="2400" spc="-55" dirty="0">
                <a:latin typeface="+mj-lt"/>
                <a:cs typeface="Times New Roman"/>
              </a:rPr>
              <a:t> </a:t>
            </a:r>
            <a:r>
              <a:rPr sz="2400" dirty="0">
                <a:latin typeface="+mj-lt"/>
                <a:cs typeface="Times New Roman"/>
              </a:rPr>
              <a:t>for</a:t>
            </a:r>
            <a:r>
              <a:rPr sz="2400" spc="5" dirty="0">
                <a:latin typeface="+mj-lt"/>
                <a:cs typeface="Times New Roman"/>
              </a:rPr>
              <a:t> </a:t>
            </a:r>
            <a:r>
              <a:rPr sz="2400" dirty="0">
                <a:latin typeface="+mj-lt"/>
                <a:cs typeface="Times New Roman"/>
              </a:rPr>
              <a:t>this</a:t>
            </a:r>
            <a:r>
              <a:rPr sz="2400" spc="-25" dirty="0">
                <a:latin typeface="+mj-lt"/>
                <a:cs typeface="Times New Roman"/>
              </a:rPr>
              <a:t> </a:t>
            </a:r>
            <a:r>
              <a:rPr sz="2400" spc="-10" dirty="0">
                <a:latin typeface="+mj-lt"/>
                <a:cs typeface="Times New Roman"/>
              </a:rPr>
              <a:t>attribute,</a:t>
            </a:r>
            <a:endParaRPr sz="2400" dirty="0">
              <a:latin typeface="+mj-lt"/>
              <a:cs typeface="Times New Roman"/>
            </a:endParaRPr>
          </a:p>
          <a:p>
            <a:pPr marL="1181100" indent="-342900">
              <a:lnSpc>
                <a:spcPts val="2850"/>
              </a:lnSpc>
              <a:buFont typeface="Arial MT"/>
              <a:buChar char="•"/>
              <a:tabLst>
                <a:tab pos="1181100" algn="l"/>
              </a:tabLst>
            </a:pPr>
            <a:r>
              <a:rPr sz="2400" dirty="0">
                <a:latin typeface="+mj-lt"/>
                <a:cs typeface="Times New Roman"/>
              </a:rPr>
              <a:t>Specify</a:t>
            </a:r>
            <a:r>
              <a:rPr sz="2400" spc="-30" dirty="0">
                <a:latin typeface="+mj-lt"/>
                <a:cs typeface="Times New Roman"/>
              </a:rPr>
              <a:t> </a:t>
            </a:r>
            <a:r>
              <a:rPr sz="2400" dirty="0">
                <a:latin typeface="+mj-lt"/>
                <a:cs typeface="Times New Roman"/>
              </a:rPr>
              <a:t>a</a:t>
            </a:r>
            <a:r>
              <a:rPr sz="2400" spc="-15" dirty="0">
                <a:latin typeface="+mj-lt"/>
                <a:cs typeface="Times New Roman"/>
              </a:rPr>
              <a:t> </a:t>
            </a:r>
            <a:r>
              <a:rPr sz="2400" dirty="0">
                <a:latin typeface="+mj-lt"/>
                <a:cs typeface="Times New Roman"/>
              </a:rPr>
              <a:t>single</a:t>
            </a:r>
            <a:r>
              <a:rPr sz="2400" spc="-30" dirty="0">
                <a:latin typeface="+mj-lt"/>
                <a:cs typeface="Times New Roman"/>
              </a:rPr>
              <a:t> </a:t>
            </a:r>
            <a:r>
              <a:rPr sz="2400" dirty="0">
                <a:latin typeface="+mj-lt"/>
                <a:cs typeface="Times New Roman"/>
              </a:rPr>
              <a:t>required</a:t>
            </a:r>
            <a:r>
              <a:rPr sz="2400" spc="-40" dirty="0">
                <a:latin typeface="+mj-lt"/>
                <a:cs typeface="Times New Roman"/>
              </a:rPr>
              <a:t> </a:t>
            </a:r>
            <a:r>
              <a:rPr sz="2400" dirty="0">
                <a:latin typeface="+mj-lt"/>
                <a:cs typeface="Times New Roman"/>
              </a:rPr>
              <a:t>value</a:t>
            </a:r>
            <a:r>
              <a:rPr sz="2400" spc="-35" dirty="0">
                <a:latin typeface="+mj-lt"/>
                <a:cs typeface="Times New Roman"/>
              </a:rPr>
              <a:t> </a:t>
            </a:r>
            <a:r>
              <a:rPr sz="2400" dirty="0">
                <a:latin typeface="+mj-lt"/>
                <a:cs typeface="Times New Roman"/>
              </a:rPr>
              <a:t>(e.g.,</a:t>
            </a:r>
            <a:r>
              <a:rPr sz="2400" spc="-60" dirty="0">
                <a:latin typeface="+mj-lt"/>
                <a:cs typeface="Times New Roman"/>
              </a:rPr>
              <a:t> </a:t>
            </a:r>
            <a:r>
              <a:rPr sz="2400" spc="-25" dirty="0">
                <a:latin typeface="+mj-lt"/>
                <a:cs typeface="Times New Roman"/>
              </a:rPr>
              <a:t>Warm)</a:t>
            </a:r>
            <a:r>
              <a:rPr sz="2400" spc="-5" dirty="0">
                <a:latin typeface="+mj-lt"/>
                <a:cs typeface="Times New Roman"/>
              </a:rPr>
              <a:t> </a:t>
            </a:r>
            <a:r>
              <a:rPr sz="2400" dirty="0">
                <a:latin typeface="+mj-lt"/>
                <a:cs typeface="Times New Roman"/>
              </a:rPr>
              <a:t>for</a:t>
            </a:r>
            <a:r>
              <a:rPr sz="2400" spc="-10"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attribute,</a:t>
            </a:r>
            <a:r>
              <a:rPr sz="2400" spc="-50" dirty="0">
                <a:latin typeface="+mj-lt"/>
                <a:cs typeface="Times New Roman"/>
              </a:rPr>
              <a:t> </a:t>
            </a:r>
            <a:r>
              <a:rPr sz="2400" spc="-25" dirty="0">
                <a:latin typeface="+mj-lt"/>
                <a:cs typeface="Times New Roman"/>
              </a:rPr>
              <a:t>or</a:t>
            </a:r>
            <a:endParaRPr sz="2400" dirty="0">
              <a:latin typeface="+mj-lt"/>
              <a:cs typeface="Times New Roman"/>
            </a:endParaRPr>
          </a:p>
          <a:p>
            <a:pPr marL="1181100" indent="-342900">
              <a:lnSpc>
                <a:spcPts val="2850"/>
              </a:lnSpc>
              <a:buFont typeface="Arial MT"/>
              <a:buChar char="•"/>
              <a:tabLst>
                <a:tab pos="1181100" algn="l"/>
              </a:tabLst>
            </a:pPr>
            <a:r>
              <a:rPr sz="2400" dirty="0">
                <a:latin typeface="+mj-lt"/>
                <a:cs typeface="Times New Roman"/>
              </a:rPr>
              <a:t>Indicate</a:t>
            </a:r>
            <a:r>
              <a:rPr sz="2400" spc="-40" dirty="0">
                <a:latin typeface="+mj-lt"/>
                <a:cs typeface="Times New Roman"/>
              </a:rPr>
              <a:t> </a:t>
            </a:r>
            <a:r>
              <a:rPr sz="2400" dirty="0">
                <a:latin typeface="+mj-lt"/>
                <a:cs typeface="Times New Roman"/>
              </a:rPr>
              <a:t>by</a:t>
            </a:r>
            <a:r>
              <a:rPr sz="2400" spc="-5" dirty="0">
                <a:latin typeface="+mj-lt"/>
                <a:cs typeface="Times New Roman"/>
              </a:rPr>
              <a:t> </a:t>
            </a:r>
            <a:r>
              <a:rPr sz="2400" dirty="0">
                <a:latin typeface="+mj-lt"/>
                <a:cs typeface="Times New Roman"/>
              </a:rPr>
              <a:t>a</a:t>
            </a:r>
            <a:r>
              <a:rPr sz="2400" spc="-10" dirty="0">
                <a:latin typeface="+mj-lt"/>
                <a:cs typeface="Times New Roman"/>
              </a:rPr>
              <a:t> </a:t>
            </a:r>
            <a:r>
              <a:rPr sz="2400" dirty="0">
                <a:latin typeface="+mj-lt"/>
                <a:cs typeface="Times New Roman"/>
              </a:rPr>
              <a:t>"</a:t>
            </a:r>
            <a:r>
              <a:rPr sz="2400" dirty="0">
                <a:latin typeface="+mj-lt"/>
                <a:cs typeface="Calibri"/>
              </a:rPr>
              <a:t>Φ</a:t>
            </a:r>
            <a:r>
              <a:rPr sz="2400" dirty="0">
                <a:latin typeface="+mj-lt"/>
                <a:cs typeface="Times New Roman"/>
              </a:rPr>
              <a:t>"</a:t>
            </a:r>
            <a:r>
              <a:rPr sz="2400" spc="-15" dirty="0">
                <a:latin typeface="+mj-lt"/>
                <a:cs typeface="Times New Roman"/>
              </a:rPr>
              <a:t> </a:t>
            </a:r>
            <a:r>
              <a:rPr sz="2400" dirty="0">
                <a:latin typeface="+mj-lt"/>
                <a:cs typeface="Times New Roman"/>
              </a:rPr>
              <a:t>that</a:t>
            </a:r>
            <a:r>
              <a:rPr sz="2400" spc="-20" dirty="0">
                <a:latin typeface="+mj-lt"/>
                <a:cs typeface="Times New Roman"/>
              </a:rPr>
              <a:t> </a:t>
            </a:r>
            <a:r>
              <a:rPr sz="2400" dirty="0">
                <a:latin typeface="+mj-lt"/>
                <a:cs typeface="Times New Roman"/>
              </a:rPr>
              <a:t>no</a:t>
            </a:r>
            <a:r>
              <a:rPr sz="2400" spc="-5" dirty="0">
                <a:latin typeface="+mj-lt"/>
                <a:cs typeface="Times New Roman"/>
              </a:rPr>
              <a:t> </a:t>
            </a:r>
            <a:r>
              <a:rPr sz="2400" dirty="0">
                <a:latin typeface="+mj-lt"/>
                <a:cs typeface="Times New Roman"/>
              </a:rPr>
              <a:t>value</a:t>
            </a:r>
            <a:r>
              <a:rPr sz="2400" spc="-30" dirty="0">
                <a:latin typeface="+mj-lt"/>
                <a:cs typeface="Times New Roman"/>
              </a:rPr>
              <a:t> </a:t>
            </a:r>
            <a:r>
              <a:rPr sz="2400" dirty="0">
                <a:latin typeface="+mj-lt"/>
                <a:cs typeface="Times New Roman"/>
              </a:rPr>
              <a:t>is </a:t>
            </a:r>
            <a:r>
              <a:rPr sz="2400" spc="-10" dirty="0">
                <a:latin typeface="+mj-lt"/>
                <a:cs typeface="Times New Roman"/>
              </a:rPr>
              <a:t>acceptable</a:t>
            </a:r>
            <a:endParaRPr sz="2400" dirty="0">
              <a:latin typeface="+mj-lt"/>
              <a:cs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50</a:t>
            </a:fld>
            <a:endParaRPr spc="-25" dirty="0"/>
          </a:p>
        </p:txBody>
      </p:sp>
      <p:sp>
        <p:nvSpPr>
          <p:cNvPr id="2" name="object 2"/>
          <p:cNvSpPr txBox="1"/>
          <p:nvPr/>
        </p:nvSpPr>
        <p:spPr>
          <a:xfrm>
            <a:off x="965101" y="537458"/>
            <a:ext cx="9568815" cy="757555"/>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mj-lt"/>
                <a:cs typeface="Times New Roman"/>
              </a:rPr>
              <a:t>If</a:t>
            </a:r>
            <a:r>
              <a:rPr sz="2400" spc="-20" dirty="0">
                <a:latin typeface="+mj-lt"/>
                <a:cs typeface="Times New Roman"/>
              </a:rPr>
              <a:t> </a:t>
            </a:r>
            <a:r>
              <a:rPr sz="2400" dirty="0">
                <a:latin typeface="+mj-lt"/>
                <a:cs typeface="Times New Roman"/>
              </a:rPr>
              <a:t>some</a:t>
            </a:r>
            <a:r>
              <a:rPr sz="2400" spc="5" dirty="0">
                <a:latin typeface="+mj-lt"/>
                <a:cs typeface="Times New Roman"/>
              </a:rPr>
              <a:t> </a:t>
            </a:r>
            <a:r>
              <a:rPr sz="2400" dirty="0">
                <a:latin typeface="+mj-lt"/>
                <a:cs typeface="Times New Roman"/>
              </a:rPr>
              <a:t>instance</a:t>
            </a:r>
            <a:r>
              <a:rPr sz="2400" spc="-35" dirty="0">
                <a:latin typeface="+mj-lt"/>
                <a:cs typeface="Times New Roman"/>
              </a:rPr>
              <a:t> </a:t>
            </a:r>
            <a:r>
              <a:rPr sz="2400" i="1" dirty="0">
                <a:latin typeface="+mj-lt"/>
                <a:cs typeface="Times New Roman"/>
              </a:rPr>
              <a:t>x</a:t>
            </a:r>
            <a:r>
              <a:rPr sz="2400" spc="-5" dirty="0">
                <a:latin typeface="+mj-lt"/>
                <a:cs typeface="Times New Roman"/>
              </a:rPr>
              <a:t> </a:t>
            </a:r>
            <a:r>
              <a:rPr sz="2400" dirty="0">
                <a:latin typeface="+mj-lt"/>
                <a:cs typeface="Times New Roman"/>
              </a:rPr>
              <a:t>satisfies</a:t>
            </a:r>
            <a:r>
              <a:rPr sz="2400" spc="-25" dirty="0">
                <a:latin typeface="+mj-lt"/>
                <a:cs typeface="Times New Roman"/>
              </a:rPr>
              <a:t> </a:t>
            </a:r>
            <a:r>
              <a:rPr sz="2400" dirty="0">
                <a:latin typeface="+mj-lt"/>
                <a:cs typeface="Times New Roman"/>
              </a:rPr>
              <a:t>all</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constraints</a:t>
            </a:r>
            <a:r>
              <a:rPr sz="2400" spc="-35"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hypothesis</a:t>
            </a:r>
            <a:r>
              <a:rPr sz="2400" spc="-15" dirty="0">
                <a:latin typeface="+mj-lt"/>
                <a:cs typeface="Times New Roman"/>
              </a:rPr>
              <a:t> </a:t>
            </a:r>
            <a:r>
              <a:rPr sz="2400" i="1" dirty="0">
                <a:latin typeface="+mj-lt"/>
                <a:cs typeface="Times New Roman"/>
              </a:rPr>
              <a:t>h</a:t>
            </a:r>
            <a:r>
              <a:rPr sz="2400" dirty="0">
                <a:latin typeface="+mj-lt"/>
                <a:cs typeface="Times New Roman"/>
              </a:rPr>
              <a:t>,</a:t>
            </a:r>
            <a:r>
              <a:rPr sz="2400" spc="-5" dirty="0">
                <a:latin typeface="+mj-lt"/>
                <a:cs typeface="Times New Roman"/>
              </a:rPr>
              <a:t> </a:t>
            </a:r>
            <a:r>
              <a:rPr sz="2400" dirty="0">
                <a:latin typeface="+mj-lt"/>
                <a:cs typeface="Times New Roman"/>
              </a:rPr>
              <a:t>then</a:t>
            </a:r>
            <a:r>
              <a:rPr sz="2400" spc="-10" dirty="0">
                <a:latin typeface="+mj-lt"/>
                <a:cs typeface="Times New Roman"/>
              </a:rPr>
              <a:t> </a:t>
            </a:r>
            <a:r>
              <a:rPr sz="2400" i="1" dirty="0">
                <a:latin typeface="+mj-lt"/>
                <a:cs typeface="Times New Roman"/>
              </a:rPr>
              <a:t>h</a:t>
            </a:r>
            <a:r>
              <a:rPr sz="2400" spc="-10" dirty="0">
                <a:latin typeface="+mj-lt"/>
                <a:cs typeface="Times New Roman"/>
              </a:rPr>
              <a:t> classifies </a:t>
            </a:r>
            <a:r>
              <a:rPr sz="2400" i="1" dirty="0">
                <a:latin typeface="+mj-lt"/>
                <a:cs typeface="Times New Roman"/>
              </a:rPr>
              <a:t>x</a:t>
            </a:r>
            <a:r>
              <a:rPr sz="2400" i="1" spc="-15" dirty="0">
                <a:latin typeface="+mj-lt"/>
                <a:cs typeface="Times New Roman"/>
              </a:rPr>
              <a:t> </a:t>
            </a:r>
            <a:r>
              <a:rPr sz="2400" dirty="0">
                <a:latin typeface="+mj-lt"/>
                <a:cs typeface="Times New Roman"/>
              </a:rPr>
              <a:t>as</a:t>
            </a:r>
            <a:r>
              <a:rPr sz="2400" spc="-10" dirty="0">
                <a:latin typeface="+mj-lt"/>
                <a:cs typeface="Times New Roman"/>
              </a:rPr>
              <a:t> </a:t>
            </a:r>
            <a:r>
              <a:rPr sz="2400" dirty="0">
                <a:latin typeface="+mj-lt"/>
                <a:cs typeface="Times New Roman"/>
              </a:rPr>
              <a:t>a</a:t>
            </a:r>
            <a:r>
              <a:rPr sz="2400" spc="-20" dirty="0">
                <a:latin typeface="+mj-lt"/>
                <a:cs typeface="Times New Roman"/>
              </a:rPr>
              <a:t> </a:t>
            </a:r>
            <a:r>
              <a:rPr sz="2400" dirty="0">
                <a:latin typeface="+mj-lt"/>
                <a:cs typeface="Times New Roman"/>
              </a:rPr>
              <a:t>positive</a:t>
            </a:r>
            <a:r>
              <a:rPr sz="2400" spc="-30" dirty="0">
                <a:latin typeface="+mj-lt"/>
                <a:cs typeface="Times New Roman"/>
              </a:rPr>
              <a:t> </a:t>
            </a:r>
            <a:r>
              <a:rPr sz="2400" dirty="0">
                <a:latin typeface="+mj-lt"/>
                <a:cs typeface="Times New Roman"/>
              </a:rPr>
              <a:t>example</a:t>
            </a:r>
            <a:r>
              <a:rPr sz="2400" spc="-15" dirty="0">
                <a:latin typeface="+mj-lt"/>
                <a:cs typeface="Times New Roman"/>
              </a:rPr>
              <a:t> </a:t>
            </a:r>
            <a:r>
              <a:rPr sz="2400" i="1" dirty="0">
                <a:latin typeface="+mj-lt"/>
                <a:cs typeface="Times New Roman"/>
              </a:rPr>
              <a:t>(h(x)</a:t>
            </a:r>
            <a:r>
              <a:rPr sz="2400" i="1" spc="-15" dirty="0">
                <a:latin typeface="+mj-lt"/>
                <a:cs typeface="Times New Roman"/>
              </a:rPr>
              <a:t> </a:t>
            </a:r>
            <a:r>
              <a:rPr sz="2400" i="1" dirty="0">
                <a:latin typeface="+mj-lt"/>
                <a:cs typeface="Times New Roman"/>
              </a:rPr>
              <a:t>=</a:t>
            </a:r>
            <a:r>
              <a:rPr sz="2400" i="1" spc="-20" dirty="0">
                <a:latin typeface="+mj-lt"/>
                <a:cs typeface="Times New Roman"/>
              </a:rPr>
              <a:t> </a:t>
            </a:r>
            <a:r>
              <a:rPr sz="2400" i="1" spc="-25" dirty="0">
                <a:latin typeface="+mj-lt"/>
                <a:cs typeface="Times New Roman"/>
              </a:rPr>
              <a:t>1).</a:t>
            </a:r>
            <a:endParaRPr sz="2400" i="1" dirty="0">
              <a:latin typeface="+mj-lt"/>
              <a:cs typeface="Times New Roman"/>
            </a:endParaRPr>
          </a:p>
        </p:txBody>
      </p:sp>
      <p:sp>
        <p:nvSpPr>
          <p:cNvPr id="3" name="object 3"/>
          <p:cNvSpPr txBox="1">
            <a:spLocks noGrp="1"/>
          </p:cNvSpPr>
          <p:nvPr>
            <p:ph type="title"/>
          </p:nvPr>
        </p:nvSpPr>
        <p:spPr>
          <a:xfrm>
            <a:off x="965097" y="1634989"/>
            <a:ext cx="10288905" cy="1667510"/>
          </a:xfrm>
          <a:prstGeom prst="rect">
            <a:avLst/>
          </a:prstGeom>
        </p:spPr>
        <p:txBody>
          <a:bodyPr vert="horz" wrap="square" lIns="0" tIns="12700" rIns="0" bIns="0" rtlCol="0">
            <a:spAutoFit/>
          </a:bodyPr>
          <a:lstStyle/>
          <a:p>
            <a:pPr marL="12700" marR="5080" algn="just">
              <a:lnSpc>
                <a:spcPct val="100000"/>
              </a:lnSpc>
              <a:spcBef>
                <a:spcPts val="100"/>
              </a:spcBef>
            </a:pPr>
            <a:r>
              <a:rPr sz="2400" b="0" dirty="0">
                <a:latin typeface="+mj-lt"/>
                <a:cs typeface="Times New Roman"/>
              </a:rPr>
              <a:t>The</a:t>
            </a:r>
            <a:r>
              <a:rPr sz="2400" b="0" spc="75" dirty="0">
                <a:latin typeface="+mj-lt"/>
                <a:cs typeface="Times New Roman"/>
              </a:rPr>
              <a:t> </a:t>
            </a:r>
            <a:r>
              <a:rPr sz="2400" b="0" dirty="0">
                <a:latin typeface="+mj-lt"/>
                <a:cs typeface="Times New Roman"/>
              </a:rPr>
              <a:t>hypothesis</a:t>
            </a:r>
            <a:r>
              <a:rPr sz="2400" b="0" spc="70" dirty="0">
                <a:latin typeface="+mj-lt"/>
                <a:cs typeface="Times New Roman"/>
              </a:rPr>
              <a:t> </a:t>
            </a:r>
            <a:r>
              <a:rPr sz="2400" b="0" dirty="0">
                <a:latin typeface="+mj-lt"/>
                <a:cs typeface="Times New Roman"/>
              </a:rPr>
              <a:t>that</a:t>
            </a:r>
            <a:r>
              <a:rPr sz="2400" b="0" spc="80" dirty="0">
                <a:latin typeface="+mj-lt"/>
                <a:cs typeface="Times New Roman"/>
              </a:rPr>
              <a:t> </a:t>
            </a:r>
            <a:r>
              <a:rPr sz="2400" b="0" dirty="0">
                <a:latin typeface="+mj-lt"/>
                <a:cs typeface="Times New Roman"/>
              </a:rPr>
              <a:t>PERSON</a:t>
            </a:r>
            <a:r>
              <a:rPr sz="2400" b="0" spc="80" dirty="0">
                <a:latin typeface="+mj-lt"/>
                <a:cs typeface="Times New Roman"/>
              </a:rPr>
              <a:t> </a:t>
            </a:r>
            <a:r>
              <a:rPr sz="2400" b="0" dirty="0">
                <a:latin typeface="+mj-lt"/>
                <a:cs typeface="Times New Roman"/>
              </a:rPr>
              <a:t>enjoys</a:t>
            </a:r>
            <a:r>
              <a:rPr sz="2400" b="0" spc="75" dirty="0">
                <a:latin typeface="+mj-lt"/>
                <a:cs typeface="Times New Roman"/>
              </a:rPr>
              <a:t> </a:t>
            </a:r>
            <a:r>
              <a:rPr sz="2400" b="0" dirty="0">
                <a:latin typeface="+mj-lt"/>
                <a:cs typeface="Times New Roman"/>
              </a:rPr>
              <a:t>his</a:t>
            </a:r>
            <a:r>
              <a:rPr sz="2400" b="0" spc="90" dirty="0">
                <a:latin typeface="+mj-lt"/>
                <a:cs typeface="Times New Roman"/>
              </a:rPr>
              <a:t> </a:t>
            </a:r>
            <a:r>
              <a:rPr sz="2400" b="0" dirty="0">
                <a:latin typeface="+mj-lt"/>
                <a:cs typeface="Times New Roman"/>
              </a:rPr>
              <a:t>favorite</a:t>
            </a:r>
            <a:r>
              <a:rPr sz="2400" b="0" spc="70" dirty="0">
                <a:latin typeface="+mj-lt"/>
                <a:cs typeface="Times New Roman"/>
              </a:rPr>
              <a:t> </a:t>
            </a:r>
            <a:r>
              <a:rPr sz="2400" b="0" dirty="0">
                <a:latin typeface="+mj-lt"/>
                <a:cs typeface="Times New Roman"/>
              </a:rPr>
              <a:t>sport</a:t>
            </a:r>
            <a:r>
              <a:rPr sz="2400" b="0" spc="70" dirty="0">
                <a:latin typeface="+mj-lt"/>
                <a:cs typeface="Times New Roman"/>
              </a:rPr>
              <a:t> </a:t>
            </a:r>
            <a:r>
              <a:rPr sz="2400" b="0" dirty="0">
                <a:latin typeface="+mj-lt"/>
                <a:cs typeface="Times New Roman"/>
              </a:rPr>
              <a:t>only</a:t>
            </a:r>
            <a:r>
              <a:rPr sz="2400" b="0" spc="75" dirty="0">
                <a:latin typeface="+mj-lt"/>
                <a:cs typeface="Times New Roman"/>
              </a:rPr>
              <a:t> </a:t>
            </a:r>
            <a:r>
              <a:rPr sz="2400" b="0" dirty="0">
                <a:latin typeface="+mj-lt"/>
                <a:cs typeface="Times New Roman"/>
              </a:rPr>
              <a:t>on</a:t>
            </a:r>
            <a:r>
              <a:rPr sz="2400" b="0" spc="80" dirty="0">
                <a:latin typeface="+mj-lt"/>
                <a:cs typeface="Times New Roman"/>
              </a:rPr>
              <a:t> </a:t>
            </a:r>
            <a:r>
              <a:rPr sz="2400" b="0" dirty="0">
                <a:latin typeface="+mj-lt"/>
                <a:cs typeface="Times New Roman"/>
              </a:rPr>
              <a:t>cold</a:t>
            </a:r>
            <a:r>
              <a:rPr sz="2400" b="0" spc="85" dirty="0">
                <a:latin typeface="+mj-lt"/>
                <a:cs typeface="Times New Roman"/>
              </a:rPr>
              <a:t> </a:t>
            </a:r>
            <a:r>
              <a:rPr sz="2400" b="0" dirty="0">
                <a:latin typeface="+mj-lt"/>
                <a:cs typeface="Times New Roman"/>
              </a:rPr>
              <a:t>days</a:t>
            </a:r>
            <a:r>
              <a:rPr sz="2400" b="0" spc="80" dirty="0">
                <a:latin typeface="+mj-lt"/>
                <a:cs typeface="Times New Roman"/>
              </a:rPr>
              <a:t> </a:t>
            </a:r>
            <a:r>
              <a:rPr sz="2400" b="0" dirty="0">
                <a:latin typeface="+mj-lt"/>
                <a:cs typeface="Times New Roman"/>
              </a:rPr>
              <a:t>with</a:t>
            </a:r>
            <a:r>
              <a:rPr sz="2400" b="0" spc="85" dirty="0">
                <a:latin typeface="+mj-lt"/>
                <a:cs typeface="Times New Roman"/>
              </a:rPr>
              <a:t> </a:t>
            </a:r>
            <a:r>
              <a:rPr sz="2400" b="0" spc="-20" dirty="0">
                <a:latin typeface="+mj-lt"/>
                <a:cs typeface="Times New Roman"/>
              </a:rPr>
              <a:t>high </a:t>
            </a:r>
            <a:r>
              <a:rPr sz="2400" b="0" dirty="0">
                <a:latin typeface="+mj-lt"/>
                <a:cs typeface="Times New Roman"/>
              </a:rPr>
              <a:t>humidity</a:t>
            </a:r>
            <a:r>
              <a:rPr sz="2400" b="0" spc="290" dirty="0">
                <a:latin typeface="+mj-lt"/>
                <a:cs typeface="Times New Roman"/>
              </a:rPr>
              <a:t> </a:t>
            </a:r>
            <a:r>
              <a:rPr sz="2400" b="0" dirty="0">
                <a:latin typeface="+mj-lt"/>
                <a:cs typeface="Times New Roman"/>
              </a:rPr>
              <a:t>(independent</a:t>
            </a:r>
            <a:r>
              <a:rPr sz="2400" b="0" spc="315" dirty="0">
                <a:latin typeface="+mj-lt"/>
                <a:cs typeface="Times New Roman"/>
              </a:rPr>
              <a:t> </a:t>
            </a:r>
            <a:r>
              <a:rPr sz="2400" b="0" dirty="0">
                <a:latin typeface="+mj-lt"/>
                <a:cs typeface="Times New Roman"/>
              </a:rPr>
              <a:t>of</a:t>
            </a:r>
            <a:r>
              <a:rPr sz="2400" b="0" spc="300" dirty="0">
                <a:latin typeface="+mj-lt"/>
                <a:cs typeface="Times New Roman"/>
              </a:rPr>
              <a:t> </a:t>
            </a:r>
            <a:r>
              <a:rPr sz="2400" b="0" dirty="0">
                <a:latin typeface="+mj-lt"/>
                <a:cs typeface="Times New Roman"/>
              </a:rPr>
              <a:t>the</a:t>
            </a:r>
            <a:r>
              <a:rPr sz="2400" b="0" spc="305" dirty="0">
                <a:latin typeface="+mj-lt"/>
                <a:cs typeface="Times New Roman"/>
              </a:rPr>
              <a:t> </a:t>
            </a:r>
            <a:r>
              <a:rPr sz="2400" b="0" dirty="0">
                <a:latin typeface="+mj-lt"/>
                <a:cs typeface="Times New Roman"/>
              </a:rPr>
              <a:t>values</a:t>
            </a:r>
            <a:r>
              <a:rPr sz="2400" b="0" spc="295" dirty="0">
                <a:latin typeface="+mj-lt"/>
                <a:cs typeface="Times New Roman"/>
              </a:rPr>
              <a:t> </a:t>
            </a:r>
            <a:r>
              <a:rPr sz="2400" b="0" dirty="0">
                <a:latin typeface="+mj-lt"/>
                <a:cs typeface="Times New Roman"/>
              </a:rPr>
              <a:t>of</a:t>
            </a:r>
            <a:r>
              <a:rPr sz="2400" b="0" spc="300" dirty="0">
                <a:latin typeface="+mj-lt"/>
                <a:cs typeface="Times New Roman"/>
              </a:rPr>
              <a:t> </a:t>
            </a:r>
            <a:r>
              <a:rPr sz="2400" b="0" dirty="0">
                <a:latin typeface="+mj-lt"/>
                <a:cs typeface="Times New Roman"/>
              </a:rPr>
              <a:t>the</a:t>
            </a:r>
            <a:r>
              <a:rPr sz="2400" b="0" spc="305" dirty="0">
                <a:latin typeface="+mj-lt"/>
                <a:cs typeface="Times New Roman"/>
              </a:rPr>
              <a:t> </a:t>
            </a:r>
            <a:r>
              <a:rPr sz="2400" b="0" dirty="0">
                <a:latin typeface="+mj-lt"/>
                <a:cs typeface="Times New Roman"/>
              </a:rPr>
              <a:t>other</a:t>
            </a:r>
            <a:r>
              <a:rPr sz="2400" b="0" spc="310" dirty="0">
                <a:latin typeface="+mj-lt"/>
                <a:cs typeface="Times New Roman"/>
              </a:rPr>
              <a:t> </a:t>
            </a:r>
            <a:r>
              <a:rPr sz="2400" b="0" dirty="0">
                <a:latin typeface="+mj-lt"/>
                <a:cs typeface="Times New Roman"/>
              </a:rPr>
              <a:t>attributes)</a:t>
            </a:r>
            <a:r>
              <a:rPr sz="2400" b="0" spc="300" dirty="0">
                <a:latin typeface="+mj-lt"/>
                <a:cs typeface="Times New Roman"/>
              </a:rPr>
              <a:t> </a:t>
            </a:r>
            <a:r>
              <a:rPr sz="2400" b="0" dirty="0">
                <a:latin typeface="+mj-lt"/>
                <a:cs typeface="Times New Roman"/>
              </a:rPr>
              <a:t>is</a:t>
            </a:r>
            <a:r>
              <a:rPr sz="2400" b="0" spc="295" dirty="0">
                <a:latin typeface="+mj-lt"/>
                <a:cs typeface="Times New Roman"/>
              </a:rPr>
              <a:t> </a:t>
            </a:r>
            <a:r>
              <a:rPr sz="2400" b="0" dirty="0">
                <a:latin typeface="+mj-lt"/>
                <a:cs typeface="Times New Roman"/>
              </a:rPr>
              <a:t>represented</a:t>
            </a:r>
            <a:r>
              <a:rPr sz="2400" b="0" spc="305" dirty="0">
                <a:latin typeface="+mj-lt"/>
                <a:cs typeface="Times New Roman"/>
              </a:rPr>
              <a:t> </a:t>
            </a:r>
            <a:r>
              <a:rPr sz="2400" b="0" dirty="0">
                <a:latin typeface="+mj-lt"/>
                <a:cs typeface="Times New Roman"/>
              </a:rPr>
              <a:t>by</a:t>
            </a:r>
            <a:r>
              <a:rPr sz="2400" b="0" spc="295" dirty="0">
                <a:latin typeface="+mj-lt"/>
                <a:cs typeface="Times New Roman"/>
              </a:rPr>
              <a:t> </a:t>
            </a:r>
            <a:r>
              <a:rPr sz="2400" b="0" spc="-25" dirty="0">
                <a:latin typeface="+mj-lt"/>
                <a:cs typeface="Times New Roman"/>
              </a:rPr>
              <a:t>the </a:t>
            </a:r>
            <a:r>
              <a:rPr sz="2400" b="0" spc="-10" dirty="0">
                <a:latin typeface="+mj-lt"/>
                <a:cs typeface="Times New Roman"/>
              </a:rPr>
              <a:t>expression</a:t>
            </a:r>
            <a:endParaRPr sz="2400" dirty="0">
              <a:latin typeface="+mj-lt"/>
              <a:cs typeface="Times New Roman"/>
            </a:endParaRPr>
          </a:p>
          <a:p>
            <a:pPr marL="112395" algn="ctr">
              <a:lnSpc>
                <a:spcPts val="4285"/>
              </a:lnSpc>
            </a:pPr>
            <a:r>
              <a:rPr sz="2800" b="0" i="1" dirty="0">
                <a:latin typeface="+mj-lt"/>
                <a:cs typeface="Times New Roman"/>
              </a:rPr>
              <a:t>(?,</a:t>
            </a:r>
            <a:r>
              <a:rPr sz="2800" b="0" i="1" spc="-20" dirty="0">
                <a:latin typeface="+mj-lt"/>
                <a:cs typeface="Times New Roman"/>
              </a:rPr>
              <a:t> </a:t>
            </a:r>
            <a:r>
              <a:rPr sz="2800" b="0" i="1" dirty="0">
                <a:latin typeface="+mj-lt"/>
                <a:cs typeface="Times New Roman"/>
              </a:rPr>
              <a:t>Cold,</a:t>
            </a:r>
            <a:r>
              <a:rPr sz="2800" b="0" i="1" spc="-15" dirty="0">
                <a:latin typeface="+mj-lt"/>
                <a:cs typeface="Times New Roman"/>
              </a:rPr>
              <a:t> </a:t>
            </a:r>
            <a:r>
              <a:rPr sz="2800" b="0" i="1" dirty="0">
                <a:latin typeface="+mj-lt"/>
                <a:cs typeface="Times New Roman"/>
              </a:rPr>
              <a:t>High,</a:t>
            </a:r>
            <a:r>
              <a:rPr sz="2800" b="0" i="1" spc="-20" dirty="0">
                <a:latin typeface="+mj-lt"/>
                <a:cs typeface="Times New Roman"/>
              </a:rPr>
              <a:t> </a:t>
            </a:r>
            <a:r>
              <a:rPr sz="2800" b="0" i="1" dirty="0">
                <a:latin typeface="+mj-lt"/>
                <a:cs typeface="Times New Roman"/>
              </a:rPr>
              <a:t>?,</a:t>
            </a:r>
            <a:r>
              <a:rPr sz="2800" b="0" i="1" spc="-15" dirty="0">
                <a:latin typeface="+mj-lt"/>
                <a:cs typeface="Times New Roman"/>
              </a:rPr>
              <a:t> </a:t>
            </a:r>
            <a:r>
              <a:rPr sz="2800" b="0" i="1" dirty="0">
                <a:latin typeface="+mj-lt"/>
                <a:cs typeface="Times New Roman"/>
              </a:rPr>
              <a:t>?,</a:t>
            </a:r>
            <a:r>
              <a:rPr sz="2800" b="0" i="1" spc="-20" dirty="0">
                <a:latin typeface="+mj-lt"/>
                <a:cs typeface="Times New Roman"/>
              </a:rPr>
              <a:t> </a:t>
            </a:r>
            <a:r>
              <a:rPr sz="2800" b="0" i="1" spc="-25" dirty="0">
                <a:latin typeface="+mj-lt"/>
                <a:cs typeface="Times New Roman"/>
              </a:rPr>
              <a:t>?)</a:t>
            </a:r>
            <a:endParaRPr sz="2800" i="1" dirty="0">
              <a:latin typeface="+mj-lt"/>
              <a:cs typeface="Times New Roman"/>
            </a:endParaRPr>
          </a:p>
        </p:txBody>
      </p:sp>
      <p:sp>
        <p:nvSpPr>
          <p:cNvPr id="4" name="object 4"/>
          <p:cNvSpPr txBox="1"/>
          <p:nvPr/>
        </p:nvSpPr>
        <p:spPr>
          <a:xfrm>
            <a:off x="1042869" y="3634769"/>
            <a:ext cx="10147935" cy="1182375"/>
          </a:xfrm>
          <a:prstGeom prst="rect">
            <a:avLst/>
          </a:prstGeom>
        </p:spPr>
        <p:txBody>
          <a:bodyPr vert="horz" wrap="square" lIns="0" tIns="12700" rIns="0" bIns="0" rtlCol="0">
            <a:spAutoFit/>
          </a:bodyPr>
          <a:lstStyle/>
          <a:p>
            <a:pPr algn="just">
              <a:lnSpc>
                <a:spcPct val="100000"/>
              </a:lnSpc>
              <a:spcBef>
                <a:spcPts val="100"/>
              </a:spcBef>
            </a:pPr>
            <a:r>
              <a:rPr sz="2400" dirty="0">
                <a:latin typeface="+mj-lt"/>
                <a:cs typeface="Times New Roman"/>
              </a:rPr>
              <a:t>The</a:t>
            </a:r>
            <a:r>
              <a:rPr sz="2400" spc="-5" dirty="0">
                <a:latin typeface="+mj-lt"/>
                <a:cs typeface="Times New Roman"/>
              </a:rPr>
              <a:t> </a:t>
            </a:r>
            <a:r>
              <a:rPr sz="2400" dirty="0">
                <a:latin typeface="+mj-lt"/>
                <a:cs typeface="Times New Roman"/>
              </a:rPr>
              <a:t>most</a:t>
            </a:r>
            <a:r>
              <a:rPr sz="2400" spc="25" dirty="0">
                <a:latin typeface="+mj-lt"/>
                <a:cs typeface="Times New Roman"/>
              </a:rPr>
              <a:t> </a:t>
            </a:r>
            <a:r>
              <a:rPr sz="2400" dirty="0">
                <a:latin typeface="+mj-lt"/>
                <a:cs typeface="Times New Roman"/>
              </a:rPr>
              <a:t>general</a:t>
            </a:r>
            <a:r>
              <a:rPr sz="2400" spc="-15" dirty="0">
                <a:latin typeface="+mj-lt"/>
                <a:cs typeface="Times New Roman"/>
              </a:rPr>
              <a:t> </a:t>
            </a:r>
            <a:r>
              <a:rPr sz="2400" spc="-10" dirty="0">
                <a:latin typeface="+mj-lt"/>
                <a:cs typeface="Times New Roman"/>
              </a:rPr>
              <a:t>hypothesis-</a:t>
            </a:r>
            <a:r>
              <a:rPr sz="2400" dirty="0">
                <a:latin typeface="+mj-lt"/>
                <a:cs typeface="Times New Roman"/>
              </a:rPr>
              <a:t>that</a:t>
            </a:r>
            <a:r>
              <a:rPr sz="2400" spc="-25" dirty="0">
                <a:latin typeface="+mj-lt"/>
                <a:cs typeface="Times New Roman"/>
              </a:rPr>
              <a:t> </a:t>
            </a:r>
            <a:r>
              <a:rPr sz="2400" dirty="0">
                <a:latin typeface="+mj-lt"/>
                <a:cs typeface="Times New Roman"/>
              </a:rPr>
              <a:t>every day</a:t>
            </a:r>
            <a:r>
              <a:rPr sz="2400" spc="1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a positive</a:t>
            </a:r>
            <a:r>
              <a:rPr sz="2400" spc="-10" dirty="0">
                <a:latin typeface="+mj-lt"/>
                <a:cs typeface="Times New Roman"/>
              </a:rPr>
              <a:t> example-</a:t>
            </a:r>
            <a:r>
              <a:rPr sz="2400" dirty="0">
                <a:latin typeface="+mj-lt"/>
                <a:cs typeface="Times New Roman"/>
              </a:rPr>
              <a:t>is</a:t>
            </a:r>
            <a:r>
              <a:rPr sz="2400" spc="-15" dirty="0">
                <a:latin typeface="+mj-lt"/>
                <a:cs typeface="Times New Roman"/>
              </a:rPr>
              <a:t> </a:t>
            </a:r>
            <a:r>
              <a:rPr sz="2400" dirty="0">
                <a:latin typeface="+mj-lt"/>
                <a:cs typeface="Times New Roman"/>
              </a:rPr>
              <a:t>represented</a:t>
            </a:r>
            <a:r>
              <a:rPr sz="2400" spc="-15" dirty="0">
                <a:latin typeface="+mj-lt"/>
                <a:cs typeface="Times New Roman"/>
              </a:rPr>
              <a:t> </a:t>
            </a:r>
            <a:r>
              <a:rPr sz="2400" spc="-25" dirty="0">
                <a:latin typeface="+mj-lt"/>
                <a:cs typeface="Times New Roman"/>
              </a:rPr>
              <a:t>by</a:t>
            </a:r>
            <a:endParaRPr sz="2400" dirty="0">
              <a:latin typeface="+mj-lt"/>
              <a:cs typeface="Times New Roman"/>
            </a:endParaRPr>
          </a:p>
          <a:p>
            <a:pPr marL="135255" algn="ctr">
              <a:lnSpc>
                <a:spcPct val="100000"/>
              </a:lnSpc>
            </a:pPr>
            <a:r>
              <a:rPr sz="2800" i="1" dirty="0">
                <a:latin typeface="+mj-lt"/>
                <a:cs typeface="Times New Roman"/>
              </a:rPr>
              <a:t>(?,</a:t>
            </a:r>
            <a:r>
              <a:rPr sz="2800" i="1" spc="-25" dirty="0">
                <a:latin typeface="+mj-lt"/>
                <a:cs typeface="Times New Roman"/>
              </a:rPr>
              <a:t> </a:t>
            </a:r>
            <a:r>
              <a:rPr sz="2800" i="1" dirty="0">
                <a:latin typeface="+mj-lt"/>
                <a:cs typeface="Times New Roman"/>
              </a:rPr>
              <a:t>?,</a:t>
            </a:r>
            <a:r>
              <a:rPr sz="2800" i="1" spc="-5" dirty="0">
                <a:latin typeface="+mj-lt"/>
                <a:cs typeface="Times New Roman"/>
              </a:rPr>
              <a:t> </a:t>
            </a:r>
            <a:r>
              <a:rPr sz="2800" i="1" dirty="0">
                <a:latin typeface="+mj-lt"/>
                <a:cs typeface="Times New Roman"/>
              </a:rPr>
              <a:t>?,</a:t>
            </a:r>
            <a:r>
              <a:rPr sz="2800" i="1" spc="-15" dirty="0">
                <a:latin typeface="+mj-lt"/>
                <a:cs typeface="Times New Roman"/>
              </a:rPr>
              <a:t> </a:t>
            </a:r>
            <a:r>
              <a:rPr sz="2800" i="1" dirty="0">
                <a:latin typeface="+mj-lt"/>
                <a:cs typeface="Times New Roman"/>
              </a:rPr>
              <a:t>?,</a:t>
            </a:r>
            <a:r>
              <a:rPr sz="2800" i="1" spc="-5" dirty="0">
                <a:latin typeface="+mj-lt"/>
                <a:cs typeface="Times New Roman"/>
              </a:rPr>
              <a:t> </a:t>
            </a:r>
            <a:r>
              <a:rPr sz="2800" i="1" dirty="0">
                <a:latin typeface="+mj-lt"/>
                <a:cs typeface="Times New Roman"/>
              </a:rPr>
              <a:t>?,</a:t>
            </a:r>
            <a:r>
              <a:rPr sz="2800" i="1" spc="-10" dirty="0">
                <a:latin typeface="+mj-lt"/>
                <a:cs typeface="Times New Roman"/>
              </a:rPr>
              <a:t> </a:t>
            </a:r>
            <a:r>
              <a:rPr sz="2800" i="1" spc="-25" dirty="0">
                <a:latin typeface="+mj-lt"/>
                <a:cs typeface="Times New Roman"/>
              </a:rPr>
              <a:t>?)</a:t>
            </a:r>
            <a:endParaRPr sz="2800" i="1" dirty="0">
              <a:latin typeface="+mj-lt"/>
              <a:cs typeface="Times New Roman"/>
            </a:endParaRPr>
          </a:p>
        </p:txBody>
      </p:sp>
      <p:sp>
        <p:nvSpPr>
          <p:cNvPr id="5" name="object 5"/>
          <p:cNvSpPr txBox="1"/>
          <p:nvPr/>
        </p:nvSpPr>
        <p:spPr>
          <a:xfrm>
            <a:off x="965106" y="4988816"/>
            <a:ext cx="10347936" cy="1123384"/>
          </a:xfrm>
          <a:prstGeom prst="rect">
            <a:avLst/>
          </a:prstGeom>
        </p:spPr>
        <p:txBody>
          <a:bodyPr vert="horz" wrap="square" lIns="0" tIns="12700" rIns="0" bIns="0" rtlCol="0">
            <a:spAutoFit/>
          </a:bodyPr>
          <a:lstStyle/>
          <a:p>
            <a:pPr marL="12700" marR="146050">
              <a:spcBef>
                <a:spcPts val="100"/>
              </a:spcBef>
              <a:tabLst>
                <a:tab pos="687705" algn="l"/>
                <a:tab pos="1480185" algn="l"/>
                <a:tab pos="2629535" algn="l"/>
                <a:tab pos="3829050" algn="l"/>
                <a:tab pos="5889625" algn="l"/>
              </a:tabLst>
            </a:pPr>
            <a:r>
              <a:rPr sz="2400" spc="-25" dirty="0">
                <a:latin typeface="Times New Roman"/>
                <a:cs typeface="Times New Roman"/>
              </a:rPr>
              <a:t>The</a:t>
            </a:r>
            <a:r>
              <a:rPr lang="en-US" sz="2400" spc="-25" dirty="0">
                <a:latin typeface="Times New Roman"/>
                <a:cs typeface="Times New Roman"/>
              </a:rPr>
              <a:t> </a:t>
            </a:r>
            <a:r>
              <a:rPr sz="2400" spc="-20" dirty="0">
                <a:latin typeface="Times New Roman"/>
                <a:cs typeface="Times New Roman"/>
              </a:rPr>
              <a:t>most</a:t>
            </a:r>
            <a:r>
              <a:rPr lang="en-US" sz="2400" spc="-20" dirty="0">
                <a:latin typeface="Times New Roman"/>
                <a:cs typeface="Times New Roman"/>
              </a:rPr>
              <a:t> </a:t>
            </a:r>
            <a:r>
              <a:rPr sz="2400" spc="-10" dirty="0">
                <a:latin typeface="Times New Roman"/>
                <a:cs typeface="Times New Roman"/>
              </a:rPr>
              <a:t>specific</a:t>
            </a:r>
            <a:r>
              <a:rPr lang="en-US" sz="2400" spc="-10" dirty="0">
                <a:latin typeface="Times New Roman"/>
                <a:cs typeface="Times New Roman"/>
              </a:rPr>
              <a:t> </a:t>
            </a:r>
            <a:r>
              <a:rPr sz="2400" spc="-10" dirty="0">
                <a:latin typeface="Times New Roman"/>
                <a:cs typeface="Times New Roman"/>
              </a:rPr>
              <a:t>possible</a:t>
            </a:r>
            <a:r>
              <a:rPr lang="en-US" sz="2400" spc="-10" dirty="0">
                <a:latin typeface="Times New Roman"/>
                <a:cs typeface="Times New Roman"/>
              </a:rPr>
              <a:t> </a:t>
            </a:r>
            <a:r>
              <a:rPr sz="2400" spc="-10" dirty="0">
                <a:latin typeface="Times New Roman"/>
                <a:cs typeface="Times New Roman"/>
              </a:rPr>
              <a:t>hypothesis-</a:t>
            </a:r>
            <a:r>
              <a:rPr sz="2400" spc="-20" dirty="0">
                <a:latin typeface="Times New Roman"/>
                <a:cs typeface="Times New Roman"/>
              </a:rPr>
              <a:t>that</a:t>
            </a:r>
            <a:r>
              <a:rPr lang="en-US" sz="2400" spc="-20" dirty="0">
                <a:latin typeface="Times New Roman"/>
                <a:cs typeface="Times New Roman"/>
              </a:rPr>
              <a:t> </a:t>
            </a:r>
            <a:r>
              <a:rPr sz="2400" spc="-25" dirty="0">
                <a:latin typeface="Times New Roman"/>
                <a:cs typeface="Times New Roman"/>
              </a:rPr>
              <a:t>no</a:t>
            </a:r>
            <a:r>
              <a:rPr lang="en-US" sz="2400" spc="-25" dirty="0">
                <a:latin typeface="Times New Roman"/>
                <a:cs typeface="Times New Roman"/>
              </a:rPr>
              <a:t> day is</a:t>
            </a:r>
            <a:r>
              <a:rPr lang="en-US" sz="2400" dirty="0">
                <a:latin typeface="Times New Roman"/>
                <a:cs typeface="Times New Roman"/>
              </a:rPr>
              <a:t>	</a:t>
            </a:r>
            <a:r>
              <a:rPr lang="en-US" sz="2400" spc="-50" dirty="0">
                <a:latin typeface="Times New Roman"/>
                <a:cs typeface="Times New Roman"/>
              </a:rPr>
              <a:t>a </a:t>
            </a:r>
            <a:r>
              <a:rPr lang="en-US" sz="2400" spc="-10" dirty="0">
                <a:latin typeface="Times New Roman"/>
                <a:cs typeface="Times New Roman"/>
              </a:rPr>
              <a:t>positive example-</a:t>
            </a:r>
            <a:r>
              <a:rPr lang="en-US" sz="2400" spc="-25" dirty="0">
                <a:latin typeface="Times New Roman"/>
                <a:cs typeface="Times New Roman"/>
              </a:rPr>
              <a:t>is</a:t>
            </a:r>
            <a:r>
              <a:rPr sz="2400" spc="-25" dirty="0">
                <a:latin typeface="Times New Roman"/>
                <a:cs typeface="Times New Roman"/>
              </a:rPr>
              <a:t> </a:t>
            </a:r>
            <a:r>
              <a:rPr sz="2400" dirty="0">
                <a:latin typeface="Times New Roman"/>
                <a:cs typeface="Times New Roman"/>
              </a:rPr>
              <a:t>represented</a:t>
            </a:r>
            <a:r>
              <a:rPr sz="2400" spc="-50" dirty="0">
                <a:latin typeface="Times New Roman"/>
                <a:cs typeface="Times New Roman"/>
              </a:rPr>
              <a:t> </a:t>
            </a:r>
            <a:r>
              <a:rPr sz="2400" spc="-25" dirty="0">
                <a:latin typeface="Times New Roman"/>
                <a:cs typeface="Times New Roman"/>
              </a:rPr>
              <a:t>by</a:t>
            </a:r>
            <a:endParaRPr sz="2400" dirty="0">
              <a:latin typeface="Times New Roman"/>
              <a:cs typeface="Times New Roman"/>
            </a:endParaRPr>
          </a:p>
          <a:p>
            <a:pPr marL="3950970">
              <a:lnSpc>
                <a:spcPts val="2820"/>
              </a:lnSpc>
            </a:pPr>
            <a:r>
              <a:rPr sz="2800" i="1" dirty="0">
                <a:latin typeface="Times New Roman"/>
                <a:cs typeface="Times New Roman"/>
              </a:rPr>
              <a:t>(</a:t>
            </a:r>
            <a:r>
              <a:rPr sz="2800" i="1" dirty="0">
                <a:latin typeface="Calibri"/>
                <a:cs typeface="Calibri"/>
              </a:rPr>
              <a:t>Φ</a:t>
            </a:r>
            <a:r>
              <a:rPr sz="2800" i="1" spc="-25" dirty="0">
                <a:latin typeface="Calibri"/>
                <a:cs typeface="Calibri"/>
              </a:rPr>
              <a:t> </a:t>
            </a:r>
            <a:r>
              <a:rPr sz="2800" i="1" dirty="0">
                <a:latin typeface="Times New Roman"/>
                <a:cs typeface="Times New Roman"/>
              </a:rPr>
              <a:t>,</a:t>
            </a:r>
            <a:r>
              <a:rPr sz="2800" i="1" spc="-95" dirty="0">
                <a:latin typeface="Times New Roman"/>
                <a:cs typeface="Times New Roman"/>
              </a:rPr>
              <a:t> </a:t>
            </a:r>
            <a:r>
              <a:rPr sz="2800" i="1" dirty="0">
                <a:latin typeface="Calibri"/>
                <a:cs typeface="Calibri"/>
              </a:rPr>
              <a:t>Φ,</a:t>
            </a:r>
            <a:r>
              <a:rPr sz="2800" i="1" spc="-20" dirty="0">
                <a:latin typeface="Calibri"/>
                <a:cs typeface="Calibri"/>
              </a:rPr>
              <a:t> </a:t>
            </a:r>
            <a:r>
              <a:rPr sz="2800" i="1" dirty="0">
                <a:latin typeface="Calibri"/>
                <a:cs typeface="Calibri"/>
              </a:rPr>
              <a:t>Φ,</a:t>
            </a:r>
            <a:r>
              <a:rPr sz="2800" i="1" spc="-20" dirty="0">
                <a:latin typeface="Calibri"/>
                <a:cs typeface="Calibri"/>
              </a:rPr>
              <a:t> </a:t>
            </a:r>
            <a:r>
              <a:rPr sz="2800" i="1" dirty="0">
                <a:latin typeface="Calibri"/>
                <a:cs typeface="Calibri"/>
              </a:rPr>
              <a:t>Φ,</a:t>
            </a:r>
            <a:r>
              <a:rPr sz="2800" i="1" spc="-30" dirty="0">
                <a:latin typeface="Calibri"/>
                <a:cs typeface="Calibri"/>
              </a:rPr>
              <a:t> </a:t>
            </a:r>
            <a:r>
              <a:rPr sz="2800" i="1" dirty="0">
                <a:latin typeface="Calibri"/>
                <a:cs typeface="Calibri"/>
              </a:rPr>
              <a:t>Φ,</a:t>
            </a:r>
            <a:r>
              <a:rPr sz="2800" i="1" spc="-20" dirty="0">
                <a:latin typeface="Calibri"/>
                <a:cs typeface="Calibri"/>
              </a:rPr>
              <a:t> </a:t>
            </a:r>
            <a:r>
              <a:rPr sz="2800" i="1" spc="-25" dirty="0">
                <a:latin typeface="Calibri"/>
                <a:cs typeface="Calibri"/>
              </a:rPr>
              <a:t>Φ</a:t>
            </a:r>
            <a:r>
              <a:rPr sz="2800" i="1" spc="-25" dirty="0">
                <a:latin typeface="Times New Roman"/>
                <a:cs typeface="Times New Roman"/>
              </a:rPr>
              <a:t>)</a:t>
            </a:r>
            <a:endParaRPr sz="2800" i="1" dirty="0">
              <a:latin typeface="Times New Roman"/>
              <a:cs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05226" y="517342"/>
            <a:ext cx="1806575" cy="574675"/>
          </a:xfrm>
          <a:prstGeom prst="rect">
            <a:avLst/>
          </a:prstGeom>
        </p:spPr>
        <p:txBody>
          <a:bodyPr vert="horz" wrap="square" lIns="0" tIns="12700" rIns="0" bIns="0" rtlCol="0">
            <a:spAutoFit/>
          </a:bodyPr>
          <a:lstStyle/>
          <a:p>
            <a:pPr marL="12700">
              <a:lnSpc>
                <a:spcPct val="100000"/>
              </a:lnSpc>
              <a:spcBef>
                <a:spcPts val="100"/>
              </a:spcBef>
            </a:pPr>
            <a:r>
              <a:rPr sz="3600" spc="70" dirty="0"/>
              <a:t>Notation</a:t>
            </a:r>
            <a:endParaRPr sz="3600" dirty="0"/>
          </a:p>
        </p:txBody>
      </p:sp>
      <p:sp>
        <p:nvSpPr>
          <p:cNvPr id="3" name="object 3"/>
          <p:cNvSpPr txBox="1"/>
          <p:nvPr/>
        </p:nvSpPr>
        <p:spPr>
          <a:xfrm>
            <a:off x="965087" y="1452109"/>
            <a:ext cx="10347955" cy="4470455"/>
          </a:xfrm>
          <a:prstGeom prst="rect">
            <a:avLst/>
          </a:prstGeom>
        </p:spPr>
        <p:txBody>
          <a:bodyPr vert="horz" wrap="square" lIns="0" tIns="12700" rIns="0" bIns="0" rtlCol="0">
            <a:spAutoFit/>
          </a:bodyPr>
          <a:lstStyle/>
          <a:p>
            <a:pPr marL="12700" marR="433070">
              <a:lnSpc>
                <a:spcPct val="100000"/>
              </a:lnSpc>
              <a:spcBef>
                <a:spcPts val="100"/>
              </a:spcBef>
            </a:pPr>
            <a:r>
              <a:rPr sz="2400" dirty="0">
                <a:latin typeface="+mj-lt"/>
                <a:cs typeface="Times New Roman"/>
              </a:rPr>
              <a:t>The</a:t>
            </a:r>
            <a:r>
              <a:rPr sz="2400" spc="-20" dirty="0">
                <a:latin typeface="+mj-lt"/>
                <a:cs typeface="Times New Roman"/>
              </a:rPr>
              <a:t> </a:t>
            </a:r>
            <a:r>
              <a:rPr sz="2400" dirty="0">
                <a:latin typeface="+mj-lt"/>
                <a:cs typeface="Times New Roman"/>
              </a:rPr>
              <a:t>set</a:t>
            </a:r>
            <a:r>
              <a:rPr sz="2400" spc="-10"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items</a:t>
            </a:r>
            <a:r>
              <a:rPr sz="2400" spc="-15" dirty="0">
                <a:latin typeface="+mj-lt"/>
                <a:cs typeface="Times New Roman"/>
              </a:rPr>
              <a:t> </a:t>
            </a:r>
            <a:r>
              <a:rPr sz="2400" dirty="0">
                <a:latin typeface="+mj-lt"/>
                <a:cs typeface="Times New Roman"/>
              </a:rPr>
              <a:t>over</a:t>
            </a:r>
            <a:r>
              <a:rPr sz="2400" spc="-15" dirty="0">
                <a:latin typeface="+mj-lt"/>
                <a:cs typeface="Times New Roman"/>
              </a:rPr>
              <a:t> </a:t>
            </a:r>
            <a:r>
              <a:rPr sz="2400" dirty="0">
                <a:latin typeface="+mj-lt"/>
                <a:cs typeface="Times New Roman"/>
              </a:rPr>
              <a:t>which</a:t>
            </a:r>
            <a:r>
              <a:rPr sz="2400" spc="-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concept</a:t>
            </a:r>
            <a:r>
              <a:rPr sz="2400" spc="-2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defined</a:t>
            </a:r>
            <a:r>
              <a:rPr sz="2400" spc="-5" dirty="0">
                <a:latin typeface="+mj-lt"/>
                <a:cs typeface="Times New Roman"/>
              </a:rPr>
              <a:t> </a:t>
            </a:r>
            <a:r>
              <a:rPr sz="2400" dirty="0">
                <a:latin typeface="+mj-lt"/>
                <a:cs typeface="Times New Roman"/>
              </a:rPr>
              <a:t>is</a:t>
            </a:r>
            <a:r>
              <a:rPr sz="2400" spc="-15" dirty="0">
                <a:latin typeface="+mj-lt"/>
                <a:cs typeface="Times New Roman"/>
              </a:rPr>
              <a:t> </a:t>
            </a:r>
            <a:r>
              <a:rPr sz="2400" dirty="0">
                <a:latin typeface="+mj-lt"/>
                <a:cs typeface="Times New Roman"/>
              </a:rPr>
              <a:t>called</a:t>
            </a:r>
            <a:r>
              <a:rPr sz="2400" spc="-35"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set</a:t>
            </a:r>
            <a:r>
              <a:rPr sz="2400" spc="-10" dirty="0">
                <a:latin typeface="+mj-lt"/>
                <a:cs typeface="Times New Roman"/>
              </a:rPr>
              <a:t> </a:t>
            </a:r>
            <a:r>
              <a:rPr sz="2400" dirty="0">
                <a:latin typeface="+mj-lt"/>
                <a:cs typeface="Times New Roman"/>
              </a:rPr>
              <a:t>of</a:t>
            </a:r>
            <a:r>
              <a:rPr lang="en-US" sz="2400" dirty="0">
                <a:latin typeface="+mj-lt"/>
                <a:cs typeface="Times New Roman"/>
              </a:rPr>
              <a:t> </a:t>
            </a:r>
            <a:r>
              <a:rPr sz="2400" b="1" i="1" spc="-10" dirty="0">
                <a:latin typeface="+mj-lt"/>
                <a:cs typeface="Times New Roman"/>
              </a:rPr>
              <a:t>instances</a:t>
            </a:r>
            <a:r>
              <a:rPr sz="2400" spc="-10" dirty="0">
                <a:latin typeface="+mj-lt"/>
                <a:cs typeface="Times New Roman"/>
              </a:rPr>
              <a:t>, </a:t>
            </a:r>
            <a:r>
              <a:rPr sz="2400" dirty="0">
                <a:latin typeface="+mj-lt"/>
                <a:cs typeface="Times New Roman"/>
              </a:rPr>
              <a:t>which</a:t>
            </a:r>
            <a:r>
              <a:rPr sz="2400" spc="-10" dirty="0">
                <a:latin typeface="+mj-lt"/>
                <a:cs typeface="Times New Roman"/>
              </a:rPr>
              <a:t> </a:t>
            </a:r>
            <a:r>
              <a:rPr sz="2400" dirty="0">
                <a:latin typeface="+mj-lt"/>
                <a:cs typeface="Times New Roman"/>
              </a:rPr>
              <a:t>we</a:t>
            </a:r>
            <a:r>
              <a:rPr sz="2400" spc="-5" dirty="0">
                <a:latin typeface="+mj-lt"/>
                <a:cs typeface="Times New Roman"/>
              </a:rPr>
              <a:t> </a:t>
            </a:r>
            <a:r>
              <a:rPr sz="2400" dirty="0">
                <a:latin typeface="+mj-lt"/>
                <a:cs typeface="Times New Roman"/>
              </a:rPr>
              <a:t>denote</a:t>
            </a:r>
            <a:r>
              <a:rPr sz="2400" spc="-35" dirty="0">
                <a:latin typeface="+mj-lt"/>
                <a:cs typeface="Times New Roman"/>
              </a:rPr>
              <a:t> </a:t>
            </a:r>
            <a:r>
              <a:rPr sz="2400" dirty="0">
                <a:latin typeface="+mj-lt"/>
                <a:cs typeface="Times New Roman"/>
              </a:rPr>
              <a:t>by </a:t>
            </a:r>
            <a:r>
              <a:rPr sz="2400" i="1" spc="-25" dirty="0">
                <a:latin typeface="+mj-lt"/>
                <a:cs typeface="Times New Roman"/>
              </a:rPr>
              <a:t>X</a:t>
            </a:r>
            <a:r>
              <a:rPr sz="2400" spc="-25" dirty="0">
                <a:latin typeface="+mj-lt"/>
                <a:cs typeface="Times New Roman"/>
              </a:rPr>
              <a:t>.</a:t>
            </a:r>
            <a:endParaRPr sz="2400" dirty="0">
              <a:latin typeface="+mj-lt"/>
              <a:cs typeface="Times New Roman"/>
            </a:endParaRPr>
          </a:p>
          <a:p>
            <a:pPr marL="12700" marR="170815">
              <a:lnSpc>
                <a:spcPct val="100000"/>
              </a:lnSpc>
            </a:pPr>
            <a:r>
              <a:rPr sz="2400" b="1" i="1" dirty="0">
                <a:latin typeface="+mj-lt"/>
                <a:cs typeface="Times New Roman"/>
              </a:rPr>
              <a:t>Example:</a:t>
            </a:r>
            <a:r>
              <a:rPr sz="2400" b="1" i="1" spc="-25" dirty="0">
                <a:latin typeface="+mj-lt"/>
                <a:cs typeface="Times New Roman"/>
              </a:rPr>
              <a:t> </a:t>
            </a:r>
            <a:r>
              <a:rPr sz="2400" i="1" dirty="0">
                <a:latin typeface="+mj-lt"/>
                <a:cs typeface="Times New Roman"/>
              </a:rPr>
              <a:t>X</a:t>
            </a:r>
            <a:r>
              <a:rPr sz="2400" spc="-10" dirty="0">
                <a:latin typeface="+mj-lt"/>
                <a:cs typeface="Times New Roman"/>
              </a:rPr>
              <a:t> </a:t>
            </a:r>
            <a:r>
              <a:rPr sz="2400" dirty="0">
                <a:latin typeface="+mj-lt"/>
                <a:cs typeface="Times New Roman"/>
              </a:rPr>
              <a:t>is</a:t>
            </a:r>
            <a:r>
              <a:rPr sz="2400" spc="-2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set</a:t>
            </a:r>
            <a:r>
              <a:rPr sz="2400" spc="-20"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all</a:t>
            </a:r>
            <a:r>
              <a:rPr sz="2400" spc="-30" dirty="0">
                <a:latin typeface="+mj-lt"/>
                <a:cs typeface="Times New Roman"/>
              </a:rPr>
              <a:t> </a:t>
            </a:r>
            <a:r>
              <a:rPr sz="2400" dirty="0">
                <a:latin typeface="+mj-lt"/>
                <a:cs typeface="Times New Roman"/>
              </a:rPr>
              <a:t>possible</a:t>
            </a:r>
            <a:r>
              <a:rPr sz="2400" spc="-10" dirty="0">
                <a:latin typeface="+mj-lt"/>
                <a:cs typeface="Times New Roman"/>
              </a:rPr>
              <a:t> </a:t>
            </a:r>
            <a:r>
              <a:rPr sz="2400" dirty="0">
                <a:latin typeface="+mj-lt"/>
                <a:cs typeface="Times New Roman"/>
              </a:rPr>
              <a:t>days,</a:t>
            </a:r>
            <a:r>
              <a:rPr sz="2400" spc="-20" dirty="0">
                <a:latin typeface="+mj-lt"/>
                <a:cs typeface="Times New Roman"/>
              </a:rPr>
              <a:t> </a:t>
            </a:r>
            <a:r>
              <a:rPr sz="2400" dirty="0">
                <a:latin typeface="+mj-lt"/>
                <a:cs typeface="Times New Roman"/>
              </a:rPr>
              <a:t>each</a:t>
            </a:r>
            <a:r>
              <a:rPr sz="2400" spc="-10" dirty="0">
                <a:latin typeface="+mj-lt"/>
                <a:cs typeface="Times New Roman"/>
              </a:rPr>
              <a:t> </a:t>
            </a:r>
            <a:r>
              <a:rPr sz="2400" dirty="0">
                <a:latin typeface="+mj-lt"/>
                <a:cs typeface="Times New Roman"/>
              </a:rPr>
              <a:t>represented</a:t>
            </a:r>
            <a:r>
              <a:rPr sz="2400" spc="-45" dirty="0">
                <a:latin typeface="+mj-lt"/>
                <a:cs typeface="Times New Roman"/>
              </a:rPr>
              <a:t> </a:t>
            </a:r>
            <a:r>
              <a:rPr sz="2400" dirty="0">
                <a:latin typeface="+mj-lt"/>
                <a:cs typeface="Times New Roman"/>
              </a:rPr>
              <a:t>by</a:t>
            </a:r>
            <a:r>
              <a:rPr sz="2400" spc="-10"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attributes:</a:t>
            </a:r>
            <a:r>
              <a:rPr sz="2400" spc="-50" dirty="0">
                <a:latin typeface="+mj-lt"/>
                <a:cs typeface="Times New Roman"/>
              </a:rPr>
              <a:t> </a:t>
            </a:r>
            <a:endParaRPr lang="en-US" sz="2400" spc="-50" dirty="0">
              <a:latin typeface="+mj-lt"/>
              <a:cs typeface="Times New Roman"/>
            </a:endParaRPr>
          </a:p>
          <a:p>
            <a:pPr marL="12700" marR="170815">
              <a:lnSpc>
                <a:spcPct val="100000"/>
              </a:lnSpc>
            </a:pPr>
            <a:r>
              <a:rPr sz="2400" i="1" spc="-20" dirty="0">
                <a:latin typeface="+mj-lt"/>
                <a:cs typeface="Times New Roman"/>
              </a:rPr>
              <a:t>Sky, AirTemp,</a:t>
            </a:r>
            <a:r>
              <a:rPr sz="2400" i="1" spc="-80" dirty="0">
                <a:latin typeface="+mj-lt"/>
                <a:cs typeface="Times New Roman"/>
              </a:rPr>
              <a:t> </a:t>
            </a:r>
            <a:r>
              <a:rPr sz="2400" i="1" spc="-10" dirty="0">
                <a:latin typeface="+mj-lt"/>
                <a:cs typeface="Times New Roman"/>
              </a:rPr>
              <a:t>Humidity,</a:t>
            </a:r>
            <a:r>
              <a:rPr sz="2400" i="1" spc="-110" dirty="0">
                <a:latin typeface="+mj-lt"/>
                <a:cs typeface="Times New Roman"/>
              </a:rPr>
              <a:t> </a:t>
            </a:r>
            <a:r>
              <a:rPr sz="2400" i="1" spc="-10" dirty="0">
                <a:latin typeface="+mj-lt"/>
                <a:cs typeface="Times New Roman"/>
              </a:rPr>
              <a:t>Wind,</a:t>
            </a:r>
            <a:r>
              <a:rPr sz="2400" i="1" spc="-100" dirty="0">
                <a:latin typeface="+mj-lt"/>
                <a:cs typeface="Times New Roman"/>
              </a:rPr>
              <a:t> </a:t>
            </a:r>
            <a:r>
              <a:rPr sz="2400" i="1" spc="-35" dirty="0">
                <a:latin typeface="+mj-lt"/>
                <a:cs typeface="Times New Roman"/>
              </a:rPr>
              <a:t>Water,</a:t>
            </a:r>
            <a:r>
              <a:rPr sz="2400" i="1" spc="-65" dirty="0">
                <a:latin typeface="+mj-lt"/>
                <a:cs typeface="Times New Roman"/>
              </a:rPr>
              <a:t> </a:t>
            </a:r>
            <a:r>
              <a:rPr sz="2400" i="1" dirty="0">
                <a:latin typeface="+mj-lt"/>
                <a:cs typeface="Times New Roman"/>
              </a:rPr>
              <a:t>and</a:t>
            </a:r>
            <a:r>
              <a:rPr sz="2400" i="1" spc="-65" dirty="0">
                <a:latin typeface="+mj-lt"/>
                <a:cs typeface="Times New Roman"/>
              </a:rPr>
              <a:t> </a:t>
            </a:r>
            <a:r>
              <a:rPr sz="2400" i="1" spc="-10" dirty="0">
                <a:latin typeface="+mj-lt"/>
                <a:cs typeface="Times New Roman"/>
              </a:rPr>
              <a:t>Forecast</a:t>
            </a:r>
            <a:endParaRPr sz="2400" i="1" dirty="0">
              <a:latin typeface="+mj-lt"/>
              <a:cs typeface="Times New Roman"/>
            </a:endParaRPr>
          </a:p>
          <a:p>
            <a:pPr>
              <a:lnSpc>
                <a:spcPct val="100000"/>
              </a:lnSpc>
              <a:spcBef>
                <a:spcPts val="120"/>
              </a:spcBef>
            </a:pPr>
            <a:endParaRPr sz="2400" dirty="0">
              <a:latin typeface="+mj-lt"/>
              <a:cs typeface="Times New Roman"/>
            </a:endParaRPr>
          </a:p>
          <a:p>
            <a:pPr marL="12700">
              <a:lnSpc>
                <a:spcPct val="100000"/>
              </a:lnSpc>
            </a:pPr>
            <a:r>
              <a:rPr sz="2400" dirty="0">
                <a:latin typeface="+mj-lt"/>
                <a:cs typeface="Times New Roman"/>
              </a:rPr>
              <a:t>The</a:t>
            </a:r>
            <a:r>
              <a:rPr sz="2400" spc="-25" dirty="0">
                <a:latin typeface="+mj-lt"/>
                <a:cs typeface="Times New Roman"/>
              </a:rPr>
              <a:t> </a:t>
            </a:r>
            <a:r>
              <a:rPr sz="2400" dirty="0">
                <a:latin typeface="+mj-lt"/>
                <a:cs typeface="Times New Roman"/>
              </a:rPr>
              <a:t>concept</a:t>
            </a:r>
            <a:r>
              <a:rPr sz="2400" spc="-25" dirty="0">
                <a:latin typeface="+mj-lt"/>
                <a:cs typeface="Times New Roman"/>
              </a:rPr>
              <a:t> </a:t>
            </a:r>
            <a:r>
              <a:rPr sz="2400" dirty="0">
                <a:latin typeface="+mj-lt"/>
                <a:cs typeface="Times New Roman"/>
              </a:rPr>
              <a:t>or function</a:t>
            </a:r>
            <a:r>
              <a:rPr sz="2400" spc="-20" dirty="0">
                <a:latin typeface="+mj-lt"/>
                <a:cs typeface="Times New Roman"/>
              </a:rPr>
              <a:t> </a:t>
            </a:r>
            <a:r>
              <a:rPr sz="2400" dirty="0">
                <a:latin typeface="+mj-lt"/>
                <a:cs typeface="Times New Roman"/>
              </a:rPr>
              <a:t>to</a:t>
            </a:r>
            <a:r>
              <a:rPr sz="2400" spc="-10" dirty="0">
                <a:latin typeface="+mj-lt"/>
                <a:cs typeface="Times New Roman"/>
              </a:rPr>
              <a:t> </a:t>
            </a:r>
            <a:r>
              <a:rPr sz="2400" dirty="0">
                <a:latin typeface="+mj-lt"/>
                <a:cs typeface="Times New Roman"/>
              </a:rPr>
              <a:t>be</a:t>
            </a:r>
            <a:r>
              <a:rPr sz="2400" spc="-20" dirty="0">
                <a:latin typeface="+mj-lt"/>
                <a:cs typeface="Times New Roman"/>
              </a:rPr>
              <a:t> </a:t>
            </a:r>
            <a:r>
              <a:rPr sz="2400" dirty="0">
                <a:latin typeface="+mj-lt"/>
                <a:cs typeface="Times New Roman"/>
              </a:rPr>
              <a:t>learned</a:t>
            </a:r>
            <a:r>
              <a:rPr sz="2400" spc="-30"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called</a:t>
            </a:r>
            <a:r>
              <a:rPr sz="2400" spc="-40" dirty="0">
                <a:latin typeface="+mj-lt"/>
                <a:cs typeface="Times New Roman"/>
              </a:rPr>
              <a:t> </a:t>
            </a:r>
            <a:r>
              <a:rPr sz="2400" dirty="0">
                <a:latin typeface="+mj-lt"/>
                <a:cs typeface="Times New Roman"/>
              </a:rPr>
              <a:t>the </a:t>
            </a:r>
            <a:r>
              <a:rPr sz="2400" b="1" i="1" dirty="0">
                <a:latin typeface="+mj-lt"/>
                <a:cs typeface="Times New Roman"/>
              </a:rPr>
              <a:t>target</a:t>
            </a:r>
            <a:r>
              <a:rPr sz="2400" b="1" i="1" spc="-25" dirty="0">
                <a:latin typeface="+mj-lt"/>
                <a:cs typeface="Times New Roman"/>
              </a:rPr>
              <a:t> </a:t>
            </a:r>
            <a:r>
              <a:rPr sz="2400" b="1" i="1" dirty="0">
                <a:latin typeface="+mj-lt"/>
                <a:cs typeface="Times New Roman"/>
              </a:rPr>
              <a:t>concept</a:t>
            </a:r>
            <a:r>
              <a:rPr sz="2400" dirty="0">
                <a:latin typeface="+mj-lt"/>
                <a:cs typeface="Times New Roman"/>
              </a:rPr>
              <a:t>,</a:t>
            </a:r>
            <a:r>
              <a:rPr sz="2400" spc="-25" dirty="0">
                <a:latin typeface="+mj-lt"/>
                <a:cs typeface="Times New Roman"/>
              </a:rPr>
              <a:t> </a:t>
            </a:r>
            <a:r>
              <a:rPr sz="2400" dirty="0">
                <a:latin typeface="+mj-lt"/>
                <a:cs typeface="Times New Roman"/>
              </a:rPr>
              <a:t>which</a:t>
            </a:r>
            <a:r>
              <a:rPr sz="2400" spc="-5" dirty="0">
                <a:latin typeface="+mj-lt"/>
                <a:cs typeface="Times New Roman"/>
              </a:rPr>
              <a:t> </a:t>
            </a:r>
            <a:r>
              <a:rPr sz="2400" dirty="0">
                <a:latin typeface="+mj-lt"/>
                <a:cs typeface="Times New Roman"/>
              </a:rPr>
              <a:t>we </a:t>
            </a:r>
            <a:r>
              <a:rPr sz="2400" spc="-10" dirty="0">
                <a:latin typeface="+mj-lt"/>
                <a:cs typeface="Times New Roman"/>
              </a:rPr>
              <a:t>denote</a:t>
            </a:r>
            <a:r>
              <a:rPr lang="en-US" sz="2400" spc="-10" dirty="0">
                <a:latin typeface="+mj-lt"/>
                <a:cs typeface="Times New Roman"/>
              </a:rPr>
              <a:t> </a:t>
            </a:r>
            <a:r>
              <a:rPr sz="2400" dirty="0">
                <a:latin typeface="+mj-lt"/>
                <a:cs typeface="Times New Roman"/>
              </a:rPr>
              <a:t>by</a:t>
            </a:r>
            <a:r>
              <a:rPr sz="2400" spc="-5" dirty="0">
                <a:latin typeface="+mj-lt"/>
                <a:cs typeface="Times New Roman"/>
              </a:rPr>
              <a:t> </a:t>
            </a:r>
            <a:r>
              <a:rPr sz="2400" i="1" spc="-25" dirty="0">
                <a:latin typeface="+mj-lt"/>
                <a:cs typeface="Times New Roman"/>
              </a:rPr>
              <a:t>c</a:t>
            </a:r>
            <a:r>
              <a:rPr sz="2400" spc="-25" dirty="0">
                <a:latin typeface="+mj-lt"/>
                <a:cs typeface="Times New Roman"/>
              </a:rPr>
              <a:t>.</a:t>
            </a:r>
            <a:endParaRPr sz="2400" dirty="0">
              <a:latin typeface="+mj-lt"/>
              <a:cs typeface="Times New Roman"/>
            </a:endParaRPr>
          </a:p>
          <a:p>
            <a:pPr marL="4171950" marR="968375" indent="-3091180">
              <a:lnSpc>
                <a:spcPct val="100000"/>
              </a:lnSpc>
              <a:tabLst>
                <a:tab pos="5298440" algn="l"/>
              </a:tabLst>
            </a:pPr>
            <a:r>
              <a:rPr sz="2400" i="1" dirty="0">
                <a:latin typeface="+mj-lt"/>
                <a:cs typeface="Times New Roman"/>
              </a:rPr>
              <a:t>c</a:t>
            </a:r>
            <a:r>
              <a:rPr sz="2400" spc="-10" dirty="0">
                <a:latin typeface="+mj-lt"/>
                <a:cs typeface="Times New Roman"/>
              </a:rPr>
              <a:t> </a:t>
            </a:r>
            <a:r>
              <a:rPr sz="2400" dirty="0">
                <a:latin typeface="+mj-lt"/>
                <a:cs typeface="Times New Roman"/>
              </a:rPr>
              <a:t>can</a:t>
            </a:r>
            <a:r>
              <a:rPr sz="2400" spc="-10" dirty="0">
                <a:latin typeface="+mj-lt"/>
                <a:cs typeface="Times New Roman"/>
              </a:rPr>
              <a:t> </a:t>
            </a:r>
            <a:r>
              <a:rPr sz="2400" dirty="0">
                <a:latin typeface="+mj-lt"/>
                <a:cs typeface="Times New Roman"/>
              </a:rPr>
              <a:t>be</a:t>
            </a:r>
            <a:r>
              <a:rPr sz="2400" spc="-10" dirty="0">
                <a:latin typeface="+mj-lt"/>
                <a:cs typeface="Times New Roman"/>
              </a:rPr>
              <a:t> </a:t>
            </a:r>
            <a:r>
              <a:rPr sz="2400" dirty="0">
                <a:latin typeface="+mj-lt"/>
                <a:cs typeface="Times New Roman"/>
              </a:rPr>
              <a:t>any</a:t>
            </a:r>
            <a:r>
              <a:rPr sz="2400" spc="5" dirty="0">
                <a:latin typeface="+mj-lt"/>
                <a:cs typeface="Times New Roman"/>
              </a:rPr>
              <a:t> </a:t>
            </a:r>
            <a:r>
              <a:rPr sz="2400" dirty="0">
                <a:latin typeface="+mj-lt"/>
                <a:cs typeface="Times New Roman"/>
              </a:rPr>
              <a:t>Boolean</a:t>
            </a:r>
            <a:r>
              <a:rPr sz="2400" spc="-20" dirty="0">
                <a:latin typeface="+mj-lt"/>
                <a:cs typeface="Times New Roman"/>
              </a:rPr>
              <a:t> </a:t>
            </a:r>
            <a:r>
              <a:rPr sz="2400" dirty="0">
                <a:latin typeface="+mj-lt"/>
                <a:cs typeface="Times New Roman"/>
              </a:rPr>
              <a:t>valued</a:t>
            </a:r>
            <a:r>
              <a:rPr sz="2400" spc="-15" dirty="0">
                <a:latin typeface="+mj-lt"/>
                <a:cs typeface="Times New Roman"/>
              </a:rPr>
              <a:t> </a:t>
            </a:r>
            <a:r>
              <a:rPr sz="2400" dirty="0">
                <a:latin typeface="+mj-lt"/>
                <a:cs typeface="Times New Roman"/>
              </a:rPr>
              <a:t>function</a:t>
            </a:r>
            <a:r>
              <a:rPr sz="2400" spc="-15" dirty="0">
                <a:latin typeface="+mj-lt"/>
                <a:cs typeface="Times New Roman"/>
              </a:rPr>
              <a:t> </a:t>
            </a:r>
            <a:r>
              <a:rPr sz="2400" dirty="0">
                <a:latin typeface="+mj-lt"/>
                <a:cs typeface="Times New Roman"/>
              </a:rPr>
              <a:t>defined</a:t>
            </a:r>
            <a:r>
              <a:rPr sz="2400" spc="-10" dirty="0">
                <a:latin typeface="+mj-lt"/>
                <a:cs typeface="Times New Roman"/>
              </a:rPr>
              <a:t> </a:t>
            </a:r>
            <a:r>
              <a:rPr sz="2400" dirty="0">
                <a:latin typeface="+mj-lt"/>
                <a:cs typeface="Times New Roman"/>
              </a:rPr>
              <a:t>over</a:t>
            </a:r>
            <a:r>
              <a:rPr sz="2400" spc="-10" dirty="0">
                <a:latin typeface="+mj-lt"/>
                <a:cs typeface="Times New Roman"/>
              </a:rPr>
              <a:t> </a:t>
            </a:r>
            <a:r>
              <a:rPr sz="2400" dirty="0">
                <a:latin typeface="+mj-lt"/>
                <a:cs typeface="Times New Roman"/>
              </a:rPr>
              <a:t>the instances</a:t>
            </a:r>
            <a:r>
              <a:rPr lang="en-US" sz="2400" spc="-15" dirty="0">
                <a:latin typeface="+mj-lt"/>
                <a:cs typeface="Times New Roman"/>
              </a:rPr>
              <a:t> </a:t>
            </a:r>
            <a:r>
              <a:rPr sz="2400" i="1" spc="-50" dirty="0">
                <a:latin typeface="+mj-lt"/>
                <a:cs typeface="Times New Roman"/>
              </a:rPr>
              <a:t>X </a:t>
            </a:r>
            <a:r>
              <a:rPr sz="2400" i="1" dirty="0">
                <a:latin typeface="+mj-lt"/>
                <a:cs typeface="Times New Roman"/>
              </a:rPr>
              <a:t>c</a:t>
            </a:r>
            <a:r>
              <a:rPr sz="2400" i="1" spc="-10" dirty="0">
                <a:latin typeface="+mj-lt"/>
                <a:cs typeface="Times New Roman"/>
              </a:rPr>
              <a:t> </a:t>
            </a:r>
            <a:r>
              <a:rPr sz="2400" i="1" dirty="0">
                <a:latin typeface="+mj-lt"/>
                <a:cs typeface="Times New Roman"/>
              </a:rPr>
              <a:t>:</a:t>
            </a:r>
            <a:r>
              <a:rPr sz="2400" i="1" spc="-10" dirty="0">
                <a:latin typeface="+mj-lt"/>
                <a:cs typeface="Times New Roman"/>
              </a:rPr>
              <a:t> </a:t>
            </a:r>
            <a:r>
              <a:rPr sz="2400" i="1" spc="-50" dirty="0">
                <a:latin typeface="+mj-lt"/>
                <a:cs typeface="Times New Roman"/>
              </a:rPr>
              <a:t>X</a:t>
            </a:r>
            <a:r>
              <a:rPr sz="2400" i="1" dirty="0">
                <a:latin typeface="+mj-lt"/>
                <a:cs typeface="Times New Roman"/>
              </a:rPr>
              <a:t>	{O,</a:t>
            </a:r>
            <a:r>
              <a:rPr sz="2400" i="1" spc="-35" dirty="0">
                <a:latin typeface="+mj-lt"/>
                <a:cs typeface="Times New Roman"/>
              </a:rPr>
              <a:t> </a:t>
            </a:r>
            <a:r>
              <a:rPr sz="2400" i="1" spc="-25" dirty="0">
                <a:latin typeface="+mj-lt"/>
                <a:cs typeface="Times New Roman"/>
              </a:rPr>
              <a:t>1}</a:t>
            </a:r>
            <a:endParaRPr sz="2400" i="1" dirty="0">
              <a:latin typeface="+mj-lt"/>
              <a:cs typeface="Times New Roman"/>
            </a:endParaRPr>
          </a:p>
          <a:p>
            <a:pPr>
              <a:lnSpc>
                <a:spcPct val="100000"/>
              </a:lnSpc>
              <a:spcBef>
                <a:spcPts val="120"/>
              </a:spcBef>
            </a:pPr>
            <a:endParaRPr sz="2400" dirty="0">
              <a:latin typeface="+mj-lt"/>
              <a:cs typeface="Times New Roman"/>
            </a:endParaRPr>
          </a:p>
          <a:p>
            <a:pPr marL="12700">
              <a:lnSpc>
                <a:spcPct val="100000"/>
              </a:lnSpc>
            </a:pPr>
            <a:r>
              <a:rPr sz="2400" b="1" i="1" dirty="0">
                <a:latin typeface="+mj-lt"/>
                <a:cs typeface="Times New Roman"/>
              </a:rPr>
              <a:t>Example:</a:t>
            </a:r>
            <a:r>
              <a:rPr sz="2400" b="1" i="1" spc="-85"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target</a:t>
            </a:r>
            <a:r>
              <a:rPr sz="2400" spc="-40" dirty="0">
                <a:latin typeface="+mj-lt"/>
                <a:cs typeface="Times New Roman"/>
              </a:rPr>
              <a:t> </a:t>
            </a:r>
            <a:r>
              <a:rPr sz="2400" dirty="0">
                <a:latin typeface="+mj-lt"/>
                <a:cs typeface="Times New Roman"/>
              </a:rPr>
              <a:t>concept</a:t>
            </a:r>
            <a:r>
              <a:rPr sz="2400" spc="-30" dirty="0">
                <a:latin typeface="+mj-lt"/>
                <a:cs typeface="Times New Roman"/>
              </a:rPr>
              <a:t> </a:t>
            </a:r>
            <a:r>
              <a:rPr sz="2400" dirty="0">
                <a:latin typeface="+mj-lt"/>
                <a:cs typeface="Times New Roman"/>
              </a:rPr>
              <a:t>corresponds</a:t>
            </a:r>
            <a:r>
              <a:rPr sz="2400" spc="-20" dirty="0">
                <a:latin typeface="+mj-lt"/>
                <a:cs typeface="Times New Roman"/>
              </a:rPr>
              <a:t> </a:t>
            </a:r>
            <a:r>
              <a:rPr sz="2400" dirty="0">
                <a:latin typeface="+mj-lt"/>
                <a:cs typeface="Times New Roman"/>
              </a:rPr>
              <a:t>to</a:t>
            </a:r>
            <a:r>
              <a:rPr sz="2400" spc="-20" dirty="0">
                <a:latin typeface="+mj-lt"/>
                <a:cs typeface="Times New Roman"/>
              </a:rPr>
              <a:t> </a:t>
            </a:r>
            <a:r>
              <a:rPr sz="2400" dirty="0">
                <a:latin typeface="+mj-lt"/>
                <a:cs typeface="Times New Roman"/>
              </a:rPr>
              <a:t>the</a:t>
            </a:r>
            <a:r>
              <a:rPr sz="2400" spc="-15" dirty="0">
                <a:latin typeface="+mj-lt"/>
                <a:cs typeface="Times New Roman"/>
              </a:rPr>
              <a:t> </a:t>
            </a:r>
            <a:r>
              <a:rPr sz="2400" dirty="0">
                <a:latin typeface="+mj-lt"/>
                <a:cs typeface="Times New Roman"/>
              </a:rPr>
              <a:t>value</a:t>
            </a:r>
            <a:r>
              <a:rPr sz="2400" spc="-30" dirty="0">
                <a:latin typeface="+mj-lt"/>
                <a:cs typeface="Times New Roman"/>
              </a:rPr>
              <a:t> </a:t>
            </a:r>
            <a:r>
              <a:rPr sz="2400" dirty="0">
                <a:latin typeface="+mj-lt"/>
                <a:cs typeface="Times New Roman"/>
              </a:rPr>
              <a:t>of</a:t>
            </a:r>
            <a:r>
              <a:rPr sz="2400" spc="-15" dirty="0">
                <a:latin typeface="+mj-lt"/>
                <a:cs typeface="Times New Roman"/>
              </a:rPr>
              <a:t> </a:t>
            </a:r>
            <a:r>
              <a:rPr sz="2400" dirty="0">
                <a:latin typeface="+mj-lt"/>
                <a:cs typeface="Times New Roman"/>
              </a:rPr>
              <a:t>the</a:t>
            </a:r>
            <a:r>
              <a:rPr sz="2400" spc="-35" dirty="0">
                <a:latin typeface="+mj-lt"/>
                <a:cs typeface="Times New Roman"/>
              </a:rPr>
              <a:t> </a:t>
            </a:r>
            <a:r>
              <a:rPr sz="2400" dirty="0">
                <a:latin typeface="+mj-lt"/>
                <a:cs typeface="Times New Roman"/>
              </a:rPr>
              <a:t>attribute</a:t>
            </a:r>
            <a:r>
              <a:rPr sz="2400" spc="-30" dirty="0">
                <a:latin typeface="+mj-lt"/>
                <a:cs typeface="Times New Roman"/>
              </a:rPr>
              <a:t> </a:t>
            </a:r>
            <a:r>
              <a:rPr sz="2400" b="1" i="1" spc="-10" dirty="0">
                <a:latin typeface="+mj-lt"/>
                <a:cs typeface="Times New Roman"/>
              </a:rPr>
              <a:t>EnjoySport</a:t>
            </a:r>
            <a:endParaRPr sz="2400" dirty="0">
              <a:latin typeface="+mj-lt"/>
              <a:cs typeface="Times New Roman"/>
            </a:endParaRPr>
          </a:p>
          <a:p>
            <a:pPr marL="12700">
              <a:lnSpc>
                <a:spcPct val="100000"/>
              </a:lnSpc>
            </a:pPr>
            <a:r>
              <a:rPr sz="2400" dirty="0">
                <a:latin typeface="+mj-lt"/>
                <a:cs typeface="Times New Roman"/>
              </a:rPr>
              <a:t>(i.e.,</a:t>
            </a:r>
            <a:r>
              <a:rPr sz="2400" spc="-40" dirty="0">
                <a:latin typeface="+mj-lt"/>
                <a:cs typeface="Times New Roman"/>
              </a:rPr>
              <a:t> </a:t>
            </a:r>
            <a:r>
              <a:rPr sz="2400" i="1" dirty="0">
                <a:latin typeface="+mj-lt"/>
                <a:cs typeface="Times New Roman"/>
              </a:rPr>
              <a:t>c(x)</a:t>
            </a:r>
            <a:r>
              <a:rPr sz="2400" i="1" spc="-25" dirty="0">
                <a:latin typeface="+mj-lt"/>
                <a:cs typeface="Times New Roman"/>
              </a:rPr>
              <a:t> </a:t>
            </a:r>
            <a:r>
              <a:rPr sz="2400" i="1" dirty="0">
                <a:latin typeface="+mj-lt"/>
                <a:cs typeface="Times New Roman"/>
              </a:rPr>
              <a:t>=</a:t>
            </a:r>
            <a:r>
              <a:rPr sz="2400" i="1" spc="-10" dirty="0">
                <a:latin typeface="+mj-lt"/>
                <a:cs typeface="Times New Roman"/>
              </a:rPr>
              <a:t> </a:t>
            </a:r>
            <a:r>
              <a:rPr sz="2400" i="1" dirty="0">
                <a:latin typeface="+mj-lt"/>
                <a:cs typeface="Times New Roman"/>
              </a:rPr>
              <a:t>1</a:t>
            </a:r>
            <a:r>
              <a:rPr sz="2400" i="1" spc="-15" dirty="0">
                <a:latin typeface="+mj-lt"/>
                <a:cs typeface="Times New Roman"/>
              </a:rPr>
              <a:t> </a:t>
            </a:r>
            <a:r>
              <a:rPr sz="2400" dirty="0">
                <a:latin typeface="+mj-lt"/>
                <a:cs typeface="Times New Roman"/>
              </a:rPr>
              <a:t>if</a:t>
            </a:r>
            <a:r>
              <a:rPr sz="2400" spc="-20" dirty="0">
                <a:latin typeface="+mj-lt"/>
                <a:cs typeface="Times New Roman"/>
              </a:rPr>
              <a:t> </a:t>
            </a:r>
            <a:r>
              <a:rPr sz="2400" b="1" i="1" dirty="0">
                <a:latin typeface="+mj-lt"/>
                <a:cs typeface="Times New Roman"/>
              </a:rPr>
              <a:t>EnjoySport</a:t>
            </a:r>
            <a:r>
              <a:rPr sz="2400" b="1" i="1" spc="-15" dirty="0">
                <a:latin typeface="+mj-lt"/>
                <a:cs typeface="Times New Roman"/>
              </a:rPr>
              <a:t> </a:t>
            </a:r>
            <a:r>
              <a:rPr sz="2400" i="1" dirty="0">
                <a:latin typeface="+mj-lt"/>
                <a:cs typeface="Times New Roman"/>
              </a:rPr>
              <a:t>=</a:t>
            </a:r>
            <a:r>
              <a:rPr sz="2400" i="1" spc="-105" dirty="0">
                <a:latin typeface="+mj-lt"/>
                <a:cs typeface="Times New Roman"/>
              </a:rPr>
              <a:t> </a:t>
            </a:r>
            <a:r>
              <a:rPr sz="2400" i="1" spc="-45" dirty="0">
                <a:latin typeface="+mj-lt"/>
                <a:cs typeface="Times New Roman"/>
              </a:rPr>
              <a:t>Yes</a:t>
            </a:r>
            <a:r>
              <a:rPr sz="2400" spc="-45" dirty="0">
                <a:latin typeface="+mj-lt"/>
                <a:cs typeface="Times New Roman"/>
              </a:rPr>
              <a:t>,</a:t>
            </a:r>
            <a:r>
              <a:rPr sz="2400" spc="-5" dirty="0">
                <a:latin typeface="+mj-lt"/>
                <a:cs typeface="Times New Roman"/>
              </a:rPr>
              <a:t> </a:t>
            </a:r>
            <a:r>
              <a:rPr sz="2400" dirty="0">
                <a:latin typeface="+mj-lt"/>
                <a:cs typeface="Times New Roman"/>
              </a:rPr>
              <a:t>and</a:t>
            </a:r>
            <a:r>
              <a:rPr sz="2400" spc="-25" dirty="0">
                <a:latin typeface="+mj-lt"/>
                <a:cs typeface="Times New Roman"/>
              </a:rPr>
              <a:t> </a:t>
            </a:r>
            <a:r>
              <a:rPr sz="2400" i="1" dirty="0">
                <a:latin typeface="+mj-lt"/>
                <a:cs typeface="Times New Roman"/>
              </a:rPr>
              <a:t>c(x)</a:t>
            </a:r>
            <a:r>
              <a:rPr sz="2400" i="1" spc="-20" dirty="0">
                <a:latin typeface="+mj-lt"/>
                <a:cs typeface="Times New Roman"/>
              </a:rPr>
              <a:t> </a:t>
            </a:r>
            <a:r>
              <a:rPr sz="2400" i="1" dirty="0">
                <a:latin typeface="+mj-lt"/>
                <a:cs typeface="Times New Roman"/>
              </a:rPr>
              <a:t>=</a:t>
            </a:r>
            <a:r>
              <a:rPr sz="2400" i="1" spc="-25" dirty="0">
                <a:latin typeface="+mj-lt"/>
                <a:cs typeface="Times New Roman"/>
              </a:rPr>
              <a:t> </a:t>
            </a:r>
            <a:r>
              <a:rPr sz="2400" i="1" dirty="0">
                <a:latin typeface="+mj-lt"/>
                <a:cs typeface="Times New Roman"/>
              </a:rPr>
              <a:t>0</a:t>
            </a:r>
            <a:r>
              <a:rPr sz="2400" i="1" spc="-15" dirty="0">
                <a:latin typeface="+mj-lt"/>
                <a:cs typeface="Times New Roman"/>
              </a:rPr>
              <a:t> </a:t>
            </a:r>
            <a:r>
              <a:rPr sz="2400" dirty="0">
                <a:latin typeface="+mj-lt"/>
                <a:cs typeface="Times New Roman"/>
              </a:rPr>
              <a:t>if</a:t>
            </a:r>
            <a:r>
              <a:rPr sz="2400" spc="-10" dirty="0">
                <a:latin typeface="+mj-lt"/>
                <a:cs typeface="Times New Roman"/>
              </a:rPr>
              <a:t> </a:t>
            </a:r>
            <a:r>
              <a:rPr sz="2400" b="1" i="1" dirty="0">
                <a:latin typeface="+mj-lt"/>
                <a:cs typeface="Times New Roman"/>
              </a:rPr>
              <a:t>EnjoySport</a:t>
            </a:r>
            <a:r>
              <a:rPr sz="2400" b="1" i="1" spc="-10" dirty="0">
                <a:latin typeface="+mj-lt"/>
                <a:cs typeface="Times New Roman"/>
              </a:rPr>
              <a:t> </a:t>
            </a:r>
            <a:r>
              <a:rPr sz="2400" i="1" dirty="0">
                <a:latin typeface="+mj-lt"/>
                <a:cs typeface="Times New Roman"/>
              </a:rPr>
              <a:t>=</a:t>
            </a:r>
            <a:r>
              <a:rPr sz="2400" i="1" spc="-25" dirty="0">
                <a:latin typeface="+mj-lt"/>
                <a:cs typeface="Times New Roman"/>
              </a:rPr>
              <a:t> </a:t>
            </a:r>
            <a:r>
              <a:rPr sz="2400" i="1" spc="-20" dirty="0">
                <a:latin typeface="+mj-lt"/>
                <a:cs typeface="Times New Roman"/>
              </a:rPr>
              <a:t>No</a:t>
            </a:r>
            <a:r>
              <a:rPr sz="2400" spc="-20" dirty="0">
                <a:latin typeface="+mj-lt"/>
                <a:cs typeface="Times New Roman"/>
              </a:rPr>
              <a:t>).</a:t>
            </a:r>
            <a:endParaRPr sz="2400" dirty="0">
              <a:latin typeface="+mj-lt"/>
              <a:cs typeface="Times New Roman"/>
            </a:endParaRPr>
          </a:p>
        </p:txBody>
      </p:sp>
      <p:sp>
        <p:nvSpPr>
          <p:cNvPr id="4" name="object 4"/>
          <p:cNvSpPr/>
          <p:nvPr/>
        </p:nvSpPr>
        <p:spPr>
          <a:xfrm>
            <a:off x="5785104" y="4538340"/>
            <a:ext cx="457200" cy="103505"/>
          </a:xfrm>
          <a:custGeom>
            <a:avLst/>
            <a:gdLst/>
            <a:ahLst/>
            <a:cxnLst/>
            <a:rect l="l" t="t" r="r" b="b"/>
            <a:pathLst>
              <a:path w="457200" h="103504">
                <a:moveTo>
                  <a:pt x="441441" y="46482"/>
                </a:moveTo>
                <a:lnTo>
                  <a:pt x="362071" y="92464"/>
                </a:lnTo>
                <a:lnTo>
                  <a:pt x="361066" y="96274"/>
                </a:lnTo>
                <a:lnTo>
                  <a:pt x="362833" y="99322"/>
                </a:lnTo>
                <a:lnTo>
                  <a:pt x="364479" y="102370"/>
                </a:lnTo>
                <a:lnTo>
                  <a:pt x="368442" y="103382"/>
                </a:lnTo>
                <a:lnTo>
                  <a:pt x="446249" y="58293"/>
                </a:lnTo>
                <a:lnTo>
                  <a:pt x="444642" y="58293"/>
                </a:lnTo>
                <a:lnTo>
                  <a:pt x="444642" y="57412"/>
                </a:lnTo>
                <a:lnTo>
                  <a:pt x="441441" y="57412"/>
                </a:lnTo>
                <a:lnTo>
                  <a:pt x="432145" y="51947"/>
                </a:lnTo>
                <a:lnTo>
                  <a:pt x="441441" y="51947"/>
                </a:lnTo>
                <a:lnTo>
                  <a:pt x="441441" y="46482"/>
                </a:lnTo>
                <a:close/>
              </a:path>
              <a:path w="457200" h="103504">
                <a:moveTo>
                  <a:pt x="0" y="44077"/>
                </a:moveTo>
                <a:lnTo>
                  <a:pt x="0" y="56769"/>
                </a:lnTo>
                <a:lnTo>
                  <a:pt x="444642" y="58293"/>
                </a:lnTo>
                <a:lnTo>
                  <a:pt x="421045" y="58293"/>
                </a:lnTo>
                <a:lnTo>
                  <a:pt x="432004" y="51947"/>
                </a:lnTo>
                <a:lnTo>
                  <a:pt x="432145" y="51947"/>
                </a:lnTo>
                <a:lnTo>
                  <a:pt x="421351" y="45601"/>
                </a:lnTo>
                <a:lnTo>
                  <a:pt x="444642" y="45601"/>
                </a:lnTo>
                <a:lnTo>
                  <a:pt x="0" y="44077"/>
                </a:lnTo>
                <a:close/>
              </a:path>
              <a:path w="457200" h="103504">
                <a:moveTo>
                  <a:pt x="446403" y="45601"/>
                </a:moveTo>
                <a:lnTo>
                  <a:pt x="444642" y="45601"/>
                </a:lnTo>
                <a:lnTo>
                  <a:pt x="444642" y="58293"/>
                </a:lnTo>
                <a:lnTo>
                  <a:pt x="446249" y="58293"/>
                </a:lnTo>
                <a:lnTo>
                  <a:pt x="457200" y="51947"/>
                </a:lnTo>
                <a:lnTo>
                  <a:pt x="446403" y="45601"/>
                </a:lnTo>
                <a:close/>
              </a:path>
              <a:path w="457200" h="103504">
                <a:moveTo>
                  <a:pt x="441441" y="51947"/>
                </a:moveTo>
                <a:lnTo>
                  <a:pt x="432145" y="51947"/>
                </a:lnTo>
                <a:lnTo>
                  <a:pt x="441441" y="57412"/>
                </a:lnTo>
                <a:lnTo>
                  <a:pt x="441441" y="51947"/>
                </a:lnTo>
                <a:close/>
              </a:path>
              <a:path w="457200" h="103504">
                <a:moveTo>
                  <a:pt x="444642" y="46482"/>
                </a:moveTo>
                <a:lnTo>
                  <a:pt x="441441" y="46482"/>
                </a:lnTo>
                <a:lnTo>
                  <a:pt x="441441" y="57412"/>
                </a:lnTo>
                <a:lnTo>
                  <a:pt x="444642" y="57412"/>
                </a:lnTo>
                <a:lnTo>
                  <a:pt x="444642" y="46482"/>
                </a:lnTo>
                <a:close/>
              </a:path>
              <a:path w="457200" h="103504">
                <a:moveTo>
                  <a:pt x="368808" y="0"/>
                </a:moveTo>
                <a:lnTo>
                  <a:pt x="364876" y="1024"/>
                </a:lnTo>
                <a:lnTo>
                  <a:pt x="363108" y="4072"/>
                </a:lnTo>
                <a:lnTo>
                  <a:pt x="361309" y="7120"/>
                </a:lnTo>
                <a:lnTo>
                  <a:pt x="362346" y="10930"/>
                </a:lnTo>
                <a:lnTo>
                  <a:pt x="432145" y="51947"/>
                </a:lnTo>
                <a:lnTo>
                  <a:pt x="432004" y="51947"/>
                </a:lnTo>
                <a:lnTo>
                  <a:pt x="441441" y="46482"/>
                </a:lnTo>
                <a:lnTo>
                  <a:pt x="444642" y="46482"/>
                </a:lnTo>
                <a:lnTo>
                  <a:pt x="444642" y="45601"/>
                </a:lnTo>
                <a:lnTo>
                  <a:pt x="446403" y="45601"/>
                </a:lnTo>
                <a:lnTo>
                  <a:pt x="368808" y="0"/>
                </a:lnTo>
                <a:close/>
              </a:path>
            </a:pathLst>
          </a:custGeom>
          <a:solidFill>
            <a:srgbClr val="000000"/>
          </a:solidFill>
        </p:spPr>
        <p:txBody>
          <a:bodyPr wrap="square" lIns="0" tIns="0" rIns="0" bIns="0" rtlCol="0"/>
          <a:lstStyle/>
          <a:p>
            <a:endParaRPr/>
          </a:p>
        </p:txBody>
      </p:sp>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51</a:t>
            </a:fld>
            <a:endParaRPr spc="-25"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46206" y="578302"/>
            <a:ext cx="10299700" cy="5147945"/>
          </a:xfrm>
          <a:prstGeom prst="rect">
            <a:avLst/>
          </a:prstGeom>
        </p:spPr>
        <p:txBody>
          <a:bodyPr vert="horz" wrap="square" lIns="0" tIns="12700" rIns="0" bIns="0" rtlCol="0">
            <a:spAutoFit/>
          </a:bodyPr>
          <a:lstStyle/>
          <a:p>
            <a:pPr marL="354965" indent="-342265">
              <a:lnSpc>
                <a:spcPct val="100000"/>
              </a:lnSpc>
              <a:spcBef>
                <a:spcPts val="100"/>
              </a:spcBef>
              <a:buFont typeface="Arial MT"/>
              <a:buChar char="•"/>
              <a:tabLst>
                <a:tab pos="354965" algn="l"/>
              </a:tabLst>
            </a:pPr>
            <a:r>
              <a:rPr sz="2400" dirty="0">
                <a:latin typeface="+mj-lt"/>
                <a:cs typeface="Times New Roman"/>
              </a:rPr>
              <a:t>Instances</a:t>
            </a:r>
            <a:r>
              <a:rPr sz="2400" spc="345" dirty="0">
                <a:latin typeface="+mj-lt"/>
                <a:cs typeface="Times New Roman"/>
              </a:rPr>
              <a:t> </a:t>
            </a:r>
            <a:r>
              <a:rPr sz="2400" dirty="0">
                <a:latin typeface="+mj-lt"/>
                <a:cs typeface="Times New Roman"/>
              </a:rPr>
              <a:t>for</a:t>
            </a:r>
            <a:r>
              <a:rPr sz="2400" spc="355" dirty="0">
                <a:latin typeface="+mj-lt"/>
                <a:cs typeface="Times New Roman"/>
              </a:rPr>
              <a:t> </a:t>
            </a:r>
            <a:r>
              <a:rPr sz="2400" dirty="0">
                <a:latin typeface="+mj-lt"/>
                <a:cs typeface="Times New Roman"/>
              </a:rPr>
              <a:t>which</a:t>
            </a:r>
            <a:r>
              <a:rPr sz="2400" spc="340" dirty="0">
                <a:latin typeface="+mj-lt"/>
                <a:cs typeface="Times New Roman"/>
              </a:rPr>
              <a:t> </a:t>
            </a:r>
            <a:r>
              <a:rPr sz="2400" i="1" dirty="0">
                <a:latin typeface="+mj-lt"/>
                <a:cs typeface="Times New Roman"/>
              </a:rPr>
              <a:t>c(x)</a:t>
            </a:r>
            <a:r>
              <a:rPr sz="2400" i="1" spc="355" dirty="0">
                <a:latin typeface="+mj-lt"/>
                <a:cs typeface="Times New Roman"/>
              </a:rPr>
              <a:t> </a:t>
            </a:r>
            <a:r>
              <a:rPr sz="2400" i="1" dirty="0">
                <a:latin typeface="+mj-lt"/>
                <a:cs typeface="Times New Roman"/>
              </a:rPr>
              <a:t>=</a:t>
            </a:r>
            <a:r>
              <a:rPr sz="2400" i="1" spc="340" dirty="0">
                <a:latin typeface="+mj-lt"/>
                <a:cs typeface="Times New Roman"/>
              </a:rPr>
              <a:t> </a:t>
            </a:r>
            <a:r>
              <a:rPr sz="2400" i="1" dirty="0">
                <a:latin typeface="+mj-lt"/>
                <a:cs typeface="Times New Roman"/>
              </a:rPr>
              <a:t>1</a:t>
            </a:r>
            <a:r>
              <a:rPr sz="2400" spc="355" dirty="0">
                <a:latin typeface="+mj-lt"/>
                <a:cs typeface="Times New Roman"/>
              </a:rPr>
              <a:t> </a:t>
            </a:r>
            <a:r>
              <a:rPr sz="2400" dirty="0">
                <a:latin typeface="+mj-lt"/>
                <a:cs typeface="Times New Roman"/>
              </a:rPr>
              <a:t>are</a:t>
            </a:r>
            <a:r>
              <a:rPr sz="2400" spc="345" dirty="0">
                <a:latin typeface="+mj-lt"/>
                <a:cs typeface="Times New Roman"/>
              </a:rPr>
              <a:t> </a:t>
            </a:r>
            <a:r>
              <a:rPr sz="2400" dirty="0">
                <a:latin typeface="+mj-lt"/>
                <a:cs typeface="Times New Roman"/>
              </a:rPr>
              <a:t>called</a:t>
            </a:r>
            <a:r>
              <a:rPr sz="2400" spc="355" dirty="0">
                <a:latin typeface="+mj-lt"/>
                <a:cs typeface="Times New Roman"/>
              </a:rPr>
              <a:t> </a:t>
            </a:r>
            <a:r>
              <a:rPr sz="2400" dirty="0">
                <a:latin typeface="+mj-lt"/>
                <a:cs typeface="Times New Roman"/>
              </a:rPr>
              <a:t>positive</a:t>
            </a:r>
            <a:r>
              <a:rPr sz="2400" spc="340" dirty="0">
                <a:latin typeface="+mj-lt"/>
                <a:cs typeface="Times New Roman"/>
              </a:rPr>
              <a:t> </a:t>
            </a:r>
            <a:r>
              <a:rPr sz="2400" dirty="0">
                <a:latin typeface="+mj-lt"/>
                <a:cs typeface="Times New Roman"/>
              </a:rPr>
              <a:t>examples,</a:t>
            </a:r>
            <a:r>
              <a:rPr sz="2400" spc="345" dirty="0">
                <a:latin typeface="+mj-lt"/>
                <a:cs typeface="Times New Roman"/>
              </a:rPr>
              <a:t> </a:t>
            </a:r>
            <a:r>
              <a:rPr sz="2400" dirty="0">
                <a:latin typeface="+mj-lt"/>
                <a:cs typeface="Times New Roman"/>
              </a:rPr>
              <a:t>or</a:t>
            </a:r>
            <a:r>
              <a:rPr sz="2400" spc="360" dirty="0">
                <a:latin typeface="+mj-lt"/>
                <a:cs typeface="Times New Roman"/>
              </a:rPr>
              <a:t> </a:t>
            </a:r>
            <a:r>
              <a:rPr sz="2400" dirty="0">
                <a:latin typeface="+mj-lt"/>
                <a:cs typeface="Times New Roman"/>
              </a:rPr>
              <a:t>members</a:t>
            </a:r>
            <a:r>
              <a:rPr sz="2400" spc="370" dirty="0">
                <a:latin typeface="+mj-lt"/>
                <a:cs typeface="Times New Roman"/>
              </a:rPr>
              <a:t> </a:t>
            </a:r>
            <a:r>
              <a:rPr sz="2400" dirty="0">
                <a:latin typeface="+mj-lt"/>
                <a:cs typeface="Times New Roman"/>
              </a:rPr>
              <a:t>of</a:t>
            </a:r>
            <a:r>
              <a:rPr sz="2400" spc="340" dirty="0">
                <a:latin typeface="+mj-lt"/>
                <a:cs typeface="Times New Roman"/>
              </a:rPr>
              <a:t> </a:t>
            </a:r>
            <a:r>
              <a:rPr sz="2400" spc="-25" dirty="0">
                <a:latin typeface="+mj-lt"/>
                <a:cs typeface="Times New Roman"/>
              </a:rPr>
              <a:t>the</a:t>
            </a:r>
            <a:endParaRPr sz="2400" dirty="0">
              <a:latin typeface="+mj-lt"/>
              <a:cs typeface="Times New Roman"/>
            </a:endParaRPr>
          </a:p>
          <a:p>
            <a:pPr marL="354965">
              <a:lnSpc>
                <a:spcPct val="100000"/>
              </a:lnSpc>
              <a:spcBef>
                <a:spcPts val="5"/>
              </a:spcBef>
            </a:pPr>
            <a:r>
              <a:rPr sz="2400" dirty="0">
                <a:latin typeface="+mj-lt"/>
                <a:cs typeface="Times New Roman"/>
              </a:rPr>
              <a:t>target</a:t>
            </a:r>
            <a:r>
              <a:rPr sz="2400" spc="-60" dirty="0">
                <a:latin typeface="+mj-lt"/>
                <a:cs typeface="Times New Roman"/>
              </a:rPr>
              <a:t> </a:t>
            </a:r>
            <a:r>
              <a:rPr sz="2400" spc="-10" dirty="0">
                <a:latin typeface="+mj-lt"/>
                <a:cs typeface="Times New Roman"/>
              </a:rPr>
              <a:t>concept.</a:t>
            </a:r>
            <a:endParaRPr sz="2400" dirty="0">
              <a:latin typeface="+mj-lt"/>
              <a:cs typeface="Times New Roman"/>
            </a:endParaRPr>
          </a:p>
          <a:p>
            <a:pPr marL="354965" marR="5080" indent="-342900">
              <a:lnSpc>
                <a:spcPct val="100000"/>
              </a:lnSpc>
              <a:buFont typeface="Arial MT"/>
              <a:buChar char="•"/>
              <a:tabLst>
                <a:tab pos="354965" algn="l"/>
              </a:tabLst>
            </a:pPr>
            <a:r>
              <a:rPr sz="2400" dirty="0">
                <a:latin typeface="+mj-lt"/>
                <a:cs typeface="Times New Roman"/>
              </a:rPr>
              <a:t>Instances</a:t>
            </a:r>
            <a:r>
              <a:rPr sz="2400" spc="265" dirty="0">
                <a:latin typeface="+mj-lt"/>
                <a:cs typeface="Times New Roman"/>
              </a:rPr>
              <a:t> </a:t>
            </a:r>
            <a:r>
              <a:rPr sz="2400" dirty="0">
                <a:latin typeface="+mj-lt"/>
                <a:cs typeface="Times New Roman"/>
              </a:rPr>
              <a:t>for</a:t>
            </a:r>
            <a:r>
              <a:rPr sz="2400" spc="260" dirty="0">
                <a:latin typeface="+mj-lt"/>
                <a:cs typeface="Times New Roman"/>
              </a:rPr>
              <a:t> </a:t>
            </a:r>
            <a:r>
              <a:rPr sz="2400" dirty="0">
                <a:latin typeface="+mj-lt"/>
                <a:cs typeface="Times New Roman"/>
              </a:rPr>
              <a:t>which</a:t>
            </a:r>
            <a:r>
              <a:rPr sz="2400" spc="260" dirty="0">
                <a:latin typeface="+mj-lt"/>
                <a:cs typeface="Times New Roman"/>
              </a:rPr>
              <a:t> </a:t>
            </a:r>
            <a:r>
              <a:rPr sz="2400" i="1" dirty="0">
                <a:latin typeface="+mj-lt"/>
                <a:cs typeface="Times New Roman"/>
              </a:rPr>
              <a:t>c(x)</a:t>
            </a:r>
            <a:r>
              <a:rPr sz="2400" i="1" spc="260" dirty="0">
                <a:latin typeface="+mj-lt"/>
                <a:cs typeface="Times New Roman"/>
              </a:rPr>
              <a:t> </a:t>
            </a:r>
            <a:r>
              <a:rPr sz="2400" i="1" dirty="0">
                <a:latin typeface="+mj-lt"/>
                <a:cs typeface="Times New Roman"/>
              </a:rPr>
              <a:t>=</a:t>
            </a:r>
            <a:r>
              <a:rPr sz="2400" i="1" spc="260" dirty="0">
                <a:latin typeface="+mj-lt"/>
                <a:cs typeface="Times New Roman"/>
              </a:rPr>
              <a:t> </a:t>
            </a:r>
            <a:r>
              <a:rPr sz="2400" i="1" dirty="0">
                <a:latin typeface="+mj-lt"/>
                <a:cs typeface="Times New Roman"/>
              </a:rPr>
              <a:t>0</a:t>
            </a:r>
            <a:r>
              <a:rPr sz="2400" spc="270" dirty="0">
                <a:latin typeface="+mj-lt"/>
                <a:cs typeface="Times New Roman"/>
              </a:rPr>
              <a:t> </a:t>
            </a:r>
            <a:r>
              <a:rPr sz="2400" dirty="0">
                <a:latin typeface="+mj-lt"/>
                <a:cs typeface="Times New Roman"/>
              </a:rPr>
              <a:t>are</a:t>
            </a:r>
            <a:r>
              <a:rPr sz="2400" spc="270" dirty="0">
                <a:latin typeface="+mj-lt"/>
                <a:cs typeface="Times New Roman"/>
              </a:rPr>
              <a:t> </a:t>
            </a:r>
            <a:r>
              <a:rPr sz="2400" dirty="0">
                <a:latin typeface="+mj-lt"/>
                <a:cs typeface="Times New Roman"/>
              </a:rPr>
              <a:t>called</a:t>
            </a:r>
            <a:r>
              <a:rPr sz="2400" spc="260" dirty="0">
                <a:latin typeface="+mj-lt"/>
                <a:cs typeface="Times New Roman"/>
              </a:rPr>
              <a:t> </a:t>
            </a:r>
            <a:r>
              <a:rPr sz="2400" dirty="0">
                <a:latin typeface="+mj-lt"/>
                <a:cs typeface="Times New Roman"/>
              </a:rPr>
              <a:t>negative</a:t>
            </a:r>
            <a:r>
              <a:rPr sz="2400" spc="275" dirty="0">
                <a:latin typeface="+mj-lt"/>
                <a:cs typeface="Times New Roman"/>
              </a:rPr>
              <a:t> </a:t>
            </a:r>
            <a:r>
              <a:rPr sz="2400" dirty="0">
                <a:latin typeface="+mj-lt"/>
                <a:cs typeface="Times New Roman"/>
              </a:rPr>
              <a:t>examples,</a:t>
            </a:r>
            <a:r>
              <a:rPr sz="2400" spc="265" dirty="0">
                <a:latin typeface="+mj-lt"/>
                <a:cs typeface="Times New Roman"/>
              </a:rPr>
              <a:t> </a:t>
            </a:r>
            <a:r>
              <a:rPr sz="2400" dirty="0">
                <a:latin typeface="+mj-lt"/>
                <a:cs typeface="Times New Roman"/>
              </a:rPr>
              <a:t>or</a:t>
            </a:r>
            <a:r>
              <a:rPr sz="2400" spc="275" dirty="0">
                <a:latin typeface="+mj-lt"/>
                <a:cs typeface="Times New Roman"/>
              </a:rPr>
              <a:t> </a:t>
            </a:r>
            <a:r>
              <a:rPr sz="2400" spc="-10" dirty="0">
                <a:latin typeface="+mj-lt"/>
                <a:cs typeface="Times New Roman"/>
              </a:rPr>
              <a:t>non-</a:t>
            </a:r>
            <a:r>
              <a:rPr sz="2400" dirty="0">
                <a:latin typeface="+mj-lt"/>
                <a:cs typeface="Times New Roman"/>
              </a:rPr>
              <a:t>members</a:t>
            </a:r>
            <a:r>
              <a:rPr sz="2400" spc="275" dirty="0">
                <a:latin typeface="+mj-lt"/>
                <a:cs typeface="Times New Roman"/>
              </a:rPr>
              <a:t> </a:t>
            </a:r>
            <a:r>
              <a:rPr sz="2400" spc="-25" dirty="0">
                <a:latin typeface="+mj-lt"/>
                <a:cs typeface="Times New Roman"/>
              </a:rPr>
              <a:t>of </a:t>
            </a:r>
            <a:r>
              <a:rPr sz="2400" dirty="0">
                <a:latin typeface="+mj-lt"/>
                <a:cs typeface="Times New Roman"/>
              </a:rPr>
              <a:t>the</a:t>
            </a:r>
            <a:r>
              <a:rPr sz="2400" spc="-35" dirty="0">
                <a:latin typeface="+mj-lt"/>
                <a:cs typeface="Times New Roman"/>
              </a:rPr>
              <a:t> </a:t>
            </a:r>
            <a:r>
              <a:rPr sz="2400" dirty="0">
                <a:latin typeface="+mj-lt"/>
                <a:cs typeface="Times New Roman"/>
              </a:rPr>
              <a:t>target</a:t>
            </a:r>
            <a:r>
              <a:rPr sz="2400" spc="-50" dirty="0">
                <a:latin typeface="+mj-lt"/>
                <a:cs typeface="Times New Roman"/>
              </a:rPr>
              <a:t> </a:t>
            </a:r>
            <a:r>
              <a:rPr sz="2400" spc="-10" dirty="0">
                <a:latin typeface="+mj-lt"/>
                <a:cs typeface="Times New Roman"/>
              </a:rPr>
              <a:t>concept.</a:t>
            </a:r>
            <a:endParaRPr sz="2400" dirty="0">
              <a:latin typeface="+mj-lt"/>
              <a:cs typeface="Times New Roman"/>
            </a:endParaRPr>
          </a:p>
          <a:p>
            <a:pPr marL="354965" marR="8255" indent="-342900">
              <a:lnSpc>
                <a:spcPct val="100000"/>
              </a:lnSpc>
              <a:buFont typeface="Arial MT"/>
              <a:buChar char="•"/>
              <a:tabLst>
                <a:tab pos="354965" algn="l"/>
                <a:tab pos="967740" algn="l"/>
                <a:tab pos="2036445" algn="l"/>
                <a:tab pos="2650490" algn="l"/>
                <a:tab pos="3118485" algn="l"/>
                <a:tab pos="3850004" algn="l"/>
                <a:tab pos="4226560" algn="l"/>
                <a:tab pos="5379085" algn="l"/>
                <a:tab pos="5889625" algn="l"/>
                <a:tab pos="6976745" algn="l"/>
                <a:tab pos="8147050" algn="l"/>
                <a:tab pos="9518650" algn="l"/>
                <a:tab pos="9910445" algn="l"/>
              </a:tabLst>
            </a:pPr>
            <a:r>
              <a:rPr sz="2400" spc="-25" dirty="0">
                <a:latin typeface="+mj-lt"/>
                <a:cs typeface="Times New Roman"/>
              </a:rPr>
              <a:t>The</a:t>
            </a:r>
            <a:r>
              <a:rPr sz="2400" dirty="0">
                <a:latin typeface="+mj-lt"/>
                <a:cs typeface="Times New Roman"/>
              </a:rPr>
              <a:t>	</a:t>
            </a:r>
            <a:r>
              <a:rPr sz="2400" spc="-10" dirty="0">
                <a:latin typeface="+mj-lt"/>
                <a:cs typeface="Times New Roman"/>
              </a:rPr>
              <a:t>ordered</a:t>
            </a:r>
            <a:r>
              <a:rPr sz="2400" dirty="0">
                <a:latin typeface="+mj-lt"/>
                <a:cs typeface="Times New Roman"/>
              </a:rPr>
              <a:t>	</a:t>
            </a:r>
            <a:r>
              <a:rPr sz="2400" spc="-20" dirty="0">
                <a:latin typeface="+mj-lt"/>
                <a:cs typeface="Times New Roman"/>
              </a:rPr>
              <a:t>pair</a:t>
            </a:r>
            <a:r>
              <a:rPr sz="2400" dirty="0">
                <a:latin typeface="+mj-lt"/>
                <a:cs typeface="Times New Roman"/>
              </a:rPr>
              <a:t>	</a:t>
            </a:r>
            <a:r>
              <a:rPr sz="2400" i="1" spc="-25" dirty="0">
                <a:latin typeface="+mj-lt"/>
                <a:cs typeface="Times New Roman"/>
              </a:rPr>
              <a:t>(x,</a:t>
            </a:r>
            <a:r>
              <a:rPr sz="2400" i="1" dirty="0">
                <a:latin typeface="+mj-lt"/>
                <a:cs typeface="Times New Roman"/>
              </a:rPr>
              <a:t>	</a:t>
            </a:r>
            <a:r>
              <a:rPr sz="2400" i="1" spc="-10" dirty="0">
                <a:latin typeface="+mj-lt"/>
                <a:cs typeface="Times New Roman"/>
              </a:rPr>
              <a:t>c(x))</a:t>
            </a:r>
            <a:r>
              <a:rPr sz="2400" dirty="0">
                <a:latin typeface="+mj-lt"/>
                <a:cs typeface="Times New Roman"/>
              </a:rPr>
              <a:t>	</a:t>
            </a:r>
            <a:r>
              <a:rPr sz="2400" spc="-25" dirty="0">
                <a:latin typeface="+mj-lt"/>
                <a:cs typeface="Times New Roman"/>
              </a:rPr>
              <a:t>to</a:t>
            </a:r>
            <a:r>
              <a:rPr sz="2400" dirty="0">
                <a:latin typeface="+mj-lt"/>
                <a:cs typeface="Times New Roman"/>
              </a:rPr>
              <a:t>	</a:t>
            </a:r>
            <a:r>
              <a:rPr sz="2400" spc="-10" dirty="0">
                <a:latin typeface="+mj-lt"/>
                <a:cs typeface="Times New Roman"/>
              </a:rPr>
              <a:t>describe</a:t>
            </a:r>
            <a:r>
              <a:rPr sz="2400" dirty="0">
                <a:latin typeface="+mj-lt"/>
                <a:cs typeface="Times New Roman"/>
              </a:rPr>
              <a:t>	</a:t>
            </a:r>
            <a:r>
              <a:rPr sz="2400" spc="-25" dirty="0">
                <a:latin typeface="+mj-lt"/>
                <a:cs typeface="Times New Roman"/>
              </a:rPr>
              <a:t>the</a:t>
            </a:r>
            <a:r>
              <a:rPr sz="2400" dirty="0">
                <a:latin typeface="+mj-lt"/>
                <a:cs typeface="Times New Roman"/>
              </a:rPr>
              <a:t>	</a:t>
            </a:r>
            <a:r>
              <a:rPr sz="2400" spc="-10" dirty="0">
                <a:latin typeface="+mj-lt"/>
                <a:cs typeface="Times New Roman"/>
              </a:rPr>
              <a:t>training</a:t>
            </a:r>
            <a:r>
              <a:rPr sz="2400" dirty="0">
                <a:latin typeface="+mj-lt"/>
                <a:cs typeface="Times New Roman"/>
              </a:rPr>
              <a:t>	</a:t>
            </a:r>
            <a:r>
              <a:rPr sz="2400" spc="-10" dirty="0">
                <a:latin typeface="+mj-lt"/>
                <a:cs typeface="Times New Roman"/>
              </a:rPr>
              <a:t>example</a:t>
            </a:r>
            <a:r>
              <a:rPr sz="2400" dirty="0">
                <a:latin typeface="+mj-lt"/>
                <a:cs typeface="Times New Roman"/>
              </a:rPr>
              <a:t>	</a:t>
            </a:r>
            <a:r>
              <a:rPr sz="2400" spc="-10" dirty="0">
                <a:latin typeface="+mj-lt"/>
                <a:cs typeface="Times New Roman"/>
              </a:rPr>
              <a:t>consisting</a:t>
            </a:r>
            <a:r>
              <a:rPr sz="2400" dirty="0">
                <a:latin typeface="+mj-lt"/>
                <a:cs typeface="Times New Roman"/>
              </a:rPr>
              <a:t>	</a:t>
            </a:r>
            <a:r>
              <a:rPr sz="2400" spc="-25" dirty="0">
                <a:latin typeface="+mj-lt"/>
                <a:cs typeface="Times New Roman"/>
              </a:rPr>
              <a:t>of</a:t>
            </a:r>
            <a:r>
              <a:rPr lang="en-US" sz="2400" spc="-25" dirty="0">
                <a:latin typeface="+mj-lt"/>
                <a:cs typeface="Times New Roman"/>
              </a:rPr>
              <a:t> </a:t>
            </a:r>
            <a:r>
              <a:rPr sz="2400" spc="-25" dirty="0">
                <a:latin typeface="+mj-lt"/>
                <a:cs typeface="Times New Roman"/>
              </a:rPr>
              <a:t>the </a:t>
            </a:r>
            <a:r>
              <a:rPr sz="2400" dirty="0">
                <a:latin typeface="+mj-lt"/>
                <a:cs typeface="Times New Roman"/>
              </a:rPr>
              <a:t>instance</a:t>
            </a:r>
            <a:r>
              <a:rPr sz="2400" spc="-35" dirty="0">
                <a:latin typeface="+mj-lt"/>
                <a:cs typeface="Times New Roman"/>
              </a:rPr>
              <a:t> </a:t>
            </a:r>
            <a:r>
              <a:rPr sz="2400" i="1" dirty="0">
                <a:latin typeface="+mj-lt"/>
                <a:cs typeface="Times New Roman"/>
              </a:rPr>
              <a:t>x</a:t>
            </a:r>
            <a:r>
              <a:rPr sz="2400" i="1" spc="-5" dirty="0">
                <a:latin typeface="+mj-lt"/>
                <a:cs typeface="Times New Roman"/>
              </a:rPr>
              <a:t> </a:t>
            </a:r>
            <a:r>
              <a:rPr sz="2400" dirty="0">
                <a:latin typeface="+mj-lt"/>
                <a:cs typeface="Times New Roman"/>
              </a:rPr>
              <a:t>and</a:t>
            </a:r>
            <a:r>
              <a:rPr sz="2400" spc="-5" dirty="0">
                <a:latin typeface="+mj-lt"/>
                <a:cs typeface="Times New Roman"/>
              </a:rPr>
              <a:t> </a:t>
            </a:r>
            <a:r>
              <a:rPr sz="2400" dirty="0">
                <a:latin typeface="+mj-lt"/>
                <a:cs typeface="Times New Roman"/>
              </a:rPr>
              <a:t>its</a:t>
            </a:r>
            <a:r>
              <a:rPr sz="2400" spc="-30" dirty="0">
                <a:latin typeface="+mj-lt"/>
                <a:cs typeface="Times New Roman"/>
              </a:rPr>
              <a:t> </a:t>
            </a:r>
            <a:r>
              <a:rPr sz="2400" dirty="0">
                <a:latin typeface="+mj-lt"/>
                <a:cs typeface="Times New Roman"/>
              </a:rPr>
              <a:t>target</a:t>
            </a:r>
            <a:r>
              <a:rPr sz="2400" spc="-20" dirty="0">
                <a:latin typeface="+mj-lt"/>
                <a:cs typeface="Times New Roman"/>
              </a:rPr>
              <a:t> </a:t>
            </a:r>
            <a:r>
              <a:rPr sz="2400" dirty="0">
                <a:latin typeface="+mj-lt"/>
                <a:cs typeface="Times New Roman"/>
              </a:rPr>
              <a:t>concept</a:t>
            </a:r>
            <a:r>
              <a:rPr sz="2400" spc="-20" dirty="0">
                <a:latin typeface="+mj-lt"/>
                <a:cs typeface="Times New Roman"/>
              </a:rPr>
              <a:t> </a:t>
            </a:r>
            <a:r>
              <a:rPr sz="2400" dirty="0">
                <a:latin typeface="+mj-lt"/>
                <a:cs typeface="Times New Roman"/>
              </a:rPr>
              <a:t>value</a:t>
            </a:r>
            <a:r>
              <a:rPr sz="2400" spc="-20" dirty="0">
                <a:latin typeface="+mj-lt"/>
                <a:cs typeface="Times New Roman"/>
              </a:rPr>
              <a:t> </a:t>
            </a:r>
            <a:r>
              <a:rPr sz="2400" i="1" spc="-10" dirty="0">
                <a:latin typeface="+mj-lt"/>
                <a:cs typeface="Times New Roman"/>
              </a:rPr>
              <a:t>c(x)</a:t>
            </a:r>
            <a:r>
              <a:rPr sz="2400" spc="-10" dirty="0">
                <a:latin typeface="+mj-lt"/>
                <a:cs typeface="Times New Roman"/>
              </a:rPr>
              <a:t>.</a:t>
            </a:r>
            <a:endParaRPr sz="2400" dirty="0">
              <a:latin typeface="+mj-lt"/>
              <a:cs typeface="Times New Roman"/>
            </a:endParaRPr>
          </a:p>
          <a:p>
            <a:pPr marL="354965" indent="-342265">
              <a:lnSpc>
                <a:spcPct val="100000"/>
              </a:lnSpc>
              <a:buFont typeface="Arial MT"/>
              <a:buChar char="•"/>
              <a:tabLst>
                <a:tab pos="354965" algn="l"/>
              </a:tabLst>
            </a:pPr>
            <a:r>
              <a:rPr sz="2400" b="1" i="1" dirty="0">
                <a:latin typeface="+mj-lt"/>
                <a:cs typeface="Times New Roman"/>
              </a:rPr>
              <a:t>D </a:t>
            </a:r>
            <a:r>
              <a:rPr sz="2400" dirty="0">
                <a:latin typeface="+mj-lt"/>
                <a:cs typeface="Times New Roman"/>
              </a:rPr>
              <a:t>to</a:t>
            </a:r>
            <a:r>
              <a:rPr sz="2400" spc="-15" dirty="0">
                <a:latin typeface="+mj-lt"/>
                <a:cs typeface="Times New Roman"/>
              </a:rPr>
              <a:t> </a:t>
            </a:r>
            <a:r>
              <a:rPr sz="2400" dirty="0">
                <a:latin typeface="+mj-lt"/>
                <a:cs typeface="Times New Roman"/>
              </a:rPr>
              <a:t>denote</a:t>
            </a:r>
            <a:r>
              <a:rPr sz="2400" spc="-20" dirty="0">
                <a:latin typeface="+mj-lt"/>
                <a:cs typeface="Times New Roman"/>
              </a:rPr>
              <a:t> </a:t>
            </a:r>
            <a:r>
              <a:rPr sz="2400" dirty="0">
                <a:latin typeface="+mj-lt"/>
                <a:cs typeface="Times New Roman"/>
              </a:rPr>
              <a:t>the</a:t>
            </a:r>
            <a:r>
              <a:rPr sz="2400" spc="-5" dirty="0">
                <a:latin typeface="+mj-lt"/>
                <a:cs typeface="Times New Roman"/>
              </a:rPr>
              <a:t> </a:t>
            </a:r>
            <a:r>
              <a:rPr sz="2400" dirty="0">
                <a:latin typeface="+mj-lt"/>
                <a:cs typeface="Times New Roman"/>
              </a:rPr>
              <a:t>set</a:t>
            </a:r>
            <a:r>
              <a:rPr sz="2400" spc="-10" dirty="0">
                <a:latin typeface="+mj-lt"/>
                <a:cs typeface="Times New Roman"/>
              </a:rPr>
              <a:t> </a:t>
            </a:r>
            <a:r>
              <a:rPr sz="2400" dirty="0">
                <a:latin typeface="+mj-lt"/>
                <a:cs typeface="Times New Roman"/>
              </a:rPr>
              <a:t>of</a:t>
            </a:r>
            <a:r>
              <a:rPr sz="2400" spc="-5" dirty="0">
                <a:latin typeface="+mj-lt"/>
                <a:cs typeface="Times New Roman"/>
              </a:rPr>
              <a:t> </a:t>
            </a:r>
            <a:r>
              <a:rPr sz="2400" dirty="0">
                <a:latin typeface="+mj-lt"/>
                <a:cs typeface="Times New Roman"/>
              </a:rPr>
              <a:t>available</a:t>
            </a:r>
            <a:r>
              <a:rPr sz="2400" spc="-55" dirty="0">
                <a:latin typeface="+mj-lt"/>
                <a:cs typeface="Times New Roman"/>
              </a:rPr>
              <a:t> </a:t>
            </a:r>
            <a:r>
              <a:rPr sz="2400" dirty="0">
                <a:latin typeface="+mj-lt"/>
                <a:cs typeface="Times New Roman"/>
              </a:rPr>
              <a:t>training</a:t>
            </a:r>
            <a:r>
              <a:rPr sz="2400" spc="-45" dirty="0">
                <a:latin typeface="+mj-lt"/>
                <a:cs typeface="Times New Roman"/>
              </a:rPr>
              <a:t> </a:t>
            </a:r>
            <a:r>
              <a:rPr sz="2400" spc="-10" dirty="0">
                <a:latin typeface="+mj-lt"/>
                <a:cs typeface="Times New Roman"/>
              </a:rPr>
              <a:t>examples</a:t>
            </a:r>
            <a:endParaRPr sz="2400" dirty="0">
              <a:latin typeface="+mj-lt"/>
              <a:cs typeface="Times New Roman"/>
            </a:endParaRPr>
          </a:p>
          <a:p>
            <a:pPr marL="354965" marR="403860" indent="-342900">
              <a:lnSpc>
                <a:spcPct val="100000"/>
              </a:lnSpc>
              <a:spcBef>
                <a:spcPts val="5"/>
              </a:spcBef>
              <a:buFont typeface="Arial MT"/>
              <a:buChar char="•"/>
              <a:tabLst>
                <a:tab pos="354965" algn="l"/>
              </a:tabLst>
            </a:pPr>
            <a:r>
              <a:rPr sz="2400" dirty="0">
                <a:latin typeface="+mj-lt"/>
                <a:cs typeface="Times New Roman"/>
              </a:rPr>
              <a:t>The</a:t>
            </a:r>
            <a:r>
              <a:rPr sz="2400" spc="-25" dirty="0">
                <a:latin typeface="+mj-lt"/>
                <a:cs typeface="Times New Roman"/>
              </a:rPr>
              <a:t> </a:t>
            </a:r>
            <a:r>
              <a:rPr sz="2400" dirty="0">
                <a:latin typeface="+mj-lt"/>
                <a:cs typeface="Times New Roman"/>
              </a:rPr>
              <a:t>symbol</a:t>
            </a:r>
            <a:r>
              <a:rPr sz="2400" spc="5" dirty="0">
                <a:latin typeface="+mj-lt"/>
                <a:cs typeface="Times New Roman"/>
              </a:rPr>
              <a:t> </a:t>
            </a:r>
            <a:r>
              <a:rPr sz="2400" b="1" i="1" dirty="0">
                <a:latin typeface="+mj-lt"/>
                <a:cs typeface="Times New Roman"/>
              </a:rPr>
              <a:t>H</a:t>
            </a:r>
            <a:r>
              <a:rPr sz="2400" b="1" i="1" spc="-20" dirty="0">
                <a:latin typeface="+mj-lt"/>
                <a:cs typeface="Times New Roman"/>
              </a:rPr>
              <a:t> </a:t>
            </a:r>
            <a:r>
              <a:rPr sz="2400" dirty="0">
                <a:latin typeface="+mj-lt"/>
                <a:cs typeface="Times New Roman"/>
              </a:rPr>
              <a:t>to</a:t>
            </a:r>
            <a:r>
              <a:rPr sz="2400" spc="-15" dirty="0">
                <a:latin typeface="+mj-lt"/>
                <a:cs typeface="Times New Roman"/>
              </a:rPr>
              <a:t> </a:t>
            </a:r>
            <a:r>
              <a:rPr sz="2400" dirty="0">
                <a:latin typeface="+mj-lt"/>
                <a:cs typeface="Times New Roman"/>
              </a:rPr>
              <a:t>denote</a:t>
            </a:r>
            <a:r>
              <a:rPr sz="2400" spc="-15"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set</a:t>
            </a:r>
            <a:r>
              <a:rPr sz="2400" spc="-10"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all</a:t>
            </a:r>
            <a:r>
              <a:rPr sz="2400" spc="-30" dirty="0">
                <a:latin typeface="+mj-lt"/>
                <a:cs typeface="Times New Roman"/>
              </a:rPr>
              <a:t> </a:t>
            </a:r>
            <a:r>
              <a:rPr sz="2400" dirty="0">
                <a:latin typeface="+mj-lt"/>
                <a:cs typeface="Times New Roman"/>
              </a:rPr>
              <a:t>possible</a:t>
            </a:r>
            <a:r>
              <a:rPr sz="2400" spc="-25" dirty="0">
                <a:latin typeface="+mj-lt"/>
                <a:cs typeface="Times New Roman"/>
              </a:rPr>
              <a:t> </a:t>
            </a:r>
            <a:r>
              <a:rPr sz="2400" dirty="0">
                <a:latin typeface="+mj-lt"/>
                <a:cs typeface="Times New Roman"/>
              </a:rPr>
              <a:t>hypotheses</a:t>
            </a:r>
            <a:r>
              <a:rPr sz="2400" spc="-10" dirty="0">
                <a:latin typeface="+mj-lt"/>
                <a:cs typeface="Times New Roman"/>
              </a:rPr>
              <a:t> </a:t>
            </a:r>
            <a:r>
              <a:rPr sz="2400" dirty="0">
                <a:latin typeface="+mj-lt"/>
                <a:cs typeface="Times New Roman"/>
              </a:rPr>
              <a:t>that</a:t>
            </a:r>
            <a:r>
              <a:rPr sz="2400" spc="-30" dirty="0">
                <a:latin typeface="+mj-lt"/>
                <a:cs typeface="Times New Roman"/>
              </a:rPr>
              <a:t> </a:t>
            </a:r>
            <a:r>
              <a:rPr sz="2400" dirty="0">
                <a:latin typeface="+mj-lt"/>
                <a:cs typeface="Times New Roman"/>
              </a:rPr>
              <a:t>the</a:t>
            </a:r>
            <a:r>
              <a:rPr sz="2400" spc="-25" dirty="0">
                <a:latin typeface="+mj-lt"/>
                <a:cs typeface="Times New Roman"/>
              </a:rPr>
              <a:t> </a:t>
            </a:r>
            <a:r>
              <a:rPr sz="2400" dirty="0">
                <a:latin typeface="+mj-lt"/>
                <a:cs typeface="Times New Roman"/>
              </a:rPr>
              <a:t>learner</a:t>
            </a:r>
            <a:r>
              <a:rPr sz="2400" spc="-30" dirty="0">
                <a:latin typeface="+mj-lt"/>
                <a:cs typeface="Times New Roman"/>
              </a:rPr>
              <a:t> </a:t>
            </a:r>
            <a:r>
              <a:rPr sz="2400" spc="-25" dirty="0">
                <a:latin typeface="+mj-lt"/>
                <a:cs typeface="Times New Roman"/>
              </a:rPr>
              <a:t>may </a:t>
            </a:r>
            <a:r>
              <a:rPr sz="2400" dirty="0">
                <a:latin typeface="+mj-lt"/>
                <a:cs typeface="Times New Roman"/>
              </a:rPr>
              <a:t>consider</a:t>
            </a:r>
            <a:r>
              <a:rPr sz="2400" spc="-30" dirty="0">
                <a:latin typeface="+mj-lt"/>
                <a:cs typeface="Times New Roman"/>
              </a:rPr>
              <a:t> </a:t>
            </a:r>
            <a:r>
              <a:rPr sz="2400" dirty="0">
                <a:latin typeface="+mj-lt"/>
                <a:cs typeface="Times New Roman"/>
              </a:rPr>
              <a:t>regarding</a:t>
            </a:r>
            <a:r>
              <a:rPr sz="2400" spc="-25" dirty="0">
                <a:latin typeface="+mj-lt"/>
                <a:cs typeface="Times New Roman"/>
              </a:rPr>
              <a:t> </a:t>
            </a:r>
            <a:r>
              <a:rPr sz="2400" dirty="0">
                <a:latin typeface="+mj-lt"/>
                <a:cs typeface="Times New Roman"/>
              </a:rPr>
              <a:t>the</a:t>
            </a:r>
            <a:r>
              <a:rPr sz="2400" spc="-25" dirty="0">
                <a:latin typeface="+mj-lt"/>
                <a:cs typeface="Times New Roman"/>
              </a:rPr>
              <a:t> </a:t>
            </a:r>
            <a:r>
              <a:rPr sz="2400" dirty="0">
                <a:latin typeface="+mj-lt"/>
                <a:cs typeface="Times New Roman"/>
              </a:rPr>
              <a:t>identity</a:t>
            </a:r>
            <a:r>
              <a:rPr sz="2400" spc="-45"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the</a:t>
            </a:r>
            <a:r>
              <a:rPr sz="2400" spc="-30" dirty="0">
                <a:latin typeface="+mj-lt"/>
                <a:cs typeface="Times New Roman"/>
              </a:rPr>
              <a:t> </a:t>
            </a:r>
            <a:r>
              <a:rPr sz="2400" dirty="0">
                <a:latin typeface="+mj-lt"/>
                <a:cs typeface="Times New Roman"/>
              </a:rPr>
              <a:t>target</a:t>
            </a:r>
            <a:r>
              <a:rPr sz="2400" spc="-25" dirty="0">
                <a:latin typeface="+mj-lt"/>
                <a:cs typeface="Times New Roman"/>
              </a:rPr>
              <a:t> </a:t>
            </a:r>
            <a:r>
              <a:rPr sz="2400" dirty="0">
                <a:latin typeface="+mj-lt"/>
                <a:cs typeface="Times New Roman"/>
              </a:rPr>
              <a:t>concept.</a:t>
            </a:r>
            <a:r>
              <a:rPr sz="2400" spc="-30" dirty="0">
                <a:latin typeface="+mj-lt"/>
                <a:cs typeface="Times New Roman"/>
              </a:rPr>
              <a:t> </a:t>
            </a:r>
            <a:r>
              <a:rPr sz="2400" dirty="0">
                <a:latin typeface="+mj-lt"/>
                <a:cs typeface="Times New Roman"/>
              </a:rPr>
              <a:t>Each</a:t>
            </a:r>
            <a:r>
              <a:rPr sz="2400" spc="-15" dirty="0">
                <a:latin typeface="+mj-lt"/>
                <a:cs typeface="Times New Roman"/>
              </a:rPr>
              <a:t> </a:t>
            </a:r>
            <a:r>
              <a:rPr sz="2400" dirty="0">
                <a:latin typeface="+mj-lt"/>
                <a:cs typeface="Times New Roman"/>
              </a:rPr>
              <a:t>hypothesis</a:t>
            </a:r>
            <a:r>
              <a:rPr sz="2400" spc="5" dirty="0">
                <a:latin typeface="+mj-lt"/>
                <a:cs typeface="Times New Roman"/>
              </a:rPr>
              <a:t> </a:t>
            </a:r>
            <a:r>
              <a:rPr sz="2400" b="1" i="1" dirty="0">
                <a:latin typeface="+mj-lt"/>
                <a:cs typeface="Times New Roman"/>
              </a:rPr>
              <a:t>h</a:t>
            </a:r>
            <a:r>
              <a:rPr sz="2400" b="1" i="1" spc="-10" dirty="0">
                <a:latin typeface="+mj-lt"/>
                <a:cs typeface="Times New Roman"/>
              </a:rPr>
              <a:t> </a:t>
            </a:r>
            <a:r>
              <a:rPr sz="2400" dirty="0">
                <a:latin typeface="+mj-lt"/>
                <a:cs typeface="Times New Roman"/>
              </a:rPr>
              <a:t>in</a:t>
            </a:r>
            <a:r>
              <a:rPr sz="2400" spc="-15" dirty="0">
                <a:latin typeface="+mj-lt"/>
                <a:cs typeface="Times New Roman"/>
              </a:rPr>
              <a:t> </a:t>
            </a:r>
            <a:r>
              <a:rPr sz="2400" b="1" i="1" spc="-50" dirty="0">
                <a:latin typeface="+mj-lt"/>
                <a:cs typeface="Times New Roman"/>
              </a:rPr>
              <a:t>H </a:t>
            </a:r>
            <a:r>
              <a:rPr sz="2400" dirty="0">
                <a:latin typeface="+mj-lt"/>
                <a:cs typeface="Times New Roman"/>
              </a:rPr>
              <a:t>represents</a:t>
            </a:r>
            <a:r>
              <a:rPr sz="2400" spc="-35" dirty="0">
                <a:latin typeface="+mj-lt"/>
                <a:cs typeface="Times New Roman"/>
              </a:rPr>
              <a:t> </a:t>
            </a:r>
            <a:r>
              <a:rPr sz="2400" dirty="0">
                <a:latin typeface="+mj-lt"/>
                <a:cs typeface="Times New Roman"/>
              </a:rPr>
              <a:t>a Boolean-valued</a:t>
            </a:r>
            <a:r>
              <a:rPr sz="2400" spc="-45" dirty="0">
                <a:latin typeface="+mj-lt"/>
                <a:cs typeface="Times New Roman"/>
              </a:rPr>
              <a:t> </a:t>
            </a:r>
            <a:r>
              <a:rPr sz="2400" dirty="0">
                <a:latin typeface="+mj-lt"/>
                <a:cs typeface="Times New Roman"/>
              </a:rPr>
              <a:t>function</a:t>
            </a:r>
            <a:r>
              <a:rPr sz="2400" spc="-20" dirty="0">
                <a:latin typeface="+mj-lt"/>
                <a:cs typeface="Times New Roman"/>
              </a:rPr>
              <a:t> </a:t>
            </a:r>
            <a:r>
              <a:rPr sz="2400" dirty="0">
                <a:latin typeface="+mj-lt"/>
                <a:cs typeface="Times New Roman"/>
              </a:rPr>
              <a:t>defined</a:t>
            </a:r>
            <a:r>
              <a:rPr sz="2400" spc="-10" dirty="0">
                <a:latin typeface="+mj-lt"/>
                <a:cs typeface="Times New Roman"/>
              </a:rPr>
              <a:t> </a:t>
            </a:r>
            <a:r>
              <a:rPr sz="2400" dirty="0">
                <a:latin typeface="+mj-lt"/>
                <a:cs typeface="Times New Roman"/>
              </a:rPr>
              <a:t>over</a:t>
            </a:r>
            <a:r>
              <a:rPr sz="2400" spc="-15" dirty="0">
                <a:latin typeface="+mj-lt"/>
                <a:cs typeface="Times New Roman"/>
              </a:rPr>
              <a:t> </a:t>
            </a:r>
            <a:r>
              <a:rPr sz="2400" i="1" spc="-50" dirty="0">
                <a:latin typeface="+mj-lt"/>
                <a:cs typeface="Times New Roman"/>
              </a:rPr>
              <a:t>X</a:t>
            </a:r>
            <a:endParaRPr sz="2400" i="1" dirty="0">
              <a:latin typeface="+mj-lt"/>
              <a:cs typeface="Times New Roman"/>
            </a:endParaRPr>
          </a:p>
          <a:p>
            <a:pPr marL="4166870">
              <a:lnSpc>
                <a:spcPct val="100000"/>
              </a:lnSpc>
              <a:tabLst>
                <a:tab pos="5309870" algn="l"/>
              </a:tabLst>
            </a:pPr>
            <a:r>
              <a:rPr sz="2400" i="1" dirty="0">
                <a:latin typeface="+mj-lt"/>
                <a:cs typeface="Times New Roman"/>
              </a:rPr>
              <a:t>h :</a:t>
            </a:r>
            <a:r>
              <a:rPr sz="2400" i="1" spc="-10" dirty="0">
                <a:latin typeface="+mj-lt"/>
                <a:cs typeface="Times New Roman"/>
              </a:rPr>
              <a:t> </a:t>
            </a:r>
            <a:r>
              <a:rPr sz="2400" i="1" spc="-50" dirty="0">
                <a:latin typeface="+mj-lt"/>
                <a:cs typeface="Times New Roman"/>
              </a:rPr>
              <a:t>X</a:t>
            </a:r>
            <a:r>
              <a:rPr sz="2400" i="1" dirty="0">
                <a:latin typeface="+mj-lt"/>
                <a:cs typeface="Times New Roman"/>
              </a:rPr>
              <a:t>	{O,</a:t>
            </a:r>
            <a:r>
              <a:rPr sz="2400" i="1" spc="5" dirty="0">
                <a:latin typeface="+mj-lt"/>
                <a:cs typeface="Times New Roman"/>
              </a:rPr>
              <a:t> </a:t>
            </a:r>
            <a:r>
              <a:rPr sz="2400" i="1" spc="-25" dirty="0">
                <a:latin typeface="+mj-lt"/>
                <a:cs typeface="Times New Roman"/>
              </a:rPr>
              <a:t>1}</a:t>
            </a:r>
            <a:endParaRPr sz="2400" i="1" dirty="0">
              <a:latin typeface="+mj-lt"/>
              <a:cs typeface="Times New Roman"/>
            </a:endParaRPr>
          </a:p>
          <a:p>
            <a:pPr>
              <a:lnSpc>
                <a:spcPct val="100000"/>
              </a:lnSpc>
              <a:spcBef>
                <a:spcPts val="120"/>
              </a:spcBef>
            </a:pPr>
            <a:endParaRPr sz="2400" dirty="0">
              <a:latin typeface="+mj-lt"/>
              <a:cs typeface="Times New Roman"/>
            </a:endParaRPr>
          </a:p>
          <a:p>
            <a:pPr marL="354965" indent="-342265">
              <a:lnSpc>
                <a:spcPct val="100000"/>
              </a:lnSpc>
              <a:buFont typeface="Arial MT"/>
              <a:buChar char="•"/>
              <a:tabLst>
                <a:tab pos="354965" algn="l"/>
              </a:tabLst>
            </a:pPr>
            <a:r>
              <a:rPr sz="2400" dirty="0">
                <a:latin typeface="+mj-lt"/>
                <a:cs typeface="Times New Roman"/>
              </a:rPr>
              <a:t>The</a:t>
            </a:r>
            <a:r>
              <a:rPr sz="2400" spc="-25" dirty="0">
                <a:latin typeface="+mj-lt"/>
                <a:cs typeface="Times New Roman"/>
              </a:rPr>
              <a:t> </a:t>
            </a:r>
            <a:r>
              <a:rPr sz="2400" dirty="0">
                <a:latin typeface="+mj-lt"/>
                <a:cs typeface="Times New Roman"/>
              </a:rPr>
              <a:t>goal</a:t>
            </a:r>
            <a:r>
              <a:rPr sz="2400" spc="-10" dirty="0">
                <a:latin typeface="+mj-lt"/>
                <a:cs typeface="Times New Roman"/>
              </a:rPr>
              <a:t> </a:t>
            </a:r>
            <a:r>
              <a:rPr sz="2400" dirty="0">
                <a:latin typeface="+mj-lt"/>
                <a:cs typeface="Times New Roman"/>
              </a:rPr>
              <a:t>of</a:t>
            </a:r>
            <a:r>
              <a:rPr sz="2400" spc="-10" dirty="0">
                <a:latin typeface="+mj-lt"/>
                <a:cs typeface="Times New Roman"/>
              </a:rPr>
              <a:t> </a:t>
            </a:r>
            <a:r>
              <a:rPr sz="2400" dirty="0">
                <a:latin typeface="+mj-lt"/>
                <a:cs typeface="Times New Roman"/>
              </a:rPr>
              <a:t>the</a:t>
            </a:r>
            <a:r>
              <a:rPr sz="2400" spc="-10" dirty="0">
                <a:latin typeface="+mj-lt"/>
                <a:cs typeface="Times New Roman"/>
              </a:rPr>
              <a:t> </a:t>
            </a:r>
            <a:r>
              <a:rPr sz="2400" dirty="0">
                <a:latin typeface="+mj-lt"/>
                <a:cs typeface="Times New Roman"/>
              </a:rPr>
              <a:t>learner</a:t>
            </a:r>
            <a:r>
              <a:rPr sz="2400" spc="-45" dirty="0">
                <a:latin typeface="+mj-lt"/>
                <a:cs typeface="Times New Roman"/>
              </a:rPr>
              <a:t> </a:t>
            </a:r>
            <a:r>
              <a:rPr sz="2400" dirty="0">
                <a:latin typeface="+mj-lt"/>
                <a:cs typeface="Times New Roman"/>
              </a:rPr>
              <a:t>is</a:t>
            </a:r>
            <a:r>
              <a:rPr sz="2400" spc="-5" dirty="0">
                <a:latin typeface="+mj-lt"/>
                <a:cs typeface="Times New Roman"/>
              </a:rPr>
              <a:t> </a:t>
            </a:r>
            <a:r>
              <a:rPr sz="2400" dirty="0">
                <a:latin typeface="+mj-lt"/>
                <a:cs typeface="Times New Roman"/>
              </a:rPr>
              <a:t>to</a:t>
            </a:r>
            <a:r>
              <a:rPr sz="2400" spc="-25" dirty="0">
                <a:latin typeface="+mj-lt"/>
                <a:cs typeface="Times New Roman"/>
              </a:rPr>
              <a:t> </a:t>
            </a:r>
            <a:r>
              <a:rPr sz="2400" dirty="0">
                <a:latin typeface="+mj-lt"/>
                <a:cs typeface="Times New Roman"/>
              </a:rPr>
              <a:t>find</a:t>
            </a:r>
            <a:r>
              <a:rPr sz="2400" spc="-10" dirty="0">
                <a:latin typeface="+mj-lt"/>
                <a:cs typeface="Times New Roman"/>
              </a:rPr>
              <a:t> </a:t>
            </a:r>
            <a:r>
              <a:rPr sz="2400" dirty="0">
                <a:latin typeface="+mj-lt"/>
                <a:cs typeface="Times New Roman"/>
              </a:rPr>
              <a:t>a</a:t>
            </a:r>
            <a:r>
              <a:rPr sz="2400" spc="-5" dirty="0">
                <a:latin typeface="+mj-lt"/>
                <a:cs typeface="Times New Roman"/>
              </a:rPr>
              <a:t> </a:t>
            </a:r>
            <a:r>
              <a:rPr sz="2400" dirty="0">
                <a:latin typeface="+mj-lt"/>
                <a:cs typeface="Times New Roman"/>
              </a:rPr>
              <a:t>hypothesis</a:t>
            </a:r>
            <a:r>
              <a:rPr sz="2400" spc="-30" dirty="0">
                <a:latin typeface="+mj-lt"/>
                <a:cs typeface="Times New Roman"/>
              </a:rPr>
              <a:t> </a:t>
            </a:r>
            <a:r>
              <a:rPr sz="2400" i="1" dirty="0">
                <a:latin typeface="+mj-lt"/>
                <a:cs typeface="Times New Roman"/>
              </a:rPr>
              <a:t>h</a:t>
            </a:r>
            <a:r>
              <a:rPr sz="2400" spc="-5" dirty="0">
                <a:latin typeface="+mj-lt"/>
                <a:cs typeface="Times New Roman"/>
              </a:rPr>
              <a:t> </a:t>
            </a:r>
            <a:r>
              <a:rPr sz="2400" dirty="0">
                <a:latin typeface="+mj-lt"/>
                <a:cs typeface="Times New Roman"/>
              </a:rPr>
              <a:t>such</a:t>
            </a:r>
            <a:r>
              <a:rPr sz="2400" spc="-10" dirty="0">
                <a:latin typeface="+mj-lt"/>
                <a:cs typeface="Times New Roman"/>
              </a:rPr>
              <a:t> </a:t>
            </a:r>
            <a:r>
              <a:rPr sz="2400" dirty="0">
                <a:latin typeface="+mj-lt"/>
                <a:cs typeface="Times New Roman"/>
              </a:rPr>
              <a:t>that</a:t>
            </a:r>
            <a:r>
              <a:rPr sz="2400" spc="-30" dirty="0">
                <a:latin typeface="+mj-lt"/>
                <a:cs typeface="Times New Roman"/>
              </a:rPr>
              <a:t> </a:t>
            </a:r>
            <a:r>
              <a:rPr sz="2400" i="1" dirty="0">
                <a:latin typeface="+mj-lt"/>
                <a:cs typeface="Times New Roman"/>
              </a:rPr>
              <a:t>h(x)</a:t>
            </a:r>
            <a:r>
              <a:rPr sz="2400" i="1" spc="-10" dirty="0">
                <a:latin typeface="+mj-lt"/>
                <a:cs typeface="Times New Roman"/>
              </a:rPr>
              <a:t> </a:t>
            </a:r>
            <a:r>
              <a:rPr sz="2400" i="1" dirty="0">
                <a:latin typeface="+mj-lt"/>
                <a:cs typeface="Times New Roman"/>
              </a:rPr>
              <a:t>=</a:t>
            </a:r>
            <a:r>
              <a:rPr sz="2400" i="1" spc="-20" dirty="0">
                <a:latin typeface="+mj-lt"/>
                <a:cs typeface="Times New Roman"/>
              </a:rPr>
              <a:t> </a:t>
            </a:r>
            <a:r>
              <a:rPr sz="2400" i="1" dirty="0">
                <a:latin typeface="+mj-lt"/>
                <a:cs typeface="Times New Roman"/>
              </a:rPr>
              <a:t>c(x)</a:t>
            </a:r>
            <a:r>
              <a:rPr sz="2400" i="1" spc="-20" dirty="0">
                <a:latin typeface="+mj-lt"/>
                <a:cs typeface="Times New Roman"/>
              </a:rPr>
              <a:t> </a:t>
            </a:r>
            <a:r>
              <a:rPr sz="2400" dirty="0">
                <a:latin typeface="+mj-lt"/>
                <a:cs typeface="Times New Roman"/>
              </a:rPr>
              <a:t>for all</a:t>
            </a:r>
            <a:r>
              <a:rPr sz="2400" spc="-25" dirty="0">
                <a:latin typeface="+mj-lt"/>
                <a:cs typeface="Times New Roman"/>
              </a:rPr>
              <a:t> </a:t>
            </a:r>
            <a:r>
              <a:rPr sz="2400" i="1" dirty="0">
                <a:latin typeface="+mj-lt"/>
                <a:cs typeface="Times New Roman"/>
              </a:rPr>
              <a:t>x</a:t>
            </a:r>
            <a:r>
              <a:rPr sz="2400" spc="-10" dirty="0">
                <a:latin typeface="+mj-lt"/>
                <a:cs typeface="Times New Roman"/>
              </a:rPr>
              <a:t> </a:t>
            </a:r>
            <a:r>
              <a:rPr sz="2400" spc="-25" dirty="0">
                <a:latin typeface="+mj-lt"/>
                <a:cs typeface="Times New Roman"/>
              </a:rPr>
              <a:t>in</a:t>
            </a:r>
            <a:endParaRPr sz="2400" dirty="0">
              <a:latin typeface="+mj-lt"/>
              <a:cs typeface="Times New Roman"/>
            </a:endParaRPr>
          </a:p>
          <a:p>
            <a:pPr marL="354965">
              <a:lnSpc>
                <a:spcPct val="100000"/>
              </a:lnSpc>
            </a:pPr>
            <a:r>
              <a:rPr sz="2400" b="1" i="1" spc="-25" dirty="0">
                <a:latin typeface="+mj-lt"/>
                <a:cs typeface="Times New Roman"/>
              </a:rPr>
              <a:t>X</a:t>
            </a:r>
            <a:r>
              <a:rPr sz="2400" spc="-25" dirty="0">
                <a:latin typeface="+mj-lt"/>
                <a:cs typeface="Times New Roman"/>
              </a:rPr>
              <a:t>.</a:t>
            </a:r>
            <a:endParaRPr sz="2400" dirty="0">
              <a:latin typeface="+mj-lt"/>
              <a:cs typeface="Times New Roman"/>
            </a:endParaRPr>
          </a:p>
        </p:txBody>
      </p:sp>
      <p:sp>
        <p:nvSpPr>
          <p:cNvPr id="3" name="object 3"/>
          <p:cNvSpPr/>
          <p:nvPr/>
        </p:nvSpPr>
        <p:spPr>
          <a:xfrm>
            <a:off x="5775960" y="4398132"/>
            <a:ext cx="457200" cy="103505"/>
          </a:xfrm>
          <a:custGeom>
            <a:avLst/>
            <a:gdLst/>
            <a:ahLst/>
            <a:cxnLst/>
            <a:rect l="l" t="t" r="r" b="b"/>
            <a:pathLst>
              <a:path w="457200" h="103504">
                <a:moveTo>
                  <a:pt x="441441" y="46482"/>
                </a:moveTo>
                <a:lnTo>
                  <a:pt x="362071" y="92464"/>
                </a:lnTo>
                <a:lnTo>
                  <a:pt x="361066" y="96274"/>
                </a:lnTo>
                <a:lnTo>
                  <a:pt x="362712" y="99322"/>
                </a:lnTo>
                <a:lnTo>
                  <a:pt x="364479" y="102370"/>
                </a:lnTo>
                <a:lnTo>
                  <a:pt x="368442" y="103382"/>
                </a:lnTo>
                <a:lnTo>
                  <a:pt x="446249" y="58293"/>
                </a:lnTo>
                <a:lnTo>
                  <a:pt x="444642" y="58293"/>
                </a:lnTo>
                <a:lnTo>
                  <a:pt x="444642" y="57412"/>
                </a:lnTo>
                <a:lnTo>
                  <a:pt x="441441" y="57412"/>
                </a:lnTo>
                <a:lnTo>
                  <a:pt x="432145" y="51947"/>
                </a:lnTo>
                <a:lnTo>
                  <a:pt x="441441" y="51947"/>
                </a:lnTo>
                <a:lnTo>
                  <a:pt x="441441" y="46482"/>
                </a:lnTo>
                <a:close/>
              </a:path>
              <a:path w="457200" h="103504">
                <a:moveTo>
                  <a:pt x="0" y="44077"/>
                </a:moveTo>
                <a:lnTo>
                  <a:pt x="0" y="56769"/>
                </a:lnTo>
                <a:lnTo>
                  <a:pt x="444642" y="58293"/>
                </a:lnTo>
                <a:lnTo>
                  <a:pt x="421045" y="58293"/>
                </a:lnTo>
                <a:lnTo>
                  <a:pt x="432004" y="51947"/>
                </a:lnTo>
                <a:lnTo>
                  <a:pt x="432145" y="51947"/>
                </a:lnTo>
                <a:lnTo>
                  <a:pt x="421351" y="45601"/>
                </a:lnTo>
                <a:lnTo>
                  <a:pt x="444642" y="45601"/>
                </a:lnTo>
                <a:lnTo>
                  <a:pt x="0" y="44077"/>
                </a:lnTo>
                <a:close/>
              </a:path>
              <a:path w="457200" h="103504">
                <a:moveTo>
                  <a:pt x="446403" y="45601"/>
                </a:moveTo>
                <a:lnTo>
                  <a:pt x="444642" y="45601"/>
                </a:lnTo>
                <a:lnTo>
                  <a:pt x="444642" y="58293"/>
                </a:lnTo>
                <a:lnTo>
                  <a:pt x="446249" y="58293"/>
                </a:lnTo>
                <a:lnTo>
                  <a:pt x="457200" y="51947"/>
                </a:lnTo>
                <a:lnTo>
                  <a:pt x="446403" y="45601"/>
                </a:lnTo>
                <a:close/>
              </a:path>
              <a:path w="457200" h="103504">
                <a:moveTo>
                  <a:pt x="441441" y="51947"/>
                </a:moveTo>
                <a:lnTo>
                  <a:pt x="432145" y="51947"/>
                </a:lnTo>
                <a:lnTo>
                  <a:pt x="441441" y="57412"/>
                </a:lnTo>
                <a:lnTo>
                  <a:pt x="441441" y="51947"/>
                </a:lnTo>
                <a:close/>
              </a:path>
              <a:path w="457200" h="103504">
                <a:moveTo>
                  <a:pt x="444642" y="46482"/>
                </a:moveTo>
                <a:lnTo>
                  <a:pt x="441441" y="46482"/>
                </a:lnTo>
                <a:lnTo>
                  <a:pt x="441441" y="57412"/>
                </a:lnTo>
                <a:lnTo>
                  <a:pt x="444642" y="57412"/>
                </a:lnTo>
                <a:lnTo>
                  <a:pt x="444642" y="46482"/>
                </a:lnTo>
                <a:close/>
              </a:path>
              <a:path w="457200" h="103504">
                <a:moveTo>
                  <a:pt x="368808" y="0"/>
                </a:moveTo>
                <a:lnTo>
                  <a:pt x="364876" y="1024"/>
                </a:lnTo>
                <a:lnTo>
                  <a:pt x="363108" y="4072"/>
                </a:lnTo>
                <a:lnTo>
                  <a:pt x="361309" y="7120"/>
                </a:lnTo>
                <a:lnTo>
                  <a:pt x="362346" y="10930"/>
                </a:lnTo>
                <a:lnTo>
                  <a:pt x="432145" y="51947"/>
                </a:lnTo>
                <a:lnTo>
                  <a:pt x="432004" y="51947"/>
                </a:lnTo>
                <a:lnTo>
                  <a:pt x="441441" y="46482"/>
                </a:lnTo>
                <a:lnTo>
                  <a:pt x="444642" y="46482"/>
                </a:lnTo>
                <a:lnTo>
                  <a:pt x="444642" y="45601"/>
                </a:lnTo>
                <a:lnTo>
                  <a:pt x="446403" y="45601"/>
                </a:lnTo>
                <a:lnTo>
                  <a:pt x="368808" y="0"/>
                </a:lnTo>
                <a:close/>
              </a:path>
            </a:pathLst>
          </a:custGeom>
          <a:solidFill>
            <a:srgbClr val="000000"/>
          </a:solid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52</a:t>
            </a:fld>
            <a:endParaRPr spc="-2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53</a:t>
            </a:fld>
            <a:endParaRPr spc="-25" dirty="0"/>
          </a:p>
        </p:txBody>
      </p:sp>
      <p:graphicFrame>
        <p:nvGraphicFramePr>
          <p:cNvPr id="2" name="object 2"/>
          <p:cNvGraphicFramePr>
            <a:graphicFrameLocks noGrp="1"/>
          </p:cNvGraphicFramePr>
          <p:nvPr>
            <p:extLst>
              <p:ext uri="{D42A27DB-BD31-4B8C-83A1-F6EECF244321}">
                <p14:modId xmlns:p14="http://schemas.microsoft.com/office/powerpoint/2010/main" val="1726639335"/>
              </p:ext>
            </p:extLst>
          </p:nvPr>
        </p:nvGraphicFramePr>
        <p:xfrm>
          <a:off x="2168016" y="1533895"/>
          <a:ext cx="7966584" cy="3171189"/>
        </p:xfrm>
        <a:graphic>
          <a:graphicData uri="http://schemas.openxmlformats.org/drawingml/2006/table">
            <a:tbl>
              <a:tblPr firstRow="1" bandRow="1">
                <a:tableStyleId>{2D5ABB26-0587-4C30-8999-92F81FD0307C}</a:tableStyleId>
              </a:tblPr>
              <a:tblGrid>
                <a:gridCol w="1017905">
                  <a:extLst>
                    <a:ext uri="{9D8B030D-6E8A-4147-A177-3AD203B41FA5}">
                      <a16:colId xmlns:a16="http://schemas.microsoft.com/office/drawing/2014/main" val="20000"/>
                    </a:ext>
                  </a:extLst>
                </a:gridCol>
                <a:gridCol w="767080">
                  <a:extLst>
                    <a:ext uri="{9D8B030D-6E8A-4147-A177-3AD203B41FA5}">
                      <a16:colId xmlns:a16="http://schemas.microsoft.com/office/drawing/2014/main" val="20001"/>
                    </a:ext>
                  </a:extLst>
                </a:gridCol>
                <a:gridCol w="1056005">
                  <a:extLst>
                    <a:ext uri="{9D8B030D-6E8A-4147-A177-3AD203B41FA5}">
                      <a16:colId xmlns:a16="http://schemas.microsoft.com/office/drawing/2014/main" val="20002"/>
                    </a:ext>
                  </a:extLst>
                </a:gridCol>
                <a:gridCol w="1094105">
                  <a:extLst>
                    <a:ext uri="{9D8B030D-6E8A-4147-A177-3AD203B41FA5}">
                      <a16:colId xmlns:a16="http://schemas.microsoft.com/office/drawing/2014/main" val="20003"/>
                    </a:ext>
                  </a:extLst>
                </a:gridCol>
                <a:gridCol w="769620">
                  <a:extLst>
                    <a:ext uri="{9D8B030D-6E8A-4147-A177-3AD203B41FA5}">
                      <a16:colId xmlns:a16="http://schemas.microsoft.com/office/drawing/2014/main" val="20004"/>
                    </a:ext>
                  </a:extLst>
                </a:gridCol>
                <a:gridCol w="899669">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1371600">
                  <a:extLst>
                    <a:ext uri="{9D8B030D-6E8A-4147-A177-3AD203B41FA5}">
                      <a16:colId xmlns:a16="http://schemas.microsoft.com/office/drawing/2014/main" val="20007"/>
                    </a:ext>
                  </a:extLst>
                </a:gridCol>
              </a:tblGrid>
              <a:tr h="432434">
                <a:tc>
                  <a:txBody>
                    <a:bodyPr/>
                    <a:lstStyle/>
                    <a:p>
                      <a:pPr algn="ctr">
                        <a:lnSpc>
                          <a:spcPct val="100000"/>
                        </a:lnSpc>
                        <a:spcBef>
                          <a:spcPts val="480"/>
                        </a:spcBef>
                      </a:pPr>
                      <a:r>
                        <a:rPr sz="2000" b="1" spc="-10" dirty="0">
                          <a:solidFill>
                            <a:srgbClr val="FFFFFF"/>
                          </a:solidFill>
                          <a:latin typeface="+mj-lt"/>
                          <a:cs typeface="Times New Roman"/>
                        </a:rPr>
                        <a:t>Example</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480"/>
                        </a:spcBef>
                      </a:pPr>
                      <a:r>
                        <a:rPr sz="2000" b="1" spc="-25" dirty="0">
                          <a:solidFill>
                            <a:srgbClr val="FFFFFF"/>
                          </a:solidFill>
                          <a:latin typeface="+mj-lt"/>
                          <a:cs typeface="Times New Roman"/>
                        </a:rPr>
                        <a:t>Sky</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270" algn="ctr">
                        <a:lnSpc>
                          <a:spcPct val="100000"/>
                        </a:lnSpc>
                        <a:spcBef>
                          <a:spcPts val="480"/>
                        </a:spcBef>
                      </a:pPr>
                      <a:r>
                        <a:rPr sz="2000" b="1" spc="-10" dirty="0">
                          <a:solidFill>
                            <a:srgbClr val="FFFFFF"/>
                          </a:solidFill>
                          <a:latin typeface="+mj-lt"/>
                          <a:cs typeface="Times New Roman"/>
                        </a:rPr>
                        <a:t>AirTemp</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480"/>
                        </a:spcBef>
                      </a:pPr>
                      <a:r>
                        <a:rPr sz="2000" b="1" spc="-10" dirty="0">
                          <a:solidFill>
                            <a:srgbClr val="FFFFFF"/>
                          </a:solidFill>
                          <a:latin typeface="+mj-lt"/>
                          <a:cs typeface="Times New Roman"/>
                        </a:rPr>
                        <a:t>Humidity</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3175" algn="ctr">
                        <a:lnSpc>
                          <a:spcPct val="100000"/>
                        </a:lnSpc>
                        <a:spcBef>
                          <a:spcPts val="480"/>
                        </a:spcBef>
                      </a:pPr>
                      <a:r>
                        <a:rPr sz="2000" b="1" spc="-20" dirty="0">
                          <a:solidFill>
                            <a:srgbClr val="FFFFFF"/>
                          </a:solidFill>
                          <a:latin typeface="+mj-lt"/>
                          <a:cs typeface="Times New Roman"/>
                        </a:rPr>
                        <a:t>Wind</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3810" algn="ctr">
                        <a:lnSpc>
                          <a:spcPct val="100000"/>
                        </a:lnSpc>
                        <a:spcBef>
                          <a:spcPts val="480"/>
                        </a:spcBef>
                      </a:pPr>
                      <a:r>
                        <a:rPr sz="2000" b="1" spc="-10" dirty="0">
                          <a:solidFill>
                            <a:srgbClr val="FFFFFF"/>
                          </a:solidFill>
                          <a:latin typeface="+mj-lt"/>
                          <a:cs typeface="Times New Roman"/>
                        </a:rPr>
                        <a:t>Water</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480"/>
                        </a:spcBef>
                      </a:pPr>
                      <a:r>
                        <a:rPr sz="2000" b="1" spc="-10" dirty="0">
                          <a:solidFill>
                            <a:srgbClr val="FFFFFF"/>
                          </a:solidFill>
                          <a:latin typeface="+mj-lt"/>
                          <a:cs typeface="Times New Roman"/>
                        </a:rPr>
                        <a:t>Forecast</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635" algn="ctr">
                        <a:lnSpc>
                          <a:spcPct val="100000"/>
                        </a:lnSpc>
                        <a:spcBef>
                          <a:spcPts val="480"/>
                        </a:spcBef>
                      </a:pPr>
                      <a:r>
                        <a:rPr sz="2000" b="1" spc="-10" dirty="0">
                          <a:solidFill>
                            <a:srgbClr val="FFFFFF"/>
                          </a:solidFill>
                          <a:latin typeface="+mj-lt"/>
                          <a:cs typeface="Times New Roman"/>
                        </a:rPr>
                        <a:t>EnjoySport</a:t>
                      </a:r>
                      <a:endParaRPr sz="2000">
                        <a:latin typeface="+mj-lt"/>
                        <a:cs typeface="Times New Roman"/>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extLst>
                  <a:ext uri="{0D108BD9-81ED-4DB2-BD59-A6C34878D82A}">
                    <a16:rowId xmlns:a16="http://schemas.microsoft.com/office/drawing/2014/main" val="10000"/>
                  </a:ext>
                </a:extLst>
              </a:tr>
              <a:tr h="684530">
                <a:tc>
                  <a:txBody>
                    <a:bodyPr/>
                    <a:lstStyle/>
                    <a:p>
                      <a:pPr>
                        <a:lnSpc>
                          <a:spcPct val="100000"/>
                        </a:lnSpc>
                        <a:spcBef>
                          <a:spcPts val="135"/>
                        </a:spcBef>
                      </a:pPr>
                      <a:endParaRPr sz="2000">
                        <a:latin typeface="+mj-lt"/>
                        <a:cs typeface="Times New Roman"/>
                      </a:endParaRPr>
                    </a:p>
                    <a:p>
                      <a:pPr marL="1270" algn="ctr">
                        <a:lnSpc>
                          <a:spcPct val="100000"/>
                        </a:lnSpc>
                      </a:pPr>
                      <a:r>
                        <a:rPr sz="2000" b="1" spc="-50" dirty="0">
                          <a:solidFill>
                            <a:srgbClr val="FFFFFF"/>
                          </a:solidFill>
                          <a:latin typeface="+mj-lt"/>
                          <a:cs typeface="Calibri"/>
                        </a:rPr>
                        <a:t>1</a:t>
                      </a:r>
                      <a:endParaRPr sz="2000">
                        <a:latin typeface="+mj-lt"/>
                        <a:cs typeface="Calibri"/>
                      </a:endParaRPr>
                    </a:p>
                  </a:txBody>
                  <a:tcPr marL="0" marR="0" marT="17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75"/>
                        </a:spcBef>
                      </a:pPr>
                      <a:r>
                        <a:rPr sz="2000" spc="-10" dirty="0">
                          <a:latin typeface="+mj-lt"/>
                          <a:cs typeface="Times New Roman"/>
                        </a:rPr>
                        <a:t>Sunny</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10" dirty="0">
                          <a:latin typeface="+mj-lt"/>
                          <a:cs typeface="Times New Roman"/>
                        </a:rPr>
                        <a:t>Normal</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75"/>
                        </a:spcBef>
                      </a:pPr>
                      <a:r>
                        <a:rPr sz="2000" spc="-10" dirty="0">
                          <a:latin typeface="+mj-lt"/>
                          <a:cs typeface="Times New Roman"/>
                        </a:rPr>
                        <a:t>Strong</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75"/>
                        </a:spcBef>
                      </a:pPr>
                      <a:r>
                        <a:rPr sz="2000" spc="-20" dirty="0">
                          <a:latin typeface="+mj-lt"/>
                          <a:cs typeface="Times New Roman"/>
                        </a:rPr>
                        <a:t>Same</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905" algn="ctr">
                        <a:lnSpc>
                          <a:spcPct val="100000"/>
                        </a:lnSpc>
                        <a:spcBef>
                          <a:spcPts val="1475"/>
                        </a:spcBef>
                      </a:pPr>
                      <a:r>
                        <a:rPr sz="2000" spc="-25" dirty="0">
                          <a:latin typeface="+mj-lt"/>
                          <a:cs typeface="Times New Roman"/>
                        </a:rPr>
                        <a:t>Yes</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1"/>
                  </a:ext>
                </a:extLst>
              </a:tr>
              <a:tr h="684530">
                <a:tc>
                  <a:txBody>
                    <a:bodyPr/>
                    <a:lstStyle/>
                    <a:p>
                      <a:pPr>
                        <a:lnSpc>
                          <a:spcPct val="100000"/>
                        </a:lnSpc>
                        <a:spcBef>
                          <a:spcPts val="135"/>
                        </a:spcBef>
                      </a:pPr>
                      <a:endParaRPr sz="2000">
                        <a:latin typeface="+mj-lt"/>
                        <a:cs typeface="Times New Roman"/>
                      </a:endParaRPr>
                    </a:p>
                    <a:p>
                      <a:pPr marL="1270" algn="ctr">
                        <a:lnSpc>
                          <a:spcPct val="100000"/>
                        </a:lnSpc>
                        <a:spcBef>
                          <a:spcPts val="5"/>
                        </a:spcBef>
                      </a:pPr>
                      <a:r>
                        <a:rPr sz="2000" b="1" spc="-50" dirty="0">
                          <a:solidFill>
                            <a:srgbClr val="FFFFFF"/>
                          </a:solidFill>
                          <a:latin typeface="+mj-lt"/>
                          <a:cs typeface="Calibri"/>
                        </a:rPr>
                        <a:t>2</a:t>
                      </a:r>
                      <a:endParaRPr sz="2000">
                        <a:latin typeface="+mj-lt"/>
                        <a:cs typeface="Calibri"/>
                      </a:endParaRPr>
                    </a:p>
                  </a:txBody>
                  <a:tcPr marL="0" marR="0" marT="171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75"/>
                        </a:spcBef>
                      </a:pPr>
                      <a:r>
                        <a:rPr sz="2000" spc="-10" dirty="0">
                          <a:latin typeface="+mj-lt"/>
                          <a:cs typeface="Times New Roman"/>
                        </a:rPr>
                        <a:t>Sunny</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High</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75"/>
                        </a:spcBef>
                      </a:pPr>
                      <a:r>
                        <a:rPr sz="2000" spc="-10" dirty="0">
                          <a:latin typeface="+mj-lt"/>
                          <a:cs typeface="Times New Roman"/>
                        </a:rPr>
                        <a:t>Strong</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Same</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1475"/>
                        </a:spcBef>
                      </a:pPr>
                      <a:r>
                        <a:rPr sz="2000" spc="-25" dirty="0">
                          <a:latin typeface="+mj-lt"/>
                          <a:cs typeface="Times New Roman"/>
                        </a:rPr>
                        <a:t>Yes</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2"/>
                  </a:ext>
                </a:extLst>
              </a:tr>
              <a:tr h="685165">
                <a:tc>
                  <a:txBody>
                    <a:bodyPr/>
                    <a:lstStyle/>
                    <a:p>
                      <a:pPr>
                        <a:lnSpc>
                          <a:spcPct val="100000"/>
                        </a:lnSpc>
                        <a:spcBef>
                          <a:spcPts val="135"/>
                        </a:spcBef>
                      </a:pPr>
                      <a:endParaRPr sz="2000">
                        <a:latin typeface="+mj-lt"/>
                        <a:cs typeface="Times New Roman"/>
                      </a:endParaRPr>
                    </a:p>
                    <a:p>
                      <a:pPr marL="1270" algn="ctr">
                        <a:lnSpc>
                          <a:spcPct val="100000"/>
                        </a:lnSpc>
                        <a:spcBef>
                          <a:spcPts val="5"/>
                        </a:spcBef>
                      </a:pPr>
                      <a:r>
                        <a:rPr sz="2000" b="1" spc="-50" dirty="0">
                          <a:solidFill>
                            <a:srgbClr val="FFFFFF"/>
                          </a:solidFill>
                          <a:latin typeface="+mj-lt"/>
                          <a:cs typeface="Calibri"/>
                        </a:rPr>
                        <a:t>3</a:t>
                      </a:r>
                      <a:endParaRPr sz="2000">
                        <a:latin typeface="+mj-lt"/>
                        <a:cs typeface="Calibri"/>
                      </a:endParaRPr>
                    </a:p>
                  </a:txBody>
                  <a:tcPr marL="0" marR="0" marT="171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75"/>
                        </a:spcBef>
                      </a:pPr>
                      <a:r>
                        <a:rPr sz="2000" spc="-10" dirty="0">
                          <a:latin typeface="+mj-lt"/>
                          <a:cs typeface="Times New Roman"/>
                        </a:rPr>
                        <a:t>Rainy</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0" dirty="0">
                          <a:latin typeface="+mj-lt"/>
                          <a:cs typeface="Times New Roman"/>
                        </a:rPr>
                        <a:t>Cold</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0" dirty="0">
                          <a:latin typeface="+mj-lt"/>
                          <a:cs typeface="Times New Roman"/>
                        </a:rPr>
                        <a:t>High</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75"/>
                        </a:spcBef>
                      </a:pPr>
                      <a:r>
                        <a:rPr sz="2000" spc="-10" dirty="0">
                          <a:latin typeface="+mj-lt"/>
                          <a:cs typeface="Times New Roman"/>
                        </a:rPr>
                        <a:t>Strong</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10" dirty="0">
                          <a:latin typeface="+mj-lt"/>
                          <a:cs typeface="Times New Roman"/>
                        </a:rPr>
                        <a:t>Change</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1475"/>
                        </a:spcBef>
                      </a:pPr>
                      <a:r>
                        <a:rPr sz="2000" spc="-25" dirty="0">
                          <a:latin typeface="+mj-lt"/>
                          <a:cs typeface="Times New Roman"/>
                        </a:rPr>
                        <a:t>No</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3"/>
                  </a:ext>
                </a:extLst>
              </a:tr>
              <a:tr h="684530">
                <a:tc>
                  <a:txBody>
                    <a:bodyPr/>
                    <a:lstStyle/>
                    <a:p>
                      <a:pPr>
                        <a:lnSpc>
                          <a:spcPct val="100000"/>
                        </a:lnSpc>
                        <a:spcBef>
                          <a:spcPts val="140"/>
                        </a:spcBef>
                      </a:pPr>
                      <a:endParaRPr sz="2000">
                        <a:latin typeface="+mj-lt"/>
                        <a:cs typeface="Times New Roman"/>
                      </a:endParaRPr>
                    </a:p>
                    <a:p>
                      <a:pPr marL="1270" algn="ctr">
                        <a:lnSpc>
                          <a:spcPct val="100000"/>
                        </a:lnSpc>
                      </a:pPr>
                      <a:r>
                        <a:rPr sz="2000" b="1" spc="-50" dirty="0">
                          <a:solidFill>
                            <a:srgbClr val="FFFFFF"/>
                          </a:solidFill>
                          <a:latin typeface="+mj-lt"/>
                          <a:cs typeface="Calibri"/>
                        </a:rPr>
                        <a:t>4</a:t>
                      </a:r>
                      <a:endParaRPr sz="2000">
                        <a:latin typeface="+mj-lt"/>
                        <a:cs typeface="Calibri"/>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1475"/>
                        </a:spcBef>
                      </a:pPr>
                      <a:r>
                        <a:rPr sz="2000" spc="-10" dirty="0">
                          <a:latin typeface="+mj-lt"/>
                          <a:cs typeface="Times New Roman"/>
                        </a:rPr>
                        <a:t>Sunny</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1475"/>
                        </a:spcBef>
                      </a:pPr>
                      <a:r>
                        <a:rPr sz="2000" spc="-20" dirty="0">
                          <a:latin typeface="+mj-lt"/>
                          <a:cs typeface="Times New Roman"/>
                        </a:rPr>
                        <a:t>Warm</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High</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1475"/>
                        </a:spcBef>
                      </a:pPr>
                      <a:r>
                        <a:rPr sz="2000" spc="-10" dirty="0">
                          <a:latin typeface="+mj-lt"/>
                          <a:cs typeface="Times New Roman"/>
                        </a:rPr>
                        <a:t>Strong</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20" dirty="0">
                          <a:latin typeface="+mj-lt"/>
                          <a:cs typeface="Times New Roman"/>
                        </a:rPr>
                        <a:t>Cool</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1475"/>
                        </a:spcBef>
                      </a:pPr>
                      <a:r>
                        <a:rPr sz="2000" spc="-10" dirty="0">
                          <a:latin typeface="+mj-lt"/>
                          <a:cs typeface="Times New Roman"/>
                        </a:rPr>
                        <a:t>Change</a:t>
                      </a:r>
                      <a:endParaRPr sz="200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1475"/>
                        </a:spcBef>
                      </a:pPr>
                      <a:r>
                        <a:rPr sz="2000" spc="-25" dirty="0">
                          <a:latin typeface="+mj-lt"/>
                          <a:cs typeface="Times New Roman"/>
                        </a:rPr>
                        <a:t>Yes</a:t>
                      </a:r>
                      <a:endParaRPr sz="2000" dirty="0">
                        <a:latin typeface="+mj-lt"/>
                        <a:cs typeface="Times New Roman"/>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89660" y="643127"/>
            <a:ext cx="10156190" cy="5278120"/>
            <a:chOff x="1089660" y="643127"/>
            <a:chExt cx="10156190" cy="5278120"/>
          </a:xfrm>
        </p:grpSpPr>
        <p:sp>
          <p:nvSpPr>
            <p:cNvPr id="3" name="object 3"/>
            <p:cNvSpPr/>
            <p:nvPr/>
          </p:nvSpPr>
          <p:spPr>
            <a:xfrm>
              <a:off x="5710428" y="2767461"/>
              <a:ext cx="457200" cy="103505"/>
            </a:xfrm>
            <a:custGeom>
              <a:avLst/>
              <a:gdLst/>
              <a:ahLst/>
              <a:cxnLst/>
              <a:rect l="l" t="t" r="r" b="b"/>
              <a:pathLst>
                <a:path w="457200" h="103505">
                  <a:moveTo>
                    <a:pt x="441441" y="46482"/>
                  </a:moveTo>
                  <a:lnTo>
                    <a:pt x="362071" y="92445"/>
                  </a:lnTo>
                  <a:lnTo>
                    <a:pt x="361066" y="96255"/>
                  </a:lnTo>
                  <a:lnTo>
                    <a:pt x="362712" y="99303"/>
                  </a:lnTo>
                  <a:lnTo>
                    <a:pt x="364479" y="102351"/>
                  </a:lnTo>
                  <a:lnTo>
                    <a:pt x="368442" y="103357"/>
                  </a:lnTo>
                  <a:lnTo>
                    <a:pt x="446256" y="58277"/>
                  </a:lnTo>
                  <a:lnTo>
                    <a:pt x="444642" y="58277"/>
                  </a:lnTo>
                  <a:lnTo>
                    <a:pt x="444642" y="57393"/>
                  </a:lnTo>
                  <a:lnTo>
                    <a:pt x="441441" y="57393"/>
                  </a:lnTo>
                  <a:lnTo>
                    <a:pt x="432162" y="51937"/>
                  </a:lnTo>
                  <a:lnTo>
                    <a:pt x="441441" y="51937"/>
                  </a:lnTo>
                  <a:lnTo>
                    <a:pt x="441441" y="46482"/>
                  </a:lnTo>
                  <a:close/>
                </a:path>
                <a:path w="457200" h="103505">
                  <a:moveTo>
                    <a:pt x="0" y="44074"/>
                  </a:moveTo>
                  <a:lnTo>
                    <a:pt x="0" y="56753"/>
                  </a:lnTo>
                  <a:lnTo>
                    <a:pt x="444642" y="58277"/>
                  </a:lnTo>
                  <a:lnTo>
                    <a:pt x="421073" y="58277"/>
                  </a:lnTo>
                  <a:lnTo>
                    <a:pt x="432020" y="51937"/>
                  </a:lnTo>
                  <a:lnTo>
                    <a:pt x="432162" y="51937"/>
                  </a:lnTo>
                  <a:lnTo>
                    <a:pt x="421380" y="45598"/>
                  </a:lnTo>
                  <a:lnTo>
                    <a:pt x="444642" y="45598"/>
                  </a:lnTo>
                  <a:lnTo>
                    <a:pt x="0" y="44074"/>
                  </a:lnTo>
                  <a:close/>
                </a:path>
                <a:path w="457200" h="103505">
                  <a:moveTo>
                    <a:pt x="446415" y="45598"/>
                  </a:moveTo>
                  <a:lnTo>
                    <a:pt x="444642" y="45598"/>
                  </a:lnTo>
                  <a:lnTo>
                    <a:pt x="444642" y="58277"/>
                  </a:lnTo>
                  <a:lnTo>
                    <a:pt x="446256" y="58277"/>
                  </a:lnTo>
                  <a:lnTo>
                    <a:pt x="457200" y="51937"/>
                  </a:lnTo>
                  <a:lnTo>
                    <a:pt x="446415" y="45598"/>
                  </a:lnTo>
                  <a:close/>
                </a:path>
                <a:path w="457200" h="103505">
                  <a:moveTo>
                    <a:pt x="441441" y="51937"/>
                  </a:moveTo>
                  <a:lnTo>
                    <a:pt x="432162" y="51937"/>
                  </a:lnTo>
                  <a:lnTo>
                    <a:pt x="441441" y="57393"/>
                  </a:lnTo>
                  <a:lnTo>
                    <a:pt x="441441" y="51937"/>
                  </a:lnTo>
                  <a:close/>
                </a:path>
                <a:path w="457200" h="103505">
                  <a:moveTo>
                    <a:pt x="444642" y="46482"/>
                  </a:moveTo>
                  <a:lnTo>
                    <a:pt x="441441" y="46482"/>
                  </a:lnTo>
                  <a:lnTo>
                    <a:pt x="441441" y="57393"/>
                  </a:lnTo>
                  <a:lnTo>
                    <a:pt x="444642" y="57393"/>
                  </a:lnTo>
                  <a:lnTo>
                    <a:pt x="444642" y="46482"/>
                  </a:lnTo>
                  <a:close/>
                </a:path>
                <a:path w="457200" h="103505">
                  <a:moveTo>
                    <a:pt x="368808" y="0"/>
                  </a:moveTo>
                  <a:lnTo>
                    <a:pt x="364876" y="1005"/>
                  </a:lnTo>
                  <a:lnTo>
                    <a:pt x="363108" y="4053"/>
                  </a:lnTo>
                  <a:lnTo>
                    <a:pt x="361309" y="7101"/>
                  </a:lnTo>
                  <a:lnTo>
                    <a:pt x="362346" y="10911"/>
                  </a:lnTo>
                  <a:lnTo>
                    <a:pt x="432162" y="51937"/>
                  </a:lnTo>
                  <a:lnTo>
                    <a:pt x="432020" y="51937"/>
                  </a:lnTo>
                  <a:lnTo>
                    <a:pt x="441441" y="46482"/>
                  </a:lnTo>
                  <a:lnTo>
                    <a:pt x="444642" y="46482"/>
                  </a:lnTo>
                  <a:lnTo>
                    <a:pt x="444642" y="45598"/>
                  </a:lnTo>
                  <a:lnTo>
                    <a:pt x="446415" y="45598"/>
                  </a:lnTo>
                  <a:lnTo>
                    <a:pt x="368808" y="0"/>
                  </a:lnTo>
                  <a:close/>
                </a:path>
              </a:pathLst>
            </a:custGeom>
            <a:solidFill>
              <a:srgbClr val="000000"/>
            </a:solidFill>
          </p:spPr>
          <p:txBody>
            <a:bodyPr wrap="square" lIns="0" tIns="0" rIns="0" bIns="0" rtlCol="0"/>
            <a:lstStyle/>
            <a:p>
              <a:endParaRPr/>
            </a:p>
          </p:txBody>
        </p:sp>
        <p:pic>
          <p:nvPicPr>
            <p:cNvPr id="4" name="object 4"/>
            <p:cNvPicPr/>
            <p:nvPr/>
          </p:nvPicPr>
          <p:blipFill>
            <a:blip r:embed="rId2" cstate="print"/>
            <a:stretch>
              <a:fillRect/>
            </a:stretch>
          </p:blipFill>
          <p:spPr>
            <a:xfrm>
              <a:off x="1089660" y="643127"/>
              <a:ext cx="10155936" cy="5277612"/>
            </a:xfrm>
            <a:prstGeom prst="rect">
              <a:avLst/>
            </a:prstGeom>
          </p:spPr>
        </p:pic>
      </p:gr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54</a:t>
            </a:fld>
            <a:endParaRPr spc="-25"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55</a:t>
            </a:fld>
            <a:endParaRPr spc="-25" dirty="0"/>
          </a:p>
        </p:txBody>
      </p:sp>
      <p:sp>
        <p:nvSpPr>
          <p:cNvPr id="2" name="object 2"/>
          <p:cNvSpPr txBox="1">
            <a:spLocks noGrp="1"/>
          </p:cNvSpPr>
          <p:nvPr>
            <p:ph type="ctrTitle"/>
          </p:nvPr>
        </p:nvSpPr>
        <p:spPr>
          <a:prstGeom prst="rect">
            <a:avLst/>
          </a:prstGeom>
        </p:spPr>
        <p:txBody>
          <a:bodyPr vert="horz" wrap="square" lIns="0" tIns="12700" rIns="0" bIns="0" rtlCol="0">
            <a:spAutoFit/>
          </a:bodyPr>
          <a:lstStyle/>
          <a:p>
            <a:pPr marL="1647189">
              <a:lnSpc>
                <a:spcPct val="100000"/>
              </a:lnSpc>
              <a:spcBef>
                <a:spcPts val="100"/>
              </a:spcBef>
            </a:pPr>
            <a:r>
              <a:rPr sz="3600" spc="140" dirty="0"/>
              <a:t>The</a:t>
            </a:r>
            <a:r>
              <a:rPr sz="3600" b="0" spc="-70" dirty="0">
                <a:latin typeface="Times New Roman"/>
                <a:cs typeface="Times New Roman"/>
              </a:rPr>
              <a:t> </a:t>
            </a:r>
            <a:r>
              <a:rPr sz="3600" spc="85" dirty="0"/>
              <a:t>Inductive</a:t>
            </a:r>
            <a:r>
              <a:rPr sz="3600" b="0" spc="-65" dirty="0">
                <a:latin typeface="Times New Roman"/>
                <a:cs typeface="Times New Roman"/>
              </a:rPr>
              <a:t> </a:t>
            </a:r>
            <a:r>
              <a:rPr sz="3600" spc="85" dirty="0"/>
              <a:t>Learning</a:t>
            </a:r>
            <a:r>
              <a:rPr sz="3600" b="0" spc="-70" dirty="0">
                <a:latin typeface="Times New Roman"/>
                <a:cs typeface="Times New Roman"/>
              </a:rPr>
              <a:t> </a:t>
            </a:r>
            <a:r>
              <a:rPr sz="3600" spc="65" dirty="0"/>
              <a:t>Hypothesis</a:t>
            </a:r>
            <a:endParaRPr sz="3600" dirty="0">
              <a:latin typeface="Times New Roman"/>
              <a:cs typeface="Times New Roman"/>
            </a:endParaRPr>
          </a:p>
        </p:txBody>
      </p:sp>
      <p:sp>
        <p:nvSpPr>
          <p:cNvPr id="3" name="object 3"/>
          <p:cNvSpPr txBox="1"/>
          <p:nvPr/>
        </p:nvSpPr>
        <p:spPr>
          <a:xfrm>
            <a:off x="898970" y="1509517"/>
            <a:ext cx="9853930" cy="1305486"/>
          </a:xfrm>
          <a:prstGeom prst="rect">
            <a:avLst/>
          </a:prstGeom>
        </p:spPr>
        <p:txBody>
          <a:bodyPr vert="horz" wrap="square" lIns="0" tIns="12700" rIns="0" bIns="0" rtlCol="0">
            <a:spAutoFit/>
          </a:bodyPr>
          <a:lstStyle/>
          <a:p>
            <a:pPr marL="12700" marR="5080" algn="just">
              <a:lnSpc>
                <a:spcPct val="100000"/>
              </a:lnSpc>
              <a:spcBef>
                <a:spcPts val="100"/>
              </a:spcBef>
            </a:pPr>
            <a:r>
              <a:rPr sz="2800" dirty="0">
                <a:latin typeface="+mj-lt"/>
                <a:cs typeface="Times New Roman"/>
              </a:rPr>
              <a:t>Any</a:t>
            </a:r>
            <a:r>
              <a:rPr sz="2800" spc="-15" dirty="0">
                <a:latin typeface="+mj-lt"/>
                <a:cs typeface="Times New Roman"/>
              </a:rPr>
              <a:t> </a:t>
            </a:r>
            <a:r>
              <a:rPr sz="2800" dirty="0">
                <a:latin typeface="+mj-lt"/>
                <a:cs typeface="Times New Roman"/>
              </a:rPr>
              <a:t>hypothesis</a:t>
            </a:r>
            <a:r>
              <a:rPr sz="2800" spc="-35" dirty="0">
                <a:latin typeface="+mj-lt"/>
                <a:cs typeface="Times New Roman"/>
              </a:rPr>
              <a:t> </a:t>
            </a:r>
            <a:r>
              <a:rPr sz="2800" dirty="0">
                <a:latin typeface="+mj-lt"/>
                <a:cs typeface="Times New Roman"/>
              </a:rPr>
              <a:t>found</a:t>
            </a:r>
            <a:r>
              <a:rPr sz="2800" spc="-15" dirty="0">
                <a:latin typeface="+mj-lt"/>
                <a:cs typeface="Times New Roman"/>
              </a:rPr>
              <a:t> </a:t>
            </a:r>
            <a:r>
              <a:rPr sz="2800" dirty="0">
                <a:latin typeface="+mj-lt"/>
                <a:cs typeface="Times New Roman"/>
              </a:rPr>
              <a:t>to</a:t>
            </a:r>
            <a:r>
              <a:rPr sz="2800" spc="-25" dirty="0">
                <a:latin typeface="+mj-lt"/>
                <a:cs typeface="Times New Roman"/>
              </a:rPr>
              <a:t> </a:t>
            </a:r>
            <a:r>
              <a:rPr sz="2800" dirty="0">
                <a:latin typeface="+mj-lt"/>
                <a:cs typeface="Times New Roman"/>
              </a:rPr>
              <a:t>approximate</a:t>
            </a:r>
            <a:r>
              <a:rPr sz="2800" spc="-40" dirty="0">
                <a:latin typeface="+mj-lt"/>
                <a:cs typeface="Times New Roman"/>
              </a:rPr>
              <a:t> </a:t>
            </a:r>
            <a:r>
              <a:rPr sz="2800" dirty="0">
                <a:latin typeface="+mj-lt"/>
                <a:cs typeface="Times New Roman"/>
              </a:rPr>
              <a:t>the</a:t>
            </a:r>
            <a:r>
              <a:rPr sz="2800" spc="-5" dirty="0">
                <a:latin typeface="+mj-lt"/>
                <a:cs typeface="Times New Roman"/>
              </a:rPr>
              <a:t> </a:t>
            </a:r>
            <a:r>
              <a:rPr sz="2800" dirty="0">
                <a:latin typeface="+mj-lt"/>
                <a:cs typeface="Times New Roman"/>
              </a:rPr>
              <a:t>target</a:t>
            </a:r>
            <a:r>
              <a:rPr sz="2800" spc="-45" dirty="0">
                <a:latin typeface="+mj-lt"/>
                <a:cs typeface="Times New Roman"/>
              </a:rPr>
              <a:t> </a:t>
            </a:r>
            <a:r>
              <a:rPr sz="2800" dirty="0">
                <a:latin typeface="+mj-lt"/>
                <a:cs typeface="Times New Roman"/>
              </a:rPr>
              <a:t>function</a:t>
            </a:r>
            <a:r>
              <a:rPr sz="2800" spc="-20" dirty="0">
                <a:latin typeface="+mj-lt"/>
                <a:cs typeface="Times New Roman"/>
              </a:rPr>
              <a:t> </a:t>
            </a:r>
            <a:r>
              <a:rPr sz="2800" dirty="0">
                <a:latin typeface="+mj-lt"/>
                <a:cs typeface="Times New Roman"/>
              </a:rPr>
              <a:t>well</a:t>
            </a:r>
            <a:r>
              <a:rPr sz="2800" spc="-40" dirty="0">
                <a:latin typeface="+mj-lt"/>
                <a:cs typeface="Times New Roman"/>
              </a:rPr>
              <a:t> </a:t>
            </a:r>
            <a:r>
              <a:rPr sz="2800" dirty="0">
                <a:latin typeface="+mj-lt"/>
                <a:cs typeface="Times New Roman"/>
              </a:rPr>
              <a:t>over</a:t>
            </a:r>
            <a:r>
              <a:rPr sz="2800" spc="-15" dirty="0">
                <a:latin typeface="+mj-lt"/>
                <a:cs typeface="Times New Roman"/>
              </a:rPr>
              <a:t> </a:t>
            </a:r>
            <a:r>
              <a:rPr sz="2800" dirty="0">
                <a:latin typeface="+mj-lt"/>
                <a:cs typeface="Times New Roman"/>
              </a:rPr>
              <a:t>a</a:t>
            </a:r>
            <a:r>
              <a:rPr sz="2800" spc="-25" dirty="0">
                <a:latin typeface="+mj-lt"/>
                <a:cs typeface="Times New Roman"/>
              </a:rPr>
              <a:t> </a:t>
            </a:r>
            <a:r>
              <a:rPr sz="2800" spc="-10" dirty="0">
                <a:latin typeface="+mj-lt"/>
                <a:cs typeface="Times New Roman"/>
              </a:rPr>
              <a:t>sufficiently </a:t>
            </a:r>
            <a:r>
              <a:rPr sz="2800" dirty="0">
                <a:latin typeface="+mj-lt"/>
                <a:cs typeface="Times New Roman"/>
              </a:rPr>
              <a:t>large</a:t>
            </a:r>
            <a:r>
              <a:rPr sz="2800" spc="-40" dirty="0">
                <a:latin typeface="+mj-lt"/>
                <a:cs typeface="Times New Roman"/>
              </a:rPr>
              <a:t> </a:t>
            </a:r>
            <a:r>
              <a:rPr sz="2800" dirty="0">
                <a:latin typeface="+mj-lt"/>
                <a:cs typeface="Times New Roman"/>
              </a:rPr>
              <a:t>set</a:t>
            </a:r>
            <a:r>
              <a:rPr sz="2800" spc="-15" dirty="0">
                <a:latin typeface="+mj-lt"/>
                <a:cs typeface="Times New Roman"/>
              </a:rPr>
              <a:t> </a:t>
            </a:r>
            <a:r>
              <a:rPr sz="2800" dirty="0">
                <a:latin typeface="+mj-lt"/>
                <a:cs typeface="Times New Roman"/>
              </a:rPr>
              <a:t>of</a:t>
            </a:r>
            <a:r>
              <a:rPr sz="2800" spc="-15" dirty="0">
                <a:latin typeface="+mj-lt"/>
                <a:cs typeface="Times New Roman"/>
              </a:rPr>
              <a:t> </a:t>
            </a:r>
            <a:r>
              <a:rPr sz="2800" dirty="0">
                <a:latin typeface="+mj-lt"/>
                <a:cs typeface="Times New Roman"/>
              </a:rPr>
              <a:t>training</a:t>
            </a:r>
            <a:r>
              <a:rPr sz="2800" spc="-45" dirty="0">
                <a:latin typeface="+mj-lt"/>
                <a:cs typeface="Times New Roman"/>
              </a:rPr>
              <a:t> </a:t>
            </a:r>
            <a:r>
              <a:rPr sz="2800" dirty="0">
                <a:latin typeface="+mj-lt"/>
                <a:cs typeface="Times New Roman"/>
              </a:rPr>
              <a:t>examples</a:t>
            </a:r>
            <a:r>
              <a:rPr sz="2800" spc="-20" dirty="0">
                <a:latin typeface="+mj-lt"/>
                <a:cs typeface="Times New Roman"/>
              </a:rPr>
              <a:t> </a:t>
            </a:r>
            <a:r>
              <a:rPr sz="2800" dirty="0">
                <a:latin typeface="+mj-lt"/>
                <a:cs typeface="Times New Roman"/>
              </a:rPr>
              <a:t>will</a:t>
            </a:r>
            <a:r>
              <a:rPr sz="2800" spc="-30" dirty="0">
                <a:latin typeface="+mj-lt"/>
                <a:cs typeface="Times New Roman"/>
              </a:rPr>
              <a:t> </a:t>
            </a:r>
            <a:r>
              <a:rPr sz="2800" dirty="0">
                <a:latin typeface="+mj-lt"/>
                <a:cs typeface="Times New Roman"/>
              </a:rPr>
              <a:t>also</a:t>
            </a:r>
            <a:r>
              <a:rPr sz="2800" spc="-10" dirty="0">
                <a:latin typeface="+mj-lt"/>
                <a:cs typeface="Times New Roman"/>
              </a:rPr>
              <a:t> </a:t>
            </a:r>
            <a:r>
              <a:rPr sz="2800" dirty="0">
                <a:latin typeface="+mj-lt"/>
                <a:cs typeface="Times New Roman"/>
              </a:rPr>
              <a:t>approximate</a:t>
            </a:r>
            <a:r>
              <a:rPr sz="2800" spc="-30" dirty="0">
                <a:latin typeface="+mj-lt"/>
                <a:cs typeface="Times New Roman"/>
              </a:rPr>
              <a:t> </a:t>
            </a:r>
            <a:r>
              <a:rPr sz="2800" dirty="0">
                <a:latin typeface="+mj-lt"/>
                <a:cs typeface="Times New Roman"/>
              </a:rPr>
              <a:t>the</a:t>
            </a:r>
            <a:r>
              <a:rPr sz="2800" spc="-15" dirty="0">
                <a:latin typeface="+mj-lt"/>
                <a:cs typeface="Times New Roman"/>
              </a:rPr>
              <a:t> </a:t>
            </a:r>
            <a:r>
              <a:rPr sz="2800" dirty="0">
                <a:latin typeface="+mj-lt"/>
                <a:cs typeface="Times New Roman"/>
              </a:rPr>
              <a:t>target</a:t>
            </a:r>
            <a:r>
              <a:rPr sz="2800" spc="-40" dirty="0">
                <a:latin typeface="+mj-lt"/>
                <a:cs typeface="Times New Roman"/>
              </a:rPr>
              <a:t> </a:t>
            </a:r>
            <a:r>
              <a:rPr sz="2800" dirty="0">
                <a:latin typeface="+mj-lt"/>
                <a:cs typeface="Times New Roman"/>
              </a:rPr>
              <a:t>function</a:t>
            </a:r>
            <a:r>
              <a:rPr sz="2800" spc="-10" dirty="0">
                <a:latin typeface="+mj-lt"/>
                <a:cs typeface="Times New Roman"/>
              </a:rPr>
              <a:t> </a:t>
            </a:r>
            <a:r>
              <a:rPr sz="2800" dirty="0">
                <a:latin typeface="+mj-lt"/>
                <a:cs typeface="Times New Roman"/>
              </a:rPr>
              <a:t>well</a:t>
            </a:r>
            <a:r>
              <a:rPr sz="2800" spc="-20" dirty="0">
                <a:latin typeface="+mj-lt"/>
                <a:cs typeface="Times New Roman"/>
              </a:rPr>
              <a:t> over </a:t>
            </a:r>
            <a:r>
              <a:rPr sz="2800" dirty="0">
                <a:latin typeface="+mj-lt"/>
                <a:cs typeface="Times New Roman"/>
              </a:rPr>
              <a:t>other</a:t>
            </a:r>
            <a:r>
              <a:rPr sz="2800" spc="-20" dirty="0">
                <a:latin typeface="+mj-lt"/>
                <a:cs typeface="Times New Roman"/>
              </a:rPr>
              <a:t> </a:t>
            </a:r>
            <a:r>
              <a:rPr sz="2800" dirty="0">
                <a:latin typeface="+mj-lt"/>
                <a:cs typeface="Times New Roman"/>
              </a:rPr>
              <a:t>unobserved</a:t>
            </a:r>
            <a:r>
              <a:rPr sz="2800" spc="-15" dirty="0">
                <a:latin typeface="+mj-lt"/>
                <a:cs typeface="Times New Roman"/>
              </a:rPr>
              <a:t> </a:t>
            </a:r>
            <a:r>
              <a:rPr sz="2800" spc="-10" dirty="0">
                <a:latin typeface="+mj-lt"/>
                <a:cs typeface="Times New Roman"/>
              </a:rPr>
              <a:t>examples.</a:t>
            </a:r>
            <a:endParaRPr sz="2800" dirty="0">
              <a:latin typeface="+mj-lt"/>
              <a:cs typeface="Times New Roman"/>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08861" y="499943"/>
            <a:ext cx="6467475" cy="697230"/>
          </a:xfrm>
          <a:prstGeom prst="rect">
            <a:avLst/>
          </a:prstGeom>
        </p:spPr>
        <p:txBody>
          <a:bodyPr vert="horz" wrap="square" lIns="0" tIns="13335" rIns="0" bIns="0" rtlCol="0">
            <a:spAutoFit/>
          </a:bodyPr>
          <a:lstStyle/>
          <a:p>
            <a:pPr marL="12700">
              <a:lnSpc>
                <a:spcPct val="100000"/>
              </a:lnSpc>
              <a:spcBef>
                <a:spcPts val="105"/>
              </a:spcBef>
            </a:pPr>
            <a:r>
              <a:rPr sz="4400" spc="145" dirty="0"/>
              <a:t>Concept</a:t>
            </a:r>
            <a:r>
              <a:rPr sz="4400" b="0" spc="-155" dirty="0">
                <a:latin typeface="Times New Roman"/>
                <a:cs typeface="Times New Roman"/>
              </a:rPr>
              <a:t> </a:t>
            </a:r>
            <a:r>
              <a:rPr sz="4400" spc="50" dirty="0"/>
              <a:t>learning</a:t>
            </a:r>
            <a:r>
              <a:rPr sz="4400" b="0" spc="-175" dirty="0">
                <a:latin typeface="Times New Roman"/>
                <a:cs typeface="Times New Roman"/>
              </a:rPr>
              <a:t> </a:t>
            </a:r>
            <a:r>
              <a:rPr sz="4400" dirty="0"/>
              <a:t>as</a:t>
            </a:r>
            <a:r>
              <a:rPr sz="4400" b="0" spc="-135" dirty="0">
                <a:latin typeface="Times New Roman"/>
                <a:cs typeface="Times New Roman"/>
              </a:rPr>
              <a:t> </a:t>
            </a:r>
            <a:r>
              <a:rPr sz="4400" spc="-10" dirty="0"/>
              <a:t>Search</a:t>
            </a:r>
            <a:endParaRPr sz="4400" dirty="0">
              <a:latin typeface="Times New Roman"/>
              <a:cs typeface="Times New Roman"/>
            </a:endParaRPr>
          </a:p>
        </p:txBody>
      </p:sp>
      <p:sp>
        <p:nvSpPr>
          <p:cNvPr id="3" name="object 3"/>
          <p:cNvSpPr txBox="1"/>
          <p:nvPr/>
        </p:nvSpPr>
        <p:spPr>
          <a:xfrm>
            <a:off x="898965" y="1564381"/>
            <a:ext cx="10290175" cy="3676650"/>
          </a:xfrm>
          <a:prstGeom prst="rect">
            <a:avLst/>
          </a:prstGeom>
        </p:spPr>
        <p:txBody>
          <a:bodyPr vert="horz" wrap="square" lIns="0" tIns="12700" rIns="0" bIns="0" rtlCol="0">
            <a:spAutoFit/>
          </a:bodyPr>
          <a:lstStyle/>
          <a:p>
            <a:pPr marL="355600" marR="5715" indent="-342900">
              <a:lnSpc>
                <a:spcPct val="100000"/>
              </a:lnSpc>
              <a:spcBef>
                <a:spcPts val="100"/>
              </a:spcBef>
              <a:buFont typeface="Arial MT"/>
              <a:buChar char="•"/>
              <a:tabLst>
                <a:tab pos="355600" algn="l"/>
              </a:tabLst>
            </a:pPr>
            <a:r>
              <a:rPr sz="2400" dirty="0">
                <a:latin typeface="Times New Roman"/>
                <a:cs typeface="Times New Roman"/>
              </a:rPr>
              <a:t>Concept</a:t>
            </a:r>
            <a:r>
              <a:rPr sz="2400" spc="25" dirty="0">
                <a:latin typeface="Times New Roman"/>
                <a:cs typeface="Times New Roman"/>
              </a:rPr>
              <a:t> </a:t>
            </a:r>
            <a:r>
              <a:rPr sz="2400" dirty="0">
                <a:latin typeface="Times New Roman"/>
                <a:cs typeface="Times New Roman"/>
              </a:rPr>
              <a:t>learning</a:t>
            </a:r>
            <a:r>
              <a:rPr sz="2400" spc="35" dirty="0">
                <a:latin typeface="Times New Roman"/>
                <a:cs typeface="Times New Roman"/>
              </a:rPr>
              <a:t> </a:t>
            </a:r>
            <a:r>
              <a:rPr sz="2400" dirty="0">
                <a:latin typeface="Times New Roman"/>
                <a:cs typeface="Times New Roman"/>
              </a:rPr>
              <a:t>can</a:t>
            </a:r>
            <a:r>
              <a:rPr sz="2400" spc="45" dirty="0">
                <a:latin typeface="Times New Roman"/>
                <a:cs typeface="Times New Roman"/>
              </a:rPr>
              <a:t> </a:t>
            </a:r>
            <a:r>
              <a:rPr sz="2400" dirty="0">
                <a:latin typeface="Times New Roman"/>
                <a:cs typeface="Times New Roman"/>
              </a:rPr>
              <a:t>be</a:t>
            </a:r>
            <a:r>
              <a:rPr sz="2400" spc="35" dirty="0">
                <a:latin typeface="Times New Roman"/>
                <a:cs typeface="Times New Roman"/>
              </a:rPr>
              <a:t> </a:t>
            </a:r>
            <a:r>
              <a:rPr sz="2400" dirty="0">
                <a:latin typeface="Times New Roman"/>
                <a:cs typeface="Times New Roman"/>
              </a:rPr>
              <a:t>viewed</a:t>
            </a:r>
            <a:r>
              <a:rPr sz="2400" spc="40" dirty="0">
                <a:latin typeface="Times New Roman"/>
                <a:cs typeface="Times New Roman"/>
              </a:rPr>
              <a:t> </a:t>
            </a:r>
            <a:r>
              <a:rPr sz="2400" dirty="0">
                <a:latin typeface="Times New Roman"/>
                <a:cs typeface="Times New Roman"/>
              </a:rPr>
              <a:t>as</a:t>
            </a:r>
            <a:r>
              <a:rPr sz="2400" spc="35" dirty="0">
                <a:latin typeface="Times New Roman"/>
                <a:cs typeface="Times New Roman"/>
              </a:rPr>
              <a:t> </a:t>
            </a: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task</a:t>
            </a:r>
            <a:r>
              <a:rPr sz="2400" spc="45" dirty="0">
                <a:latin typeface="Times New Roman"/>
                <a:cs typeface="Times New Roman"/>
              </a:rPr>
              <a:t> </a:t>
            </a:r>
            <a:r>
              <a:rPr sz="2400" dirty="0">
                <a:latin typeface="Times New Roman"/>
                <a:cs typeface="Times New Roman"/>
              </a:rPr>
              <a:t>of</a:t>
            </a:r>
            <a:r>
              <a:rPr sz="2400" spc="45" dirty="0">
                <a:latin typeface="Times New Roman"/>
                <a:cs typeface="Times New Roman"/>
              </a:rPr>
              <a:t> </a:t>
            </a:r>
            <a:r>
              <a:rPr sz="2400" dirty="0">
                <a:latin typeface="Times New Roman"/>
                <a:cs typeface="Times New Roman"/>
              </a:rPr>
              <a:t>searching</a:t>
            </a:r>
            <a:r>
              <a:rPr sz="2400" spc="30" dirty="0">
                <a:latin typeface="Times New Roman"/>
                <a:cs typeface="Times New Roman"/>
              </a:rPr>
              <a:t> </a:t>
            </a:r>
            <a:r>
              <a:rPr sz="2400" dirty="0">
                <a:latin typeface="Times New Roman"/>
                <a:cs typeface="Times New Roman"/>
              </a:rPr>
              <a:t>through</a:t>
            </a:r>
            <a:r>
              <a:rPr sz="2400" spc="45" dirty="0">
                <a:latin typeface="Times New Roman"/>
                <a:cs typeface="Times New Roman"/>
              </a:rPr>
              <a:t> </a:t>
            </a:r>
            <a:r>
              <a:rPr sz="2400" dirty="0">
                <a:latin typeface="Times New Roman"/>
                <a:cs typeface="Times New Roman"/>
              </a:rPr>
              <a:t>a</a:t>
            </a:r>
            <a:r>
              <a:rPr sz="2400" spc="35" dirty="0">
                <a:latin typeface="Times New Roman"/>
                <a:cs typeface="Times New Roman"/>
              </a:rPr>
              <a:t> </a:t>
            </a:r>
            <a:r>
              <a:rPr sz="2400" dirty="0">
                <a:latin typeface="Times New Roman"/>
                <a:cs typeface="Times New Roman"/>
              </a:rPr>
              <a:t>large</a:t>
            </a:r>
            <a:r>
              <a:rPr sz="2400" spc="45" dirty="0">
                <a:latin typeface="Times New Roman"/>
                <a:cs typeface="Times New Roman"/>
              </a:rPr>
              <a:t> </a:t>
            </a:r>
            <a:r>
              <a:rPr sz="2400" dirty="0">
                <a:latin typeface="Times New Roman"/>
                <a:cs typeface="Times New Roman"/>
              </a:rPr>
              <a:t>space</a:t>
            </a:r>
            <a:r>
              <a:rPr sz="2400" spc="45" dirty="0">
                <a:latin typeface="Times New Roman"/>
                <a:cs typeface="Times New Roman"/>
              </a:rPr>
              <a:t> </a:t>
            </a:r>
            <a:r>
              <a:rPr sz="2400" spc="-25" dirty="0">
                <a:latin typeface="Times New Roman"/>
                <a:cs typeface="Times New Roman"/>
              </a:rPr>
              <a:t>of </a:t>
            </a:r>
            <a:r>
              <a:rPr sz="2400" dirty="0">
                <a:latin typeface="Times New Roman"/>
                <a:cs typeface="Times New Roman"/>
              </a:rPr>
              <a:t>hypotheses</a:t>
            </a:r>
            <a:r>
              <a:rPr sz="2400" spc="-15" dirty="0">
                <a:latin typeface="Times New Roman"/>
                <a:cs typeface="Times New Roman"/>
              </a:rPr>
              <a:t> </a:t>
            </a:r>
            <a:r>
              <a:rPr sz="2400" dirty="0">
                <a:latin typeface="Times New Roman"/>
                <a:cs typeface="Times New Roman"/>
              </a:rPr>
              <a:t>implicitly</a:t>
            </a:r>
            <a:r>
              <a:rPr sz="2400" spc="-40" dirty="0">
                <a:latin typeface="Times New Roman"/>
                <a:cs typeface="Times New Roman"/>
              </a:rPr>
              <a:t> </a:t>
            </a:r>
            <a:r>
              <a:rPr sz="2400" dirty="0">
                <a:latin typeface="Times New Roman"/>
                <a:cs typeface="Times New Roman"/>
              </a:rPr>
              <a:t>defined</a:t>
            </a:r>
            <a:r>
              <a:rPr sz="2400" spc="-20" dirty="0">
                <a:latin typeface="Times New Roman"/>
                <a:cs typeface="Times New Roman"/>
              </a:rPr>
              <a:t> </a:t>
            </a:r>
            <a:r>
              <a:rPr sz="2400" dirty="0">
                <a:latin typeface="Times New Roman"/>
                <a:cs typeface="Times New Roman"/>
              </a:rPr>
              <a:t>by</a:t>
            </a:r>
            <a:r>
              <a:rPr sz="2400" spc="-10" dirty="0">
                <a:latin typeface="Times New Roman"/>
                <a:cs typeface="Times New Roman"/>
              </a:rPr>
              <a:t> </a:t>
            </a:r>
            <a:r>
              <a:rPr sz="2400" dirty="0">
                <a:latin typeface="Times New Roman"/>
                <a:cs typeface="Times New Roman"/>
              </a:rPr>
              <a:t>the</a:t>
            </a:r>
            <a:r>
              <a:rPr sz="2400" spc="-30" dirty="0">
                <a:latin typeface="Times New Roman"/>
                <a:cs typeface="Times New Roman"/>
              </a:rPr>
              <a:t> </a:t>
            </a:r>
            <a:r>
              <a:rPr sz="2400" dirty="0">
                <a:latin typeface="Times New Roman"/>
                <a:cs typeface="Times New Roman"/>
              </a:rPr>
              <a:t>hypothesis</a:t>
            </a:r>
            <a:r>
              <a:rPr sz="2400" spc="-20" dirty="0">
                <a:latin typeface="Times New Roman"/>
                <a:cs typeface="Times New Roman"/>
              </a:rPr>
              <a:t> </a:t>
            </a:r>
            <a:r>
              <a:rPr sz="2400" spc="-10" dirty="0">
                <a:latin typeface="Times New Roman"/>
                <a:cs typeface="Times New Roman"/>
              </a:rPr>
              <a:t>representation.</a:t>
            </a:r>
            <a:endParaRPr sz="2400" dirty="0">
              <a:latin typeface="Times New Roman"/>
              <a:cs typeface="Times New Roman"/>
            </a:endParaRPr>
          </a:p>
          <a:p>
            <a:pPr marL="354965" indent="-342265">
              <a:lnSpc>
                <a:spcPct val="100000"/>
              </a:lnSpc>
              <a:buFont typeface="Arial MT"/>
              <a:buChar char="•"/>
              <a:tabLst>
                <a:tab pos="354965" algn="l"/>
                <a:tab pos="986790" algn="l"/>
                <a:tab pos="1667510" algn="l"/>
                <a:tab pos="2076450" algn="l"/>
                <a:tab pos="2675255" algn="l"/>
                <a:tab pos="3608070" algn="l"/>
                <a:tab pos="3967479" algn="l"/>
                <a:tab pos="4362450" algn="l"/>
                <a:tab pos="5008880" algn="l"/>
                <a:tab pos="5537200" algn="l"/>
                <a:tab pos="6996430" algn="l"/>
                <a:tab pos="7609205" algn="l"/>
                <a:tab pos="8256905" algn="l"/>
                <a:tab pos="8801100" algn="l"/>
                <a:tab pos="9330055" algn="l"/>
              </a:tabLst>
            </a:pPr>
            <a:r>
              <a:rPr sz="2400" spc="-25" dirty="0">
                <a:latin typeface="Times New Roman"/>
                <a:cs typeface="Times New Roman"/>
              </a:rPr>
              <a:t>The</a:t>
            </a:r>
            <a:r>
              <a:rPr sz="2400" dirty="0">
                <a:latin typeface="Times New Roman"/>
                <a:cs typeface="Times New Roman"/>
              </a:rPr>
              <a:t>	</a:t>
            </a:r>
            <a:r>
              <a:rPr sz="2400" spc="-20" dirty="0">
                <a:latin typeface="Times New Roman"/>
                <a:cs typeface="Times New Roman"/>
              </a:rPr>
              <a:t>goal</a:t>
            </a:r>
            <a:r>
              <a:rPr sz="2400" dirty="0">
                <a:latin typeface="Times New Roman"/>
                <a:cs typeface="Times New Roman"/>
              </a:rPr>
              <a:t>	</a:t>
            </a:r>
            <a:r>
              <a:rPr sz="2400" spc="-25" dirty="0">
                <a:latin typeface="Times New Roman"/>
                <a:cs typeface="Times New Roman"/>
              </a:rPr>
              <a:t>of</a:t>
            </a:r>
            <a:r>
              <a:rPr sz="2400" dirty="0">
                <a:latin typeface="Times New Roman"/>
                <a:cs typeface="Times New Roman"/>
              </a:rPr>
              <a:t>	</a:t>
            </a:r>
            <a:r>
              <a:rPr sz="2400" spc="-20" dirty="0">
                <a:latin typeface="Times New Roman"/>
                <a:cs typeface="Times New Roman"/>
              </a:rPr>
              <a:t>this</a:t>
            </a:r>
            <a:r>
              <a:rPr sz="2400" dirty="0">
                <a:latin typeface="Times New Roman"/>
                <a:cs typeface="Times New Roman"/>
              </a:rPr>
              <a:t>	</a:t>
            </a:r>
            <a:r>
              <a:rPr sz="2400" spc="-10" dirty="0">
                <a:latin typeface="Times New Roman"/>
                <a:cs typeface="Times New Roman"/>
              </a:rPr>
              <a:t>search</a:t>
            </a:r>
            <a:r>
              <a:rPr sz="2400" dirty="0">
                <a:latin typeface="Times New Roman"/>
                <a:cs typeface="Times New Roman"/>
              </a:rPr>
              <a:t>	</a:t>
            </a:r>
            <a:r>
              <a:rPr sz="2400" spc="-25" dirty="0">
                <a:latin typeface="Times New Roman"/>
                <a:cs typeface="Times New Roman"/>
              </a:rPr>
              <a:t>is</a:t>
            </a:r>
            <a:r>
              <a:rPr sz="2400" dirty="0">
                <a:latin typeface="Times New Roman"/>
                <a:cs typeface="Times New Roman"/>
              </a:rPr>
              <a:t>	</a:t>
            </a:r>
            <a:r>
              <a:rPr sz="2400" spc="-25" dirty="0">
                <a:latin typeface="Times New Roman"/>
                <a:cs typeface="Times New Roman"/>
              </a:rPr>
              <a:t>to</a:t>
            </a:r>
            <a:r>
              <a:rPr sz="2400" dirty="0">
                <a:latin typeface="Times New Roman"/>
                <a:cs typeface="Times New Roman"/>
              </a:rPr>
              <a:t>	</a:t>
            </a:r>
            <a:r>
              <a:rPr sz="2400" spc="-20" dirty="0">
                <a:latin typeface="Times New Roman"/>
                <a:cs typeface="Times New Roman"/>
              </a:rPr>
              <a:t>find</a:t>
            </a:r>
            <a:r>
              <a:rPr sz="2400" dirty="0">
                <a:latin typeface="Times New Roman"/>
                <a:cs typeface="Times New Roman"/>
              </a:rPr>
              <a:t>	</a:t>
            </a: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hypothesis</a:t>
            </a:r>
            <a:r>
              <a:rPr sz="2400" dirty="0">
                <a:latin typeface="Times New Roman"/>
                <a:cs typeface="Times New Roman"/>
              </a:rPr>
              <a:t>	</a:t>
            </a:r>
            <a:r>
              <a:rPr sz="2400" spc="-20" dirty="0">
                <a:latin typeface="Times New Roman"/>
                <a:cs typeface="Times New Roman"/>
              </a:rPr>
              <a:t>that</a:t>
            </a:r>
            <a:r>
              <a:rPr sz="2400" dirty="0">
                <a:latin typeface="Times New Roman"/>
                <a:cs typeface="Times New Roman"/>
              </a:rPr>
              <a:t>	</a:t>
            </a:r>
            <a:r>
              <a:rPr sz="2400" spc="-20" dirty="0">
                <a:latin typeface="Times New Roman"/>
                <a:cs typeface="Times New Roman"/>
              </a:rPr>
              <a:t>best</a:t>
            </a:r>
            <a:r>
              <a:rPr sz="2400" dirty="0">
                <a:latin typeface="Times New Roman"/>
                <a:cs typeface="Times New Roman"/>
              </a:rPr>
              <a:t>	</a:t>
            </a:r>
            <a:r>
              <a:rPr sz="2400" spc="-20" dirty="0">
                <a:latin typeface="Times New Roman"/>
                <a:cs typeface="Times New Roman"/>
              </a:rPr>
              <a:t>fits</a:t>
            </a:r>
            <a:r>
              <a:rPr sz="2400" dirty="0">
                <a:latin typeface="Times New Roman"/>
                <a:cs typeface="Times New Roman"/>
              </a:rPr>
              <a:t>	</a:t>
            </a: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training</a:t>
            </a:r>
            <a:endParaRPr sz="2400" dirty="0">
              <a:latin typeface="Times New Roman"/>
              <a:cs typeface="Times New Roman"/>
            </a:endParaRPr>
          </a:p>
          <a:p>
            <a:pPr marL="355600">
              <a:lnSpc>
                <a:spcPct val="100000"/>
              </a:lnSpc>
            </a:pPr>
            <a:r>
              <a:rPr sz="2400" spc="-10" dirty="0">
                <a:latin typeface="Times New Roman"/>
                <a:cs typeface="Times New Roman"/>
              </a:rPr>
              <a:t>examples.</a:t>
            </a:r>
            <a:endParaRPr sz="2400" dirty="0">
              <a:latin typeface="Times New Roman"/>
              <a:cs typeface="Times New Roman"/>
            </a:endParaRPr>
          </a:p>
          <a:p>
            <a:pPr>
              <a:lnSpc>
                <a:spcPct val="100000"/>
              </a:lnSpc>
              <a:spcBef>
                <a:spcPts val="120"/>
              </a:spcBef>
            </a:pPr>
            <a:endParaRPr sz="2400" dirty="0">
              <a:latin typeface="Times New Roman"/>
              <a:cs typeface="Times New Roman"/>
            </a:endParaRPr>
          </a:p>
          <a:p>
            <a:pPr marL="12700">
              <a:lnSpc>
                <a:spcPct val="100000"/>
              </a:lnSpc>
            </a:pPr>
            <a:r>
              <a:rPr sz="2400" dirty="0">
                <a:uFill>
                  <a:solidFill>
                    <a:srgbClr val="000000"/>
                  </a:solidFill>
                </a:uFill>
                <a:latin typeface="Times New Roman"/>
                <a:cs typeface="Times New Roman"/>
              </a:rPr>
              <a:t>Example,</a:t>
            </a:r>
            <a:r>
              <a:rPr sz="2400" spc="-30" dirty="0">
                <a:uFill>
                  <a:solidFill>
                    <a:srgbClr val="000000"/>
                  </a:solidFill>
                </a:uFill>
                <a:latin typeface="Times New Roman"/>
                <a:cs typeface="Times New Roman"/>
              </a:rPr>
              <a:t> </a:t>
            </a:r>
            <a:r>
              <a:rPr sz="2400" dirty="0">
                <a:latin typeface="Times New Roman"/>
                <a:cs typeface="Times New Roman"/>
              </a:rPr>
              <a:t>the</a:t>
            </a:r>
            <a:r>
              <a:rPr sz="2400" spc="-10" dirty="0">
                <a:latin typeface="Times New Roman"/>
                <a:cs typeface="Times New Roman"/>
              </a:rPr>
              <a:t> </a:t>
            </a:r>
            <a:r>
              <a:rPr sz="2400" dirty="0">
                <a:latin typeface="Times New Roman"/>
                <a:cs typeface="Times New Roman"/>
              </a:rPr>
              <a:t>instances</a:t>
            </a:r>
            <a:r>
              <a:rPr sz="2400" spc="-35" dirty="0">
                <a:latin typeface="Times New Roman"/>
                <a:cs typeface="Times New Roman"/>
              </a:rPr>
              <a:t> </a:t>
            </a:r>
            <a:r>
              <a:rPr sz="2400" b="1" i="1" dirty="0">
                <a:latin typeface="Times New Roman"/>
                <a:cs typeface="Times New Roman"/>
              </a:rPr>
              <a:t>X</a:t>
            </a:r>
            <a:r>
              <a:rPr sz="2400" b="1" i="1" spc="5" dirty="0">
                <a:latin typeface="Times New Roman"/>
                <a:cs typeface="Times New Roman"/>
              </a:rPr>
              <a:t> </a:t>
            </a:r>
            <a:r>
              <a:rPr sz="2400" dirty="0">
                <a:latin typeface="Times New Roman"/>
                <a:cs typeface="Times New Roman"/>
              </a:rPr>
              <a:t>and</a:t>
            </a:r>
            <a:r>
              <a:rPr sz="2400" spc="-15" dirty="0">
                <a:latin typeface="Times New Roman"/>
                <a:cs typeface="Times New Roman"/>
              </a:rPr>
              <a:t> </a:t>
            </a:r>
            <a:r>
              <a:rPr sz="2400" dirty="0">
                <a:latin typeface="Times New Roman"/>
                <a:cs typeface="Times New Roman"/>
              </a:rPr>
              <a:t>hypotheses</a:t>
            </a:r>
            <a:r>
              <a:rPr sz="2400" spc="-15" dirty="0">
                <a:latin typeface="Times New Roman"/>
                <a:cs typeface="Times New Roman"/>
              </a:rPr>
              <a:t> </a:t>
            </a:r>
            <a:r>
              <a:rPr sz="2400" b="1" i="1" dirty="0">
                <a:latin typeface="Times New Roman"/>
                <a:cs typeface="Times New Roman"/>
              </a:rPr>
              <a:t>H</a:t>
            </a:r>
            <a:r>
              <a:rPr sz="2400" b="1" i="1" spc="-10" dirty="0">
                <a:latin typeface="Times New Roman"/>
                <a:cs typeface="Times New Roman"/>
              </a:rPr>
              <a:t> </a:t>
            </a:r>
            <a:r>
              <a:rPr sz="2400" dirty="0">
                <a:latin typeface="Times New Roman"/>
                <a:cs typeface="Times New Roman"/>
              </a:rPr>
              <a:t>in</a:t>
            </a:r>
            <a:r>
              <a:rPr sz="2400" spc="-10" dirty="0">
                <a:latin typeface="Times New Roman"/>
                <a:cs typeface="Times New Roman"/>
              </a:rPr>
              <a:t> </a:t>
            </a:r>
            <a:r>
              <a:rPr sz="2400" dirty="0">
                <a:latin typeface="Times New Roman"/>
                <a:cs typeface="Times New Roman"/>
              </a:rPr>
              <a:t>the</a:t>
            </a:r>
            <a:r>
              <a:rPr sz="2400" spc="-5" dirty="0">
                <a:latin typeface="Times New Roman"/>
                <a:cs typeface="Times New Roman"/>
              </a:rPr>
              <a:t> </a:t>
            </a:r>
            <a:r>
              <a:rPr sz="2400" b="1" i="1" dirty="0">
                <a:latin typeface="Times New Roman"/>
                <a:cs typeface="Times New Roman"/>
              </a:rPr>
              <a:t>EnjoySport</a:t>
            </a:r>
            <a:r>
              <a:rPr sz="2400" b="1" i="1" spc="-10" dirty="0">
                <a:latin typeface="Times New Roman"/>
                <a:cs typeface="Times New Roman"/>
              </a:rPr>
              <a:t> </a:t>
            </a:r>
            <a:r>
              <a:rPr sz="2400" dirty="0">
                <a:latin typeface="Times New Roman"/>
                <a:cs typeface="Times New Roman"/>
              </a:rPr>
              <a:t>learning</a:t>
            </a:r>
            <a:r>
              <a:rPr sz="2400" spc="-30" dirty="0">
                <a:latin typeface="Times New Roman"/>
                <a:cs typeface="Times New Roman"/>
              </a:rPr>
              <a:t> </a:t>
            </a:r>
            <a:r>
              <a:rPr sz="2400" spc="-10" dirty="0">
                <a:latin typeface="Times New Roman"/>
                <a:cs typeface="Times New Roman"/>
              </a:rPr>
              <a:t>task.</a:t>
            </a:r>
            <a:endParaRPr sz="2400" dirty="0">
              <a:latin typeface="Times New Roman"/>
              <a:cs typeface="Times New Roman"/>
            </a:endParaRPr>
          </a:p>
          <a:p>
            <a:pPr marL="12700" marR="222250">
              <a:lnSpc>
                <a:spcPct val="100000"/>
              </a:lnSpc>
              <a:spcBef>
                <a:spcPts val="5"/>
              </a:spcBef>
              <a:tabLst>
                <a:tab pos="1727200" algn="l"/>
              </a:tabLst>
            </a:pPr>
            <a:r>
              <a:rPr sz="2400" dirty="0">
                <a:latin typeface="Times New Roman"/>
                <a:cs typeface="Times New Roman"/>
              </a:rPr>
              <a:t>The</a:t>
            </a:r>
            <a:r>
              <a:rPr sz="2400" spc="-15" dirty="0">
                <a:latin typeface="Times New Roman"/>
                <a:cs typeface="Times New Roman"/>
              </a:rPr>
              <a:t> </a:t>
            </a:r>
            <a:r>
              <a:rPr sz="2400" spc="-10" dirty="0">
                <a:latin typeface="Times New Roman"/>
                <a:cs typeface="Times New Roman"/>
              </a:rPr>
              <a:t>attribute</a:t>
            </a:r>
            <a:r>
              <a:rPr sz="2400" dirty="0">
                <a:latin typeface="Times New Roman"/>
                <a:cs typeface="Times New Roman"/>
              </a:rPr>
              <a:t>	</a:t>
            </a:r>
            <a:r>
              <a:rPr sz="2400" b="1" i="1" dirty="0">
                <a:latin typeface="Times New Roman"/>
                <a:cs typeface="Times New Roman"/>
              </a:rPr>
              <a:t>Sky</a:t>
            </a:r>
            <a:r>
              <a:rPr sz="2400" b="1" i="1" spc="-25" dirty="0">
                <a:latin typeface="Times New Roman"/>
                <a:cs typeface="Times New Roman"/>
              </a:rPr>
              <a:t> </a:t>
            </a:r>
            <a:r>
              <a:rPr sz="2400" dirty="0">
                <a:latin typeface="Times New Roman"/>
                <a:cs typeface="Times New Roman"/>
              </a:rPr>
              <a:t>has</a:t>
            </a:r>
            <a:r>
              <a:rPr sz="2400" spc="-25" dirty="0">
                <a:latin typeface="Times New Roman"/>
                <a:cs typeface="Times New Roman"/>
              </a:rPr>
              <a:t> </a:t>
            </a:r>
            <a:r>
              <a:rPr sz="2400" dirty="0">
                <a:latin typeface="Times New Roman"/>
                <a:cs typeface="Times New Roman"/>
              </a:rPr>
              <a:t>three</a:t>
            </a:r>
            <a:r>
              <a:rPr sz="2400" spc="-45" dirty="0">
                <a:latin typeface="Times New Roman"/>
                <a:cs typeface="Times New Roman"/>
              </a:rPr>
              <a:t> </a:t>
            </a:r>
            <a:r>
              <a:rPr sz="2400" dirty="0">
                <a:latin typeface="Times New Roman"/>
                <a:cs typeface="Times New Roman"/>
              </a:rPr>
              <a:t>possible</a:t>
            </a:r>
            <a:r>
              <a:rPr sz="2400" spc="-45" dirty="0">
                <a:latin typeface="Times New Roman"/>
                <a:cs typeface="Times New Roman"/>
              </a:rPr>
              <a:t> </a:t>
            </a:r>
            <a:r>
              <a:rPr sz="2400" dirty="0">
                <a:latin typeface="Times New Roman"/>
                <a:cs typeface="Times New Roman"/>
              </a:rPr>
              <a:t>values,</a:t>
            </a:r>
            <a:r>
              <a:rPr sz="2400" spc="-35" dirty="0">
                <a:latin typeface="Times New Roman"/>
                <a:cs typeface="Times New Roman"/>
              </a:rPr>
              <a:t> </a:t>
            </a:r>
            <a:r>
              <a:rPr sz="2400" dirty="0">
                <a:latin typeface="Times New Roman"/>
                <a:cs typeface="Times New Roman"/>
              </a:rPr>
              <a:t>and</a:t>
            </a:r>
            <a:r>
              <a:rPr sz="2400" spc="-20" dirty="0">
                <a:latin typeface="Times New Roman"/>
                <a:cs typeface="Times New Roman"/>
              </a:rPr>
              <a:t> </a:t>
            </a:r>
            <a:r>
              <a:rPr sz="2400" b="1" i="1" spc="-20" dirty="0">
                <a:latin typeface="Times New Roman"/>
                <a:cs typeface="Times New Roman"/>
              </a:rPr>
              <a:t>AirTemp,</a:t>
            </a:r>
            <a:r>
              <a:rPr sz="2400" b="1" i="1" spc="-50" dirty="0">
                <a:latin typeface="Times New Roman"/>
                <a:cs typeface="Times New Roman"/>
              </a:rPr>
              <a:t> </a:t>
            </a:r>
            <a:r>
              <a:rPr sz="2400" b="1" i="1" spc="-10" dirty="0">
                <a:latin typeface="Times New Roman"/>
                <a:cs typeface="Times New Roman"/>
              </a:rPr>
              <a:t>Humidity,</a:t>
            </a:r>
            <a:r>
              <a:rPr sz="2400" b="1" i="1" spc="-95" dirty="0">
                <a:latin typeface="Times New Roman"/>
                <a:cs typeface="Times New Roman"/>
              </a:rPr>
              <a:t> </a:t>
            </a:r>
            <a:r>
              <a:rPr sz="2400" b="1" i="1" spc="-10" dirty="0">
                <a:latin typeface="Times New Roman"/>
                <a:cs typeface="Times New Roman"/>
              </a:rPr>
              <a:t>Wind,</a:t>
            </a:r>
            <a:r>
              <a:rPr sz="2400" b="1" i="1" spc="-80" dirty="0">
                <a:latin typeface="Times New Roman"/>
                <a:cs typeface="Times New Roman"/>
              </a:rPr>
              <a:t> </a:t>
            </a:r>
            <a:r>
              <a:rPr sz="2400" b="1" i="1" spc="-10" dirty="0">
                <a:latin typeface="Times New Roman"/>
                <a:cs typeface="Times New Roman"/>
              </a:rPr>
              <a:t>Water </a:t>
            </a:r>
            <a:r>
              <a:rPr sz="2400" b="1" i="1" dirty="0">
                <a:latin typeface="Times New Roman"/>
                <a:cs typeface="Times New Roman"/>
              </a:rPr>
              <a:t>Forecast</a:t>
            </a:r>
            <a:r>
              <a:rPr sz="2400" b="1" i="1" spc="-10" dirty="0">
                <a:latin typeface="Times New Roman"/>
                <a:cs typeface="Times New Roman"/>
              </a:rPr>
              <a:t> </a:t>
            </a:r>
            <a:r>
              <a:rPr sz="2400" dirty="0">
                <a:latin typeface="Times New Roman"/>
                <a:cs typeface="Times New Roman"/>
              </a:rPr>
              <a:t>each</a:t>
            </a:r>
            <a:r>
              <a:rPr sz="2400" spc="-10" dirty="0">
                <a:latin typeface="Times New Roman"/>
                <a:cs typeface="Times New Roman"/>
              </a:rPr>
              <a:t> </a:t>
            </a:r>
            <a:r>
              <a:rPr sz="2400" dirty="0">
                <a:latin typeface="Times New Roman"/>
                <a:cs typeface="Times New Roman"/>
              </a:rPr>
              <a:t>have</a:t>
            </a:r>
            <a:r>
              <a:rPr sz="2400" spc="-20" dirty="0">
                <a:latin typeface="Times New Roman"/>
                <a:cs typeface="Times New Roman"/>
              </a:rPr>
              <a:t> </a:t>
            </a:r>
            <a:r>
              <a:rPr sz="2400" dirty="0">
                <a:latin typeface="Times New Roman"/>
                <a:cs typeface="Times New Roman"/>
              </a:rPr>
              <a:t>two</a:t>
            </a:r>
            <a:r>
              <a:rPr sz="2400" spc="-10" dirty="0">
                <a:latin typeface="Times New Roman"/>
                <a:cs typeface="Times New Roman"/>
              </a:rPr>
              <a:t> </a:t>
            </a:r>
            <a:r>
              <a:rPr sz="2400" dirty="0">
                <a:latin typeface="Times New Roman"/>
                <a:cs typeface="Times New Roman"/>
              </a:rPr>
              <a:t>possible</a:t>
            </a:r>
            <a:r>
              <a:rPr sz="2400" spc="-25" dirty="0">
                <a:latin typeface="Times New Roman"/>
                <a:cs typeface="Times New Roman"/>
              </a:rPr>
              <a:t> </a:t>
            </a:r>
            <a:r>
              <a:rPr sz="2400" dirty="0">
                <a:latin typeface="Times New Roman"/>
                <a:cs typeface="Times New Roman"/>
              </a:rPr>
              <a:t>values,</a:t>
            </a:r>
            <a:r>
              <a:rPr sz="2400" spc="-35" dirty="0">
                <a:latin typeface="Times New Roman"/>
                <a:cs typeface="Times New Roman"/>
              </a:rPr>
              <a:t> </a:t>
            </a:r>
            <a:r>
              <a:rPr sz="2400" dirty="0">
                <a:latin typeface="Times New Roman"/>
                <a:cs typeface="Times New Roman"/>
              </a:rPr>
              <a:t>the</a:t>
            </a:r>
            <a:r>
              <a:rPr sz="2400" spc="-5" dirty="0">
                <a:latin typeface="Times New Roman"/>
                <a:cs typeface="Times New Roman"/>
              </a:rPr>
              <a:t> </a:t>
            </a:r>
            <a:r>
              <a:rPr sz="2400" dirty="0">
                <a:latin typeface="Times New Roman"/>
                <a:cs typeface="Times New Roman"/>
              </a:rPr>
              <a:t>instance</a:t>
            </a:r>
            <a:r>
              <a:rPr sz="2400" spc="-40" dirty="0">
                <a:latin typeface="Times New Roman"/>
                <a:cs typeface="Times New Roman"/>
              </a:rPr>
              <a:t> </a:t>
            </a:r>
            <a:r>
              <a:rPr sz="2400" dirty="0">
                <a:latin typeface="Times New Roman"/>
                <a:cs typeface="Times New Roman"/>
              </a:rPr>
              <a:t>space</a:t>
            </a:r>
            <a:r>
              <a:rPr sz="2400" spc="-10" dirty="0">
                <a:latin typeface="Times New Roman"/>
                <a:cs typeface="Times New Roman"/>
              </a:rPr>
              <a:t> </a:t>
            </a:r>
            <a:r>
              <a:rPr sz="2400" dirty="0">
                <a:latin typeface="Times New Roman"/>
                <a:cs typeface="Times New Roman"/>
              </a:rPr>
              <a:t>X</a:t>
            </a:r>
            <a:r>
              <a:rPr sz="2400" spc="-10" dirty="0">
                <a:latin typeface="Times New Roman"/>
                <a:cs typeface="Times New Roman"/>
              </a:rPr>
              <a:t> </a:t>
            </a:r>
            <a:r>
              <a:rPr sz="2400" dirty="0">
                <a:latin typeface="Times New Roman"/>
                <a:cs typeface="Times New Roman"/>
              </a:rPr>
              <a:t>contains</a:t>
            </a:r>
            <a:r>
              <a:rPr sz="2400" spc="-40" dirty="0">
                <a:latin typeface="Times New Roman"/>
                <a:cs typeface="Times New Roman"/>
              </a:rPr>
              <a:t> </a:t>
            </a:r>
            <a:r>
              <a:rPr sz="2400" spc="-10" dirty="0">
                <a:latin typeface="Times New Roman"/>
                <a:cs typeface="Times New Roman"/>
              </a:rPr>
              <a:t>exactly</a:t>
            </a:r>
            <a:endParaRPr sz="2400" dirty="0">
              <a:latin typeface="Times New Roman"/>
              <a:cs typeface="Times New Roman"/>
            </a:endParaRPr>
          </a:p>
          <a:p>
            <a:pPr marL="354965" indent="-342265">
              <a:lnSpc>
                <a:spcPts val="2850"/>
              </a:lnSpc>
              <a:buFont typeface="Arial MT"/>
              <a:buChar char="•"/>
              <a:tabLst>
                <a:tab pos="354965" algn="l"/>
              </a:tabLst>
            </a:pPr>
            <a:r>
              <a:rPr sz="2400" dirty="0">
                <a:latin typeface="Times New Roman"/>
                <a:cs typeface="Times New Roman"/>
              </a:rPr>
              <a:t>3.2.2.2.2.2 = 96 Distinct</a:t>
            </a:r>
            <a:r>
              <a:rPr sz="2400" spc="-30" dirty="0">
                <a:latin typeface="Times New Roman"/>
                <a:cs typeface="Times New Roman"/>
              </a:rPr>
              <a:t> </a:t>
            </a:r>
            <a:r>
              <a:rPr sz="2400" spc="-10" dirty="0">
                <a:latin typeface="Times New Roman"/>
                <a:cs typeface="Times New Roman"/>
              </a:rPr>
              <a:t>instances</a:t>
            </a:r>
            <a:endParaRPr sz="2400" dirty="0">
              <a:latin typeface="Times New Roman"/>
              <a:cs typeface="Times New Roman"/>
            </a:endParaRPr>
          </a:p>
          <a:p>
            <a:pPr marL="354965" indent="-342265">
              <a:lnSpc>
                <a:spcPts val="2850"/>
              </a:lnSpc>
              <a:buFont typeface="Arial MT"/>
              <a:buChar char="•"/>
              <a:tabLst>
                <a:tab pos="354965" algn="l"/>
              </a:tabLst>
            </a:pPr>
            <a:r>
              <a:rPr sz="2400" dirty="0">
                <a:latin typeface="Times New Roman"/>
                <a:cs typeface="Times New Roman"/>
              </a:rPr>
              <a:t>5.4.4.4.4.4</a:t>
            </a:r>
            <a:r>
              <a:rPr sz="2400" spc="-10" dirty="0">
                <a:latin typeface="Times New Roman"/>
                <a:cs typeface="Times New Roman"/>
              </a:rPr>
              <a:t> </a:t>
            </a:r>
            <a:r>
              <a:rPr sz="2400" dirty="0">
                <a:latin typeface="Times New Roman"/>
                <a:cs typeface="Times New Roman"/>
              </a:rPr>
              <a:t>=</a:t>
            </a:r>
            <a:r>
              <a:rPr sz="2400" spc="-10" dirty="0">
                <a:latin typeface="Times New Roman"/>
                <a:cs typeface="Times New Roman"/>
              </a:rPr>
              <a:t> </a:t>
            </a:r>
            <a:r>
              <a:rPr sz="2400" dirty="0">
                <a:latin typeface="Times New Roman"/>
                <a:cs typeface="Times New Roman"/>
              </a:rPr>
              <a:t>5120</a:t>
            </a:r>
            <a:r>
              <a:rPr sz="2400" spc="-5" dirty="0">
                <a:latin typeface="Times New Roman"/>
                <a:cs typeface="Times New Roman"/>
              </a:rPr>
              <a:t> </a:t>
            </a:r>
            <a:r>
              <a:rPr sz="2400" dirty="0">
                <a:latin typeface="Times New Roman"/>
                <a:cs typeface="Times New Roman"/>
              </a:rPr>
              <a:t>Syntactically</a:t>
            </a:r>
            <a:r>
              <a:rPr sz="2400" spc="-40" dirty="0">
                <a:latin typeface="Times New Roman"/>
                <a:cs typeface="Times New Roman"/>
              </a:rPr>
              <a:t> </a:t>
            </a:r>
            <a:r>
              <a:rPr sz="2400" dirty="0">
                <a:latin typeface="Times New Roman"/>
                <a:cs typeface="Times New Roman"/>
              </a:rPr>
              <a:t>distinct</a:t>
            </a:r>
            <a:r>
              <a:rPr sz="2400" spc="-35" dirty="0">
                <a:latin typeface="Times New Roman"/>
                <a:cs typeface="Times New Roman"/>
              </a:rPr>
              <a:t> </a:t>
            </a:r>
            <a:r>
              <a:rPr sz="2400" dirty="0">
                <a:latin typeface="Times New Roman"/>
                <a:cs typeface="Times New Roman"/>
              </a:rPr>
              <a:t>hypotheses</a:t>
            </a:r>
            <a:r>
              <a:rPr sz="2400" spc="-30" dirty="0">
                <a:latin typeface="Times New Roman"/>
                <a:cs typeface="Times New Roman"/>
              </a:rPr>
              <a:t> </a:t>
            </a:r>
            <a:r>
              <a:rPr sz="2400" dirty="0">
                <a:latin typeface="Times New Roman"/>
                <a:cs typeface="Times New Roman"/>
              </a:rPr>
              <a:t>within</a:t>
            </a:r>
            <a:r>
              <a:rPr sz="2400" spc="-20" dirty="0">
                <a:latin typeface="Times New Roman"/>
                <a:cs typeface="Times New Roman"/>
              </a:rPr>
              <a:t> </a:t>
            </a:r>
            <a:r>
              <a:rPr sz="2400" spc="-25" dirty="0">
                <a:latin typeface="Times New Roman"/>
                <a:cs typeface="Times New Roman"/>
              </a:rPr>
              <a:t>H</a:t>
            </a:r>
            <a:r>
              <a:rPr sz="2400" spc="-25" dirty="0">
                <a:latin typeface="Calibri"/>
                <a:cs typeface="Calibri"/>
              </a:rPr>
              <a:t>.</a:t>
            </a:r>
            <a:endParaRPr sz="2400" dirty="0">
              <a:latin typeface="Calibri"/>
              <a:cs typeface="Calibri"/>
            </a:endParaRPr>
          </a:p>
        </p:txBody>
      </p:sp>
      <p:sp>
        <p:nvSpPr>
          <p:cNvPr id="4" name="object 4"/>
          <p:cNvSpPr txBox="1"/>
          <p:nvPr/>
        </p:nvSpPr>
        <p:spPr>
          <a:xfrm>
            <a:off x="1018222" y="5380470"/>
            <a:ext cx="10155555" cy="1115695"/>
          </a:xfrm>
          <a:prstGeom prst="rect">
            <a:avLst/>
          </a:prstGeom>
        </p:spPr>
        <p:txBody>
          <a:bodyPr vert="horz" wrap="square" lIns="0" tIns="12700" rIns="0" bIns="0" rtlCol="0">
            <a:spAutoFit/>
          </a:bodyPr>
          <a:lstStyle/>
          <a:p>
            <a:pPr marL="50800">
              <a:lnSpc>
                <a:spcPct val="100000"/>
              </a:lnSpc>
              <a:spcBef>
                <a:spcPts val="100"/>
              </a:spcBef>
            </a:pPr>
            <a:r>
              <a:rPr sz="2400" dirty="0">
                <a:latin typeface="Times New Roman"/>
                <a:cs typeface="Times New Roman"/>
              </a:rPr>
              <a:t>Every</a:t>
            </a:r>
            <a:r>
              <a:rPr sz="2400" spc="-25" dirty="0">
                <a:latin typeface="Times New Roman"/>
                <a:cs typeface="Times New Roman"/>
              </a:rPr>
              <a:t> </a:t>
            </a:r>
            <a:r>
              <a:rPr sz="2400" dirty="0">
                <a:latin typeface="Times New Roman"/>
                <a:cs typeface="Times New Roman"/>
              </a:rPr>
              <a:t>hypothesis</a:t>
            </a:r>
            <a:r>
              <a:rPr sz="2400" spc="-35" dirty="0">
                <a:latin typeface="Times New Roman"/>
                <a:cs typeface="Times New Roman"/>
              </a:rPr>
              <a:t> </a:t>
            </a:r>
            <a:r>
              <a:rPr sz="2400" dirty="0">
                <a:latin typeface="Times New Roman"/>
                <a:cs typeface="Times New Roman"/>
              </a:rPr>
              <a:t>containing</a:t>
            </a:r>
            <a:r>
              <a:rPr sz="2400" spc="-55" dirty="0">
                <a:latin typeface="Times New Roman"/>
                <a:cs typeface="Times New Roman"/>
              </a:rPr>
              <a:t> </a:t>
            </a:r>
            <a:r>
              <a:rPr sz="2400" dirty="0">
                <a:latin typeface="Times New Roman"/>
                <a:cs typeface="Times New Roman"/>
              </a:rPr>
              <a:t>one</a:t>
            </a:r>
            <a:r>
              <a:rPr sz="2400" spc="-15" dirty="0">
                <a:latin typeface="Times New Roman"/>
                <a:cs typeface="Times New Roman"/>
              </a:rPr>
              <a:t> </a:t>
            </a:r>
            <a:r>
              <a:rPr sz="2400" dirty="0">
                <a:latin typeface="Times New Roman"/>
                <a:cs typeface="Times New Roman"/>
              </a:rPr>
              <a:t>or</a:t>
            </a:r>
            <a:r>
              <a:rPr sz="2400" spc="-25" dirty="0">
                <a:latin typeface="Times New Roman"/>
                <a:cs typeface="Times New Roman"/>
              </a:rPr>
              <a:t> </a:t>
            </a:r>
            <a:r>
              <a:rPr sz="2400" dirty="0">
                <a:latin typeface="Times New Roman"/>
                <a:cs typeface="Times New Roman"/>
              </a:rPr>
              <a:t>more</a:t>
            </a:r>
            <a:r>
              <a:rPr sz="2400" spc="-5" dirty="0">
                <a:latin typeface="Times New Roman"/>
                <a:cs typeface="Times New Roman"/>
              </a:rPr>
              <a:t> </a:t>
            </a:r>
            <a:r>
              <a:rPr sz="2400" dirty="0">
                <a:latin typeface="Times New Roman"/>
                <a:cs typeface="Times New Roman"/>
              </a:rPr>
              <a:t>"</a:t>
            </a:r>
            <a:r>
              <a:rPr sz="2400" spc="-25" dirty="0">
                <a:latin typeface="Times New Roman"/>
                <a:cs typeface="Times New Roman"/>
              </a:rPr>
              <a:t> </a:t>
            </a:r>
            <a:r>
              <a:rPr sz="2400" dirty="0">
                <a:latin typeface="Times New Roman"/>
                <a:cs typeface="Times New Roman"/>
              </a:rPr>
              <a:t>Φ"</a:t>
            </a:r>
            <a:r>
              <a:rPr sz="2400" spc="-25" dirty="0">
                <a:latin typeface="Times New Roman"/>
                <a:cs typeface="Times New Roman"/>
              </a:rPr>
              <a:t> </a:t>
            </a:r>
            <a:r>
              <a:rPr sz="2400" dirty="0">
                <a:latin typeface="Times New Roman"/>
                <a:cs typeface="Times New Roman"/>
              </a:rPr>
              <a:t>symbols represents</a:t>
            </a:r>
            <a:r>
              <a:rPr sz="2400" spc="-40"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empty</a:t>
            </a:r>
            <a:r>
              <a:rPr sz="2400" spc="-15" dirty="0">
                <a:latin typeface="Times New Roman"/>
                <a:cs typeface="Times New Roman"/>
              </a:rPr>
              <a:t> </a:t>
            </a:r>
            <a:r>
              <a:rPr sz="2400" dirty="0">
                <a:latin typeface="Times New Roman"/>
                <a:cs typeface="Times New Roman"/>
              </a:rPr>
              <a:t>set</a:t>
            </a:r>
            <a:r>
              <a:rPr sz="2400" spc="-25" dirty="0">
                <a:latin typeface="Times New Roman"/>
                <a:cs typeface="Times New Roman"/>
              </a:rPr>
              <a:t> of</a:t>
            </a:r>
            <a:endParaRPr sz="2400" dirty="0">
              <a:latin typeface="Times New Roman"/>
              <a:cs typeface="Times New Roman"/>
            </a:endParaRPr>
          </a:p>
          <a:p>
            <a:pPr marL="50800">
              <a:lnSpc>
                <a:spcPts val="2850"/>
              </a:lnSpc>
            </a:pPr>
            <a:r>
              <a:rPr sz="2400" dirty="0">
                <a:latin typeface="Times New Roman"/>
                <a:cs typeface="Times New Roman"/>
              </a:rPr>
              <a:t>instances;</a:t>
            </a:r>
            <a:r>
              <a:rPr sz="2400" spc="-45" dirty="0">
                <a:latin typeface="Times New Roman"/>
                <a:cs typeface="Times New Roman"/>
              </a:rPr>
              <a:t> </a:t>
            </a:r>
            <a:r>
              <a:rPr sz="2400" dirty="0">
                <a:latin typeface="Times New Roman"/>
                <a:cs typeface="Times New Roman"/>
              </a:rPr>
              <a:t>that</a:t>
            </a:r>
            <a:r>
              <a:rPr sz="2400" spc="-20"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dirty="0">
                <a:latin typeface="Times New Roman"/>
                <a:cs typeface="Times New Roman"/>
              </a:rPr>
              <a:t>it</a:t>
            </a:r>
            <a:r>
              <a:rPr sz="2400" spc="-25" dirty="0">
                <a:latin typeface="Times New Roman"/>
                <a:cs typeface="Times New Roman"/>
              </a:rPr>
              <a:t> </a:t>
            </a:r>
            <a:r>
              <a:rPr sz="2400" dirty="0">
                <a:latin typeface="Times New Roman"/>
                <a:cs typeface="Times New Roman"/>
              </a:rPr>
              <a:t>classifies</a:t>
            </a:r>
            <a:r>
              <a:rPr sz="2400" spc="-20" dirty="0">
                <a:latin typeface="Times New Roman"/>
                <a:cs typeface="Times New Roman"/>
              </a:rPr>
              <a:t> </a:t>
            </a:r>
            <a:r>
              <a:rPr sz="2400" dirty="0">
                <a:latin typeface="Times New Roman"/>
                <a:cs typeface="Times New Roman"/>
              </a:rPr>
              <a:t>every</a:t>
            </a:r>
            <a:r>
              <a:rPr sz="2400" spc="-15" dirty="0">
                <a:latin typeface="Times New Roman"/>
                <a:cs typeface="Times New Roman"/>
              </a:rPr>
              <a:t> </a:t>
            </a:r>
            <a:r>
              <a:rPr sz="2400" dirty="0">
                <a:latin typeface="Times New Roman"/>
                <a:cs typeface="Times New Roman"/>
              </a:rPr>
              <a:t>instance</a:t>
            </a:r>
            <a:r>
              <a:rPr sz="2400" spc="-35" dirty="0">
                <a:latin typeface="Times New Roman"/>
                <a:cs typeface="Times New Roman"/>
              </a:rPr>
              <a:t> </a:t>
            </a:r>
            <a:r>
              <a:rPr sz="2400" dirty="0">
                <a:latin typeface="Times New Roman"/>
                <a:cs typeface="Times New Roman"/>
              </a:rPr>
              <a:t>as</a:t>
            </a:r>
            <a:r>
              <a:rPr sz="2400" spc="20" dirty="0">
                <a:latin typeface="Times New Roman"/>
                <a:cs typeface="Times New Roman"/>
              </a:rPr>
              <a:t> </a:t>
            </a:r>
            <a:r>
              <a:rPr sz="2400" b="1" i="1" spc="-10" dirty="0">
                <a:latin typeface="Times New Roman"/>
                <a:cs typeface="Times New Roman"/>
              </a:rPr>
              <a:t>negative.</a:t>
            </a:r>
            <a:endParaRPr sz="2400" dirty="0">
              <a:latin typeface="Times New Roman"/>
              <a:cs typeface="Times New Roman"/>
            </a:endParaRPr>
          </a:p>
          <a:p>
            <a:pPr marL="393065" indent="-342265">
              <a:lnSpc>
                <a:spcPts val="2850"/>
              </a:lnSpc>
              <a:buFont typeface="Arial MT"/>
              <a:buChar char="•"/>
              <a:tabLst>
                <a:tab pos="393065" algn="l"/>
              </a:tabLst>
            </a:pPr>
            <a:r>
              <a:rPr sz="2400" dirty="0">
                <a:latin typeface="Times New Roman"/>
                <a:cs typeface="Times New Roman"/>
              </a:rPr>
              <a:t>1</a:t>
            </a:r>
            <a:r>
              <a:rPr sz="2400" spc="-5" dirty="0">
                <a:latin typeface="Times New Roman"/>
                <a:cs typeface="Times New Roman"/>
              </a:rPr>
              <a:t> </a:t>
            </a:r>
            <a:r>
              <a:rPr sz="2400" dirty="0">
                <a:latin typeface="Times New Roman"/>
                <a:cs typeface="Times New Roman"/>
              </a:rPr>
              <a:t>+</a:t>
            </a:r>
            <a:r>
              <a:rPr sz="2400" spc="-10" dirty="0">
                <a:latin typeface="Times New Roman"/>
                <a:cs typeface="Times New Roman"/>
              </a:rPr>
              <a:t> </a:t>
            </a:r>
            <a:r>
              <a:rPr sz="2400" dirty="0">
                <a:latin typeface="Times New Roman"/>
                <a:cs typeface="Times New Roman"/>
              </a:rPr>
              <a:t>(4.3.3.3.3.3) = 973. </a:t>
            </a:r>
            <a:r>
              <a:rPr lang="en-US" sz="2400" dirty="0">
                <a:latin typeface="Times New Roman"/>
                <a:cs typeface="Times New Roman"/>
              </a:rPr>
              <a:t>Semantically distinct hypothesis</a:t>
            </a:r>
            <a:endParaRPr sz="2400" dirty="0">
              <a:latin typeface="Times New Roman"/>
              <a:cs typeface="Times New Roman"/>
            </a:endParaRPr>
          </a:p>
        </p:txBody>
      </p:sp>
      <p:sp>
        <p:nvSpPr>
          <p:cNvPr id="5" name="object 5"/>
          <p:cNvSpPr txBox="1"/>
          <p:nvPr/>
        </p:nvSpPr>
        <p:spPr>
          <a:xfrm>
            <a:off x="11093967" y="6426811"/>
            <a:ext cx="180975" cy="208915"/>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888888"/>
                </a:solidFill>
                <a:latin typeface="Calibri"/>
                <a:cs typeface="Calibri"/>
              </a:rPr>
              <a:t>56</a:t>
            </a:r>
            <a:endParaRPr sz="1200">
              <a:latin typeface="Calibri"/>
              <a:cs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57</a:t>
            </a:fld>
            <a:endParaRPr spc="-25" dirty="0"/>
          </a:p>
        </p:txBody>
      </p:sp>
      <p:sp>
        <p:nvSpPr>
          <p:cNvPr id="2" name="object 2"/>
          <p:cNvSpPr txBox="1">
            <a:spLocks noGrp="1"/>
          </p:cNvSpPr>
          <p:nvPr>
            <p:ph type="title"/>
          </p:nvPr>
        </p:nvSpPr>
        <p:spPr>
          <a:prstGeom prst="rect">
            <a:avLst/>
          </a:prstGeom>
        </p:spPr>
        <p:txBody>
          <a:bodyPr vert="horz" wrap="square" lIns="0" tIns="12700" rIns="0" bIns="0" rtlCol="0">
            <a:spAutoFit/>
          </a:bodyPr>
          <a:lstStyle/>
          <a:p>
            <a:pPr marL="796925">
              <a:lnSpc>
                <a:spcPct val="100000"/>
              </a:lnSpc>
              <a:spcBef>
                <a:spcPts val="100"/>
              </a:spcBef>
            </a:pPr>
            <a:r>
              <a:rPr sz="3600" dirty="0"/>
              <a:t>General-</a:t>
            </a:r>
            <a:r>
              <a:rPr sz="3600" spc="100" dirty="0"/>
              <a:t>to-</a:t>
            </a:r>
            <a:r>
              <a:rPr sz="3600" spc="85" dirty="0"/>
              <a:t>Specific</a:t>
            </a:r>
            <a:r>
              <a:rPr sz="3600" b="0" spc="-10" dirty="0">
                <a:latin typeface="Times New Roman"/>
                <a:cs typeface="Times New Roman"/>
              </a:rPr>
              <a:t> </a:t>
            </a:r>
            <a:r>
              <a:rPr sz="3600" spc="95" dirty="0"/>
              <a:t>Ordering</a:t>
            </a:r>
            <a:r>
              <a:rPr sz="3600" b="0" spc="30" dirty="0">
                <a:latin typeface="Times New Roman"/>
                <a:cs typeface="Times New Roman"/>
              </a:rPr>
              <a:t> </a:t>
            </a:r>
            <a:r>
              <a:rPr sz="3600" dirty="0"/>
              <a:t>of</a:t>
            </a:r>
            <a:r>
              <a:rPr sz="3600" b="0" spc="25" dirty="0">
                <a:latin typeface="Times New Roman"/>
                <a:cs typeface="Times New Roman"/>
              </a:rPr>
              <a:t> </a:t>
            </a:r>
            <a:r>
              <a:rPr sz="3600" spc="-10" dirty="0"/>
              <a:t>Hypotheses</a:t>
            </a:r>
            <a:endParaRPr sz="3600" dirty="0">
              <a:latin typeface="Times New Roman"/>
              <a:cs typeface="Times New Roman"/>
            </a:endParaRPr>
          </a:p>
        </p:txBody>
      </p:sp>
      <p:sp>
        <p:nvSpPr>
          <p:cNvPr id="3" name="object 3"/>
          <p:cNvSpPr txBox="1"/>
          <p:nvPr/>
        </p:nvSpPr>
        <p:spPr>
          <a:xfrm>
            <a:off x="860866" y="1509517"/>
            <a:ext cx="10377170" cy="2952115"/>
          </a:xfrm>
          <a:prstGeom prst="rect">
            <a:avLst/>
          </a:prstGeom>
        </p:spPr>
        <p:txBody>
          <a:bodyPr vert="horz" wrap="square" lIns="0" tIns="12700" rIns="0" bIns="0" rtlCol="0">
            <a:spAutoFit/>
          </a:bodyPr>
          <a:lstStyle/>
          <a:p>
            <a:pPr marL="393065" indent="-342265">
              <a:lnSpc>
                <a:spcPct val="100000"/>
              </a:lnSpc>
              <a:spcBef>
                <a:spcPts val="100"/>
              </a:spcBef>
              <a:buFont typeface="Arial MT"/>
              <a:buChar char="•"/>
              <a:tabLst>
                <a:tab pos="393065" algn="l"/>
              </a:tabLst>
            </a:pPr>
            <a:r>
              <a:rPr sz="2400" dirty="0">
                <a:latin typeface="Times New Roman"/>
                <a:cs typeface="Times New Roman"/>
              </a:rPr>
              <a:t>Consider the two </a:t>
            </a:r>
            <a:r>
              <a:rPr sz="2400" spc="-10" dirty="0">
                <a:latin typeface="Times New Roman"/>
                <a:cs typeface="Times New Roman"/>
              </a:rPr>
              <a:t>hypotheses</a:t>
            </a:r>
            <a:endParaRPr sz="2400">
              <a:latin typeface="Times New Roman"/>
              <a:cs typeface="Times New Roman"/>
            </a:endParaRPr>
          </a:p>
          <a:p>
            <a:pPr marL="2794000">
              <a:lnSpc>
                <a:spcPct val="100000"/>
              </a:lnSpc>
            </a:pPr>
            <a:r>
              <a:rPr sz="2400" dirty="0">
                <a:latin typeface="Times New Roman"/>
                <a:cs typeface="Times New Roman"/>
              </a:rPr>
              <a:t>h</a:t>
            </a:r>
            <a:r>
              <a:rPr sz="2400" baseline="-20833" dirty="0">
                <a:latin typeface="Times New Roman"/>
                <a:cs typeface="Times New Roman"/>
              </a:rPr>
              <a:t>1</a:t>
            </a:r>
            <a:r>
              <a:rPr sz="2400" spc="292" baseline="-20833" dirty="0">
                <a:latin typeface="Times New Roman"/>
                <a:cs typeface="Times New Roman"/>
              </a:rPr>
              <a:t> </a:t>
            </a:r>
            <a:r>
              <a:rPr sz="2400" dirty="0">
                <a:latin typeface="Times New Roman"/>
                <a:cs typeface="Times New Roman"/>
              </a:rPr>
              <a:t>=</a:t>
            </a:r>
            <a:r>
              <a:rPr sz="2400" spc="-15" dirty="0">
                <a:latin typeface="Times New Roman"/>
                <a:cs typeface="Times New Roman"/>
              </a:rPr>
              <a:t> </a:t>
            </a:r>
            <a:r>
              <a:rPr sz="2400" spc="-20" dirty="0">
                <a:latin typeface="Times New Roman"/>
                <a:cs typeface="Times New Roman"/>
              </a:rPr>
              <a:t>(Sunny,</a:t>
            </a:r>
            <a:r>
              <a:rPr sz="2400" spc="-10" dirty="0">
                <a:latin typeface="Times New Roman"/>
                <a:cs typeface="Times New Roman"/>
              </a:rPr>
              <a:t> </a:t>
            </a:r>
            <a:r>
              <a:rPr sz="2400" dirty="0">
                <a:latin typeface="Times New Roman"/>
                <a:cs typeface="Times New Roman"/>
              </a:rPr>
              <a:t>?,</a:t>
            </a:r>
            <a:r>
              <a:rPr sz="2400" spc="-20" dirty="0">
                <a:latin typeface="Times New Roman"/>
                <a:cs typeface="Times New Roman"/>
              </a:rPr>
              <a:t> </a:t>
            </a:r>
            <a:r>
              <a:rPr sz="2400" dirty="0">
                <a:latin typeface="Times New Roman"/>
                <a:cs typeface="Times New Roman"/>
              </a:rPr>
              <a:t>?,</a:t>
            </a:r>
            <a:r>
              <a:rPr sz="2400" spc="-35" dirty="0">
                <a:latin typeface="Times New Roman"/>
                <a:cs typeface="Times New Roman"/>
              </a:rPr>
              <a:t> </a:t>
            </a:r>
            <a:r>
              <a:rPr sz="2400" dirty="0">
                <a:latin typeface="Times New Roman"/>
                <a:cs typeface="Times New Roman"/>
              </a:rPr>
              <a:t>Strong,</a:t>
            </a:r>
            <a:r>
              <a:rPr sz="2400" spc="-5" dirty="0">
                <a:latin typeface="Times New Roman"/>
                <a:cs typeface="Times New Roman"/>
              </a:rPr>
              <a:t> </a:t>
            </a:r>
            <a:r>
              <a:rPr sz="2400" dirty="0">
                <a:latin typeface="Times New Roman"/>
                <a:cs typeface="Times New Roman"/>
              </a:rPr>
              <a:t>?,</a:t>
            </a:r>
            <a:r>
              <a:rPr sz="2400" spc="-35" dirty="0">
                <a:latin typeface="Times New Roman"/>
                <a:cs typeface="Times New Roman"/>
              </a:rPr>
              <a:t> </a:t>
            </a:r>
            <a:r>
              <a:rPr sz="2400" spc="-25" dirty="0">
                <a:latin typeface="Times New Roman"/>
                <a:cs typeface="Times New Roman"/>
              </a:rPr>
              <a:t>?)</a:t>
            </a:r>
            <a:endParaRPr sz="2400">
              <a:latin typeface="Times New Roman"/>
              <a:cs typeface="Times New Roman"/>
            </a:endParaRPr>
          </a:p>
          <a:p>
            <a:pPr marL="2794000">
              <a:lnSpc>
                <a:spcPct val="100000"/>
              </a:lnSpc>
            </a:pPr>
            <a:r>
              <a:rPr sz="2400" dirty="0">
                <a:latin typeface="Times New Roman"/>
                <a:cs typeface="Times New Roman"/>
              </a:rPr>
              <a:t>h</a:t>
            </a:r>
            <a:r>
              <a:rPr sz="2400" baseline="-20833" dirty="0">
                <a:latin typeface="Times New Roman"/>
                <a:cs typeface="Times New Roman"/>
              </a:rPr>
              <a:t>2</a:t>
            </a:r>
            <a:r>
              <a:rPr sz="2400" spc="277" baseline="-20833" dirty="0">
                <a:latin typeface="Times New Roman"/>
                <a:cs typeface="Times New Roman"/>
              </a:rPr>
              <a:t> </a:t>
            </a:r>
            <a:r>
              <a:rPr sz="2400" dirty="0">
                <a:latin typeface="Times New Roman"/>
                <a:cs typeface="Times New Roman"/>
              </a:rPr>
              <a:t>=</a:t>
            </a:r>
            <a:r>
              <a:rPr sz="2400" spc="-25" dirty="0">
                <a:latin typeface="Times New Roman"/>
                <a:cs typeface="Times New Roman"/>
              </a:rPr>
              <a:t> </a:t>
            </a:r>
            <a:r>
              <a:rPr sz="2400" spc="-10" dirty="0">
                <a:latin typeface="Times New Roman"/>
                <a:cs typeface="Times New Roman"/>
              </a:rPr>
              <a:t>(Sunny, </a:t>
            </a:r>
            <a:r>
              <a:rPr sz="2400" dirty="0">
                <a:latin typeface="Times New Roman"/>
                <a:cs typeface="Times New Roman"/>
              </a:rPr>
              <a:t>?,</a:t>
            </a:r>
            <a:r>
              <a:rPr sz="2400" spc="-25" dirty="0">
                <a:latin typeface="Times New Roman"/>
                <a:cs typeface="Times New Roman"/>
              </a:rPr>
              <a:t> </a:t>
            </a:r>
            <a:r>
              <a:rPr sz="2400" dirty="0">
                <a:latin typeface="Times New Roman"/>
                <a:cs typeface="Times New Roman"/>
              </a:rPr>
              <a:t>?,</a:t>
            </a:r>
            <a:r>
              <a:rPr sz="2400" spc="-35" dirty="0">
                <a:latin typeface="Times New Roman"/>
                <a:cs typeface="Times New Roman"/>
              </a:rPr>
              <a:t> </a:t>
            </a:r>
            <a:r>
              <a:rPr sz="2400" dirty="0">
                <a:latin typeface="Times New Roman"/>
                <a:cs typeface="Times New Roman"/>
              </a:rPr>
              <a:t>?,</a:t>
            </a:r>
            <a:r>
              <a:rPr sz="2400" spc="-25" dirty="0">
                <a:latin typeface="Times New Roman"/>
                <a:cs typeface="Times New Roman"/>
              </a:rPr>
              <a:t> </a:t>
            </a:r>
            <a:r>
              <a:rPr sz="2400" dirty="0">
                <a:latin typeface="Times New Roman"/>
                <a:cs typeface="Times New Roman"/>
              </a:rPr>
              <a:t>?,</a:t>
            </a:r>
            <a:r>
              <a:rPr sz="2400" spc="-30" dirty="0">
                <a:latin typeface="Times New Roman"/>
                <a:cs typeface="Times New Roman"/>
              </a:rPr>
              <a:t> </a:t>
            </a:r>
            <a:r>
              <a:rPr sz="2400" spc="-25" dirty="0">
                <a:latin typeface="Times New Roman"/>
                <a:cs typeface="Times New Roman"/>
              </a:rPr>
              <a:t>?)</a:t>
            </a:r>
            <a:endParaRPr sz="2400">
              <a:latin typeface="Times New Roman"/>
              <a:cs typeface="Times New Roman"/>
            </a:endParaRPr>
          </a:p>
          <a:p>
            <a:pPr>
              <a:lnSpc>
                <a:spcPct val="100000"/>
              </a:lnSpc>
              <a:spcBef>
                <a:spcPts val="120"/>
              </a:spcBef>
            </a:pPr>
            <a:endParaRPr sz="2400">
              <a:latin typeface="Times New Roman"/>
              <a:cs typeface="Times New Roman"/>
            </a:endParaRPr>
          </a:p>
          <a:p>
            <a:pPr marL="391160" indent="-340360" algn="just">
              <a:lnSpc>
                <a:spcPct val="100000"/>
              </a:lnSpc>
              <a:buFont typeface="Arial MT"/>
              <a:buChar char="•"/>
              <a:tabLst>
                <a:tab pos="391160" algn="l"/>
              </a:tabLst>
            </a:pPr>
            <a:r>
              <a:rPr sz="2400" dirty="0">
                <a:latin typeface="Times New Roman"/>
                <a:cs typeface="Times New Roman"/>
              </a:rPr>
              <a:t>Consider</a:t>
            </a:r>
            <a:r>
              <a:rPr sz="2400" spc="-5" dirty="0">
                <a:latin typeface="Times New Roman"/>
                <a:cs typeface="Times New Roman"/>
              </a:rPr>
              <a:t> </a:t>
            </a:r>
            <a:r>
              <a:rPr sz="2400" dirty="0">
                <a:latin typeface="Times New Roman"/>
                <a:cs typeface="Times New Roman"/>
              </a:rPr>
              <a:t>the</a:t>
            </a:r>
            <a:r>
              <a:rPr sz="2400" spc="-10" dirty="0">
                <a:latin typeface="Times New Roman"/>
                <a:cs typeface="Times New Roman"/>
              </a:rPr>
              <a:t> </a:t>
            </a:r>
            <a:r>
              <a:rPr sz="2400" dirty="0">
                <a:latin typeface="Times New Roman"/>
                <a:cs typeface="Times New Roman"/>
              </a:rPr>
              <a:t>sets</a:t>
            </a:r>
            <a:r>
              <a:rPr sz="2400" spc="-10" dirty="0">
                <a:latin typeface="Times New Roman"/>
                <a:cs typeface="Times New Roman"/>
              </a:rPr>
              <a:t> </a:t>
            </a:r>
            <a:r>
              <a:rPr sz="2400" dirty="0">
                <a:latin typeface="Times New Roman"/>
                <a:cs typeface="Times New Roman"/>
              </a:rPr>
              <a:t>of</a:t>
            </a:r>
            <a:r>
              <a:rPr sz="2400" spc="-15" dirty="0">
                <a:latin typeface="Times New Roman"/>
                <a:cs typeface="Times New Roman"/>
              </a:rPr>
              <a:t> </a:t>
            </a:r>
            <a:r>
              <a:rPr sz="2400" dirty="0">
                <a:latin typeface="Times New Roman"/>
                <a:cs typeface="Times New Roman"/>
              </a:rPr>
              <a:t>instances</a:t>
            </a:r>
            <a:r>
              <a:rPr sz="2400" spc="-10" dirty="0">
                <a:latin typeface="Times New Roman"/>
                <a:cs typeface="Times New Roman"/>
              </a:rPr>
              <a:t> </a:t>
            </a:r>
            <a:r>
              <a:rPr sz="2400" dirty="0">
                <a:latin typeface="Times New Roman"/>
                <a:cs typeface="Times New Roman"/>
              </a:rPr>
              <a:t>that</a:t>
            </a:r>
            <a:r>
              <a:rPr sz="2400" spc="-20" dirty="0">
                <a:latin typeface="Times New Roman"/>
                <a:cs typeface="Times New Roman"/>
              </a:rPr>
              <a:t> </a:t>
            </a:r>
            <a:r>
              <a:rPr sz="2400" dirty="0">
                <a:latin typeface="Times New Roman"/>
                <a:cs typeface="Times New Roman"/>
              </a:rPr>
              <a:t>are</a:t>
            </a:r>
            <a:r>
              <a:rPr sz="2400" spc="-20" dirty="0">
                <a:latin typeface="Times New Roman"/>
                <a:cs typeface="Times New Roman"/>
              </a:rPr>
              <a:t> </a:t>
            </a:r>
            <a:r>
              <a:rPr sz="2400" dirty="0">
                <a:latin typeface="Times New Roman"/>
                <a:cs typeface="Times New Roman"/>
              </a:rPr>
              <a:t>classified</a:t>
            </a:r>
            <a:r>
              <a:rPr sz="2400" spc="-30" dirty="0">
                <a:latin typeface="Times New Roman"/>
                <a:cs typeface="Times New Roman"/>
              </a:rPr>
              <a:t> </a:t>
            </a:r>
            <a:r>
              <a:rPr sz="2400" dirty="0">
                <a:latin typeface="Times New Roman"/>
                <a:cs typeface="Times New Roman"/>
              </a:rPr>
              <a:t>positive</a:t>
            </a:r>
            <a:r>
              <a:rPr sz="2400" spc="-25" dirty="0">
                <a:latin typeface="Times New Roman"/>
                <a:cs typeface="Times New Roman"/>
              </a:rPr>
              <a:t> </a:t>
            </a:r>
            <a:r>
              <a:rPr sz="2400" dirty="0">
                <a:latin typeface="Times New Roman"/>
                <a:cs typeface="Times New Roman"/>
              </a:rPr>
              <a:t>by h</a:t>
            </a:r>
            <a:r>
              <a:rPr sz="2400" baseline="-20833" dirty="0">
                <a:latin typeface="Times New Roman"/>
                <a:cs typeface="Times New Roman"/>
              </a:rPr>
              <a:t>l</a:t>
            </a:r>
            <a:r>
              <a:rPr sz="2400" spc="292" baseline="-20833" dirty="0">
                <a:latin typeface="Times New Roman"/>
                <a:cs typeface="Times New Roman"/>
              </a:rPr>
              <a:t> </a:t>
            </a:r>
            <a:r>
              <a:rPr sz="2400" dirty="0">
                <a:latin typeface="Times New Roman"/>
                <a:cs typeface="Times New Roman"/>
              </a:rPr>
              <a:t>and</a:t>
            </a:r>
            <a:r>
              <a:rPr sz="2400" spc="-5" dirty="0">
                <a:latin typeface="Times New Roman"/>
                <a:cs typeface="Times New Roman"/>
              </a:rPr>
              <a:t> </a:t>
            </a:r>
            <a:r>
              <a:rPr sz="2400" dirty="0">
                <a:latin typeface="Times New Roman"/>
                <a:cs typeface="Times New Roman"/>
              </a:rPr>
              <a:t>by </a:t>
            </a:r>
            <a:r>
              <a:rPr sz="2400" spc="-25" dirty="0">
                <a:latin typeface="Times New Roman"/>
                <a:cs typeface="Times New Roman"/>
              </a:rPr>
              <a:t>h</a:t>
            </a:r>
            <a:r>
              <a:rPr sz="2400" spc="-37" baseline="-20833" dirty="0">
                <a:latin typeface="Times New Roman"/>
                <a:cs typeface="Times New Roman"/>
              </a:rPr>
              <a:t>2</a:t>
            </a:r>
            <a:r>
              <a:rPr sz="2400" spc="-25" dirty="0">
                <a:latin typeface="Times New Roman"/>
                <a:cs typeface="Times New Roman"/>
              </a:rPr>
              <a:t>.</a:t>
            </a:r>
            <a:endParaRPr sz="2400">
              <a:latin typeface="Times New Roman"/>
              <a:cs typeface="Times New Roman"/>
            </a:endParaRPr>
          </a:p>
          <a:p>
            <a:pPr marL="391160" marR="55880" indent="-340360" algn="just">
              <a:lnSpc>
                <a:spcPct val="100000"/>
              </a:lnSpc>
              <a:buFont typeface="Arial MT"/>
              <a:buChar char="•"/>
              <a:tabLst>
                <a:tab pos="393700" algn="l"/>
              </a:tabLst>
            </a:pPr>
            <a:r>
              <a:rPr sz="2400" dirty="0">
                <a:latin typeface="Times New Roman"/>
                <a:cs typeface="Times New Roman"/>
              </a:rPr>
              <a:t>h</a:t>
            </a:r>
            <a:r>
              <a:rPr sz="2400" baseline="-20833" dirty="0">
                <a:latin typeface="Times New Roman"/>
                <a:cs typeface="Times New Roman"/>
              </a:rPr>
              <a:t>2</a:t>
            </a:r>
            <a:r>
              <a:rPr sz="2400" spc="254" baseline="-20833" dirty="0">
                <a:latin typeface="Times New Roman"/>
                <a:cs typeface="Times New Roman"/>
              </a:rPr>
              <a:t>  </a:t>
            </a:r>
            <a:r>
              <a:rPr sz="2400" dirty="0">
                <a:latin typeface="Times New Roman"/>
                <a:cs typeface="Times New Roman"/>
              </a:rPr>
              <a:t>imposes</a:t>
            </a:r>
            <a:r>
              <a:rPr sz="2400" spc="550" dirty="0">
                <a:latin typeface="Times New Roman"/>
                <a:cs typeface="Times New Roman"/>
              </a:rPr>
              <a:t> </a:t>
            </a:r>
            <a:r>
              <a:rPr sz="2400" dirty="0">
                <a:latin typeface="Times New Roman"/>
                <a:cs typeface="Times New Roman"/>
              </a:rPr>
              <a:t>fewer</a:t>
            </a:r>
            <a:r>
              <a:rPr sz="2400" spc="545" dirty="0">
                <a:latin typeface="Times New Roman"/>
                <a:cs typeface="Times New Roman"/>
              </a:rPr>
              <a:t> </a:t>
            </a:r>
            <a:r>
              <a:rPr sz="2400" dirty="0">
                <a:latin typeface="Times New Roman"/>
                <a:cs typeface="Times New Roman"/>
              </a:rPr>
              <a:t>constraints</a:t>
            </a:r>
            <a:r>
              <a:rPr sz="2400" spc="545" dirty="0">
                <a:latin typeface="Times New Roman"/>
                <a:cs typeface="Times New Roman"/>
              </a:rPr>
              <a:t> </a:t>
            </a:r>
            <a:r>
              <a:rPr sz="2400" dirty="0">
                <a:latin typeface="Times New Roman"/>
                <a:cs typeface="Times New Roman"/>
              </a:rPr>
              <a:t>on</a:t>
            </a:r>
            <a:r>
              <a:rPr sz="2400" spc="530" dirty="0">
                <a:latin typeface="Times New Roman"/>
                <a:cs typeface="Times New Roman"/>
              </a:rPr>
              <a:t> </a:t>
            </a:r>
            <a:r>
              <a:rPr sz="2400" dirty="0">
                <a:latin typeface="Times New Roman"/>
                <a:cs typeface="Times New Roman"/>
              </a:rPr>
              <a:t>the</a:t>
            </a:r>
            <a:r>
              <a:rPr sz="2400" spc="540" dirty="0">
                <a:latin typeface="Times New Roman"/>
                <a:cs typeface="Times New Roman"/>
              </a:rPr>
              <a:t> </a:t>
            </a:r>
            <a:r>
              <a:rPr sz="2400" dirty="0">
                <a:latin typeface="Times New Roman"/>
                <a:cs typeface="Times New Roman"/>
              </a:rPr>
              <a:t>instance,</a:t>
            </a:r>
            <a:r>
              <a:rPr sz="2400" spc="525" dirty="0">
                <a:latin typeface="Times New Roman"/>
                <a:cs typeface="Times New Roman"/>
              </a:rPr>
              <a:t> </a:t>
            </a:r>
            <a:r>
              <a:rPr sz="2400" dirty="0">
                <a:latin typeface="Times New Roman"/>
                <a:cs typeface="Times New Roman"/>
              </a:rPr>
              <a:t>it</a:t>
            </a:r>
            <a:r>
              <a:rPr sz="2400" spc="545" dirty="0">
                <a:latin typeface="Times New Roman"/>
                <a:cs typeface="Times New Roman"/>
              </a:rPr>
              <a:t> </a:t>
            </a:r>
            <a:r>
              <a:rPr sz="2400" dirty="0">
                <a:latin typeface="Times New Roman"/>
                <a:cs typeface="Times New Roman"/>
              </a:rPr>
              <a:t>classifies</a:t>
            </a:r>
            <a:r>
              <a:rPr sz="2400" spc="545" dirty="0">
                <a:latin typeface="Times New Roman"/>
                <a:cs typeface="Times New Roman"/>
              </a:rPr>
              <a:t> </a:t>
            </a:r>
            <a:r>
              <a:rPr sz="2400" dirty="0">
                <a:latin typeface="Times New Roman"/>
                <a:cs typeface="Times New Roman"/>
              </a:rPr>
              <a:t>more</a:t>
            </a:r>
            <a:r>
              <a:rPr sz="2400" spc="545" dirty="0">
                <a:latin typeface="Times New Roman"/>
                <a:cs typeface="Times New Roman"/>
              </a:rPr>
              <a:t> </a:t>
            </a:r>
            <a:r>
              <a:rPr sz="2400" dirty="0">
                <a:latin typeface="Times New Roman"/>
                <a:cs typeface="Times New Roman"/>
              </a:rPr>
              <a:t>instances</a:t>
            </a:r>
            <a:r>
              <a:rPr sz="2400" spc="545" dirty="0">
                <a:latin typeface="Times New Roman"/>
                <a:cs typeface="Times New Roman"/>
              </a:rPr>
              <a:t> </a:t>
            </a:r>
            <a:r>
              <a:rPr sz="2400" spc="-25" dirty="0">
                <a:latin typeface="Times New Roman"/>
                <a:cs typeface="Times New Roman"/>
              </a:rPr>
              <a:t>as 	</a:t>
            </a:r>
            <a:r>
              <a:rPr sz="2400" dirty="0">
                <a:latin typeface="Times New Roman"/>
                <a:cs typeface="Times New Roman"/>
              </a:rPr>
              <a:t>positive.</a:t>
            </a:r>
            <a:r>
              <a:rPr sz="2400" spc="80" dirty="0">
                <a:latin typeface="Times New Roman"/>
                <a:cs typeface="Times New Roman"/>
              </a:rPr>
              <a:t> </a:t>
            </a:r>
            <a:r>
              <a:rPr sz="2400" dirty="0">
                <a:latin typeface="Times New Roman"/>
                <a:cs typeface="Times New Roman"/>
              </a:rPr>
              <a:t>So,</a:t>
            </a:r>
            <a:r>
              <a:rPr sz="2400" spc="70" dirty="0">
                <a:latin typeface="Times New Roman"/>
                <a:cs typeface="Times New Roman"/>
              </a:rPr>
              <a:t> </a:t>
            </a:r>
            <a:r>
              <a:rPr sz="2400" dirty="0">
                <a:latin typeface="Times New Roman"/>
                <a:cs typeface="Times New Roman"/>
              </a:rPr>
              <a:t>any</a:t>
            </a:r>
            <a:r>
              <a:rPr sz="2400" spc="70" dirty="0">
                <a:latin typeface="Times New Roman"/>
                <a:cs typeface="Times New Roman"/>
              </a:rPr>
              <a:t> </a:t>
            </a:r>
            <a:r>
              <a:rPr sz="2400" dirty="0">
                <a:latin typeface="Times New Roman"/>
                <a:cs typeface="Times New Roman"/>
              </a:rPr>
              <a:t>instance</a:t>
            </a:r>
            <a:r>
              <a:rPr sz="2400" spc="90" dirty="0">
                <a:latin typeface="Times New Roman"/>
                <a:cs typeface="Times New Roman"/>
              </a:rPr>
              <a:t> </a:t>
            </a:r>
            <a:r>
              <a:rPr sz="2400" dirty="0">
                <a:latin typeface="Times New Roman"/>
                <a:cs typeface="Times New Roman"/>
              </a:rPr>
              <a:t>classified</a:t>
            </a:r>
            <a:r>
              <a:rPr sz="2400" spc="70" dirty="0">
                <a:latin typeface="Times New Roman"/>
                <a:cs typeface="Times New Roman"/>
              </a:rPr>
              <a:t> </a:t>
            </a:r>
            <a:r>
              <a:rPr sz="2400" dirty="0">
                <a:latin typeface="Times New Roman"/>
                <a:cs typeface="Times New Roman"/>
              </a:rPr>
              <a:t>positive</a:t>
            </a:r>
            <a:r>
              <a:rPr sz="2400" spc="90" dirty="0">
                <a:latin typeface="Times New Roman"/>
                <a:cs typeface="Times New Roman"/>
              </a:rPr>
              <a:t> </a:t>
            </a:r>
            <a:r>
              <a:rPr sz="2400" dirty="0">
                <a:latin typeface="Times New Roman"/>
                <a:cs typeface="Times New Roman"/>
              </a:rPr>
              <a:t>by</a:t>
            </a:r>
            <a:r>
              <a:rPr sz="2400" spc="65" dirty="0">
                <a:latin typeface="Times New Roman"/>
                <a:cs typeface="Times New Roman"/>
              </a:rPr>
              <a:t> </a:t>
            </a:r>
            <a:r>
              <a:rPr sz="2400" dirty="0">
                <a:latin typeface="Times New Roman"/>
                <a:cs typeface="Times New Roman"/>
              </a:rPr>
              <a:t>h</a:t>
            </a:r>
            <a:r>
              <a:rPr sz="2400" baseline="-20833" dirty="0">
                <a:latin typeface="Times New Roman"/>
                <a:cs typeface="Times New Roman"/>
              </a:rPr>
              <a:t>l</a:t>
            </a:r>
            <a:r>
              <a:rPr sz="2400" spc="419" baseline="-20833" dirty="0">
                <a:latin typeface="Times New Roman"/>
                <a:cs typeface="Times New Roman"/>
              </a:rPr>
              <a:t> </a:t>
            </a:r>
            <a:r>
              <a:rPr sz="2400" dirty="0">
                <a:latin typeface="Times New Roman"/>
                <a:cs typeface="Times New Roman"/>
              </a:rPr>
              <a:t>will</a:t>
            </a:r>
            <a:r>
              <a:rPr sz="2400" spc="90" dirty="0">
                <a:latin typeface="Times New Roman"/>
                <a:cs typeface="Times New Roman"/>
              </a:rPr>
              <a:t> </a:t>
            </a:r>
            <a:r>
              <a:rPr sz="2400" dirty="0">
                <a:latin typeface="Times New Roman"/>
                <a:cs typeface="Times New Roman"/>
              </a:rPr>
              <a:t>also</a:t>
            </a:r>
            <a:r>
              <a:rPr sz="2400" spc="60" dirty="0">
                <a:latin typeface="Times New Roman"/>
                <a:cs typeface="Times New Roman"/>
              </a:rPr>
              <a:t> </a:t>
            </a:r>
            <a:r>
              <a:rPr sz="2400" dirty="0">
                <a:latin typeface="Times New Roman"/>
                <a:cs typeface="Times New Roman"/>
              </a:rPr>
              <a:t>be</a:t>
            </a:r>
            <a:r>
              <a:rPr sz="2400" spc="85" dirty="0">
                <a:latin typeface="Times New Roman"/>
                <a:cs typeface="Times New Roman"/>
              </a:rPr>
              <a:t> </a:t>
            </a:r>
            <a:r>
              <a:rPr sz="2400" dirty="0">
                <a:latin typeface="Times New Roman"/>
                <a:cs typeface="Times New Roman"/>
              </a:rPr>
              <a:t>classified</a:t>
            </a:r>
            <a:r>
              <a:rPr sz="2400" spc="70" dirty="0">
                <a:latin typeface="Times New Roman"/>
                <a:cs typeface="Times New Roman"/>
              </a:rPr>
              <a:t> </a:t>
            </a:r>
            <a:r>
              <a:rPr sz="2400" spc="-10" dirty="0">
                <a:latin typeface="Times New Roman"/>
                <a:cs typeface="Times New Roman"/>
              </a:rPr>
              <a:t>positive 	</a:t>
            </a:r>
            <a:r>
              <a:rPr sz="2400" dirty="0">
                <a:latin typeface="Times New Roman"/>
                <a:cs typeface="Times New Roman"/>
              </a:rPr>
              <a:t>by</a:t>
            </a:r>
            <a:r>
              <a:rPr sz="2400" spc="-10" dirty="0">
                <a:latin typeface="Times New Roman"/>
                <a:cs typeface="Times New Roman"/>
              </a:rPr>
              <a:t> </a:t>
            </a:r>
            <a:r>
              <a:rPr sz="2400" dirty="0">
                <a:latin typeface="Times New Roman"/>
                <a:cs typeface="Times New Roman"/>
              </a:rPr>
              <a:t>h</a:t>
            </a:r>
            <a:r>
              <a:rPr sz="2400" baseline="-20833" dirty="0">
                <a:latin typeface="Times New Roman"/>
                <a:cs typeface="Times New Roman"/>
              </a:rPr>
              <a:t>2</a:t>
            </a:r>
            <a:r>
              <a:rPr sz="2400" dirty="0">
                <a:latin typeface="Times New Roman"/>
                <a:cs typeface="Times New Roman"/>
              </a:rPr>
              <a:t>.</a:t>
            </a:r>
            <a:r>
              <a:rPr sz="2400" spc="-55" dirty="0">
                <a:latin typeface="Times New Roman"/>
                <a:cs typeface="Times New Roman"/>
              </a:rPr>
              <a:t> </a:t>
            </a:r>
            <a:r>
              <a:rPr sz="2400" dirty="0">
                <a:latin typeface="Times New Roman"/>
                <a:cs typeface="Times New Roman"/>
              </a:rPr>
              <a:t>Therefore,</a:t>
            </a:r>
            <a:r>
              <a:rPr sz="2400" spc="-10" dirty="0">
                <a:latin typeface="Times New Roman"/>
                <a:cs typeface="Times New Roman"/>
              </a:rPr>
              <a:t> </a:t>
            </a:r>
            <a:r>
              <a:rPr sz="2400" dirty="0">
                <a:latin typeface="Times New Roman"/>
                <a:cs typeface="Times New Roman"/>
              </a:rPr>
              <a:t>h</a:t>
            </a:r>
            <a:r>
              <a:rPr sz="2400" baseline="-20833" dirty="0">
                <a:latin typeface="Times New Roman"/>
                <a:cs typeface="Times New Roman"/>
              </a:rPr>
              <a:t>2</a:t>
            </a:r>
            <a:r>
              <a:rPr sz="2400" spc="277" baseline="-20833"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dirty="0">
                <a:latin typeface="Times New Roman"/>
                <a:cs typeface="Times New Roman"/>
              </a:rPr>
              <a:t>more</a:t>
            </a:r>
            <a:r>
              <a:rPr sz="2400" spc="5" dirty="0">
                <a:latin typeface="Times New Roman"/>
                <a:cs typeface="Times New Roman"/>
              </a:rPr>
              <a:t> </a:t>
            </a:r>
            <a:r>
              <a:rPr sz="2400" dirty="0">
                <a:latin typeface="Times New Roman"/>
                <a:cs typeface="Times New Roman"/>
              </a:rPr>
              <a:t>general</a:t>
            </a:r>
            <a:r>
              <a:rPr sz="2400" spc="-35" dirty="0">
                <a:latin typeface="Times New Roman"/>
                <a:cs typeface="Times New Roman"/>
              </a:rPr>
              <a:t> </a:t>
            </a:r>
            <a:r>
              <a:rPr sz="2400" dirty="0">
                <a:latin typeface="Times New Roman"/>
                <a:cs typeface="Times New Roman"/>
              </a:rPr>
              <a:t>than</a:t>
            </a:r>
            <a:r>
              <a:rPr sz="2400" spc="-10" dirty="0">
                <a:latin typeface="Times New Roman"/>
                <a:cs typeface="Times New Roman"/>
              </a:rPr>
              <a:t> </a:t>
            </a:r>
            <a:r>
              <a:rPr sz="2400" spc="-25" dirty="0">
                <a:latin typeface="Times New Roman"/>
                <a:cs typeface="Times New Roman"/>
              </a:rPr>
              <a:t>h</a:t>
            </a:r>
            <a:r>
              <a:rPr sz="2400" spc="-37" baseline="-20833" dirty="0">
                <a:latin typeface="Times New Roman"/>
                <a:cs typeface="Times New Roman"/>
              </a:rPr>
              <a:t>l</a:t>
            </a:r>
            <a:r>
              <a:rPr sz="2400" spc="-25" dirty="0">
                <a:latin typeface="Times New Roman"/>
                <a:cs typeface="Times New Roman"/>
              </a:rPr>
              <a:t>.</a:t>
            </a:r>
            <a:endParaRPr sz="2400">
              <a:latin typeface="Times New Roman"/>
              <a:cs typeface="Times New Roman"/>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796925">
              <a:lnSpc>
                <a:spcPct val="100000"/>
              </a:lnSpc>
              <a:spcBef>
                <a:spcPts val="100"/>
              </a:spcBef>
            </a:pPr>
            <a:r>
              <a:rPr sz="3600" dirty="0"/>
              <a:t>General-</a:t>
            </a:r>
            <a:r>
              <a:rPr sz="3600" spc="100" dirty="0"/>
              <a:t>to-</a:t>
            </a:r>
            <a:r>
              <a:rPr sz="3600" spc="85" dirty="0"/>
              <a:t>Specific</a:t>
            </a:r>
            <a:r>
              <a:rPr sz="3600" b="0" spc="-10" dirty="0">
                <a:latin typeface="Times New Roman"/>
                <a:cs typeface="Times New Roman"/>
              </a:rPr>
              <a:t> </a:t>
            </a:r>
            <a:r>
              <a:rPr sz="3600" spc="95" dirty="0"/>
              <a:t>Ordering</a:t>
            </a:r>
            <a:r>
              <a:rPr sz="3600" b="0" spc="30" dirty="0">
                <a:latin typeface="Times New Roman"/>
                <a:cs typeface="Times New Roman"/>
              </a:rPr>
              <a:t> </a:t>
            </a:r>
            <a:r>
              <a:rPr sz="3600" dirty="0"/>
              <a:t>of</a:t>
            </a:r>
            <a:r>
              <a:rPr sz="3600" b="0" spc="25" dirty="0">
                <a:latin typeface="Times New Roman"/>
                <a:cs typeface="Times New Roman"/>
              </a:rPr>
              <a:t> </a:t>
            </a:r>
            <a:r>
              <a:rPr sz="3600" spc="-10" dirty="0"/>
              <a:t>Hypotheses</a:t>
            </a:r>
            <a:endParaRPr sz="3600">
              <a:latin typeface="Times New Roman"/>
              <a:cs typeface="Times New Roman"/>
            </a:endParaRPr>
          </a:p>
        </p:txBody>
      </p:sp>
      <p:sp>
        <p:nvSpPr>
          <p:cNvPr id="3" name="object 3"/>
          <p:cNvSpPr txBox="1"/>
          <p:nvPr/>
        </p:nvSpPr>
        <p:spPr>
          <a:xfrm>
            <a:off x="860848" y="1509517"/>
            <a:ext cx="10261600" cy="1847214"/>
          </a:xfrm>
          <a:prstGeom prst="rect">
            <a:avLst/>
          </a:prstGeom>
        </p:spPr>
        <p:txBody>
          <a:bodyPr vert="horz" wrap="square" lIns="0" tIns="12700" rIns="0" bIns="0" rtlCol="0">
            <a:spAutoFit/>
          </a:bodyPr>
          <a:lstStyle/>
          <a:p>
            <a:pPr marL="393700" marR="55880" indent="-342900">
              <a:lnSpc>
                <a:spcPct val="100000"/>
              </a:lnSpc>
              <a:spcBef>
                <a:spcPts val="100"/>
              </a:spcBef>
              <a:buFont typeface="Arial MT"/>
              <a:buChar char="•"/>
              <a:tabLst>
                <a:tab pos="393700" algn="l"/>
              </a:tabLst>
            </a:pPr>
            <a:r>
              <a:rPr sz="2400" dirty="0">
                <a:latin typeface="Times New Roman"/>
                <a:cs typeface="Times New Roman"/>
              </a:rPr>
              <a:t>Given</a:t>
            </a:r>
            <a:r>
              <a:rPr sz="2400" spc="-10" dirty="0">
                <a:latin typeface="Times New Roman"/>
                <a:cs typeface="Times New Roman"/>
              </a:rPr>
              <a:t> </a:t>
            </a:r>
            <a:r>
              <a:rPr sz="2400" dirty="0">
                <a:latin typeface="Times New Roman"/>
                <a:cs typeface="Times New Roman"/>
              </a:rPr>
              <a:t>hypotheses</a:t>
            </a:r>
            <a:r>
              <a:rPr sz="2400" spc="-20" dirty="0">
                <a:latin typeface="Times New Roman"/>
                <a:cs typeface="Times New Roman"/>
              </a:rPr>
              <a:t> </a:t>
            </a:r>
            <a:r>
              <a:rPr sz="2400" dirty="0">
                <a:latin typeface="Times New Roman"/>
                <a:cs typeface="Times New Roman"/>
              </a:rPr>
              <a:t>h</a:t>
            </a:r>
            <a:r>
              <a:rPr sz="2400" baseline="-20833" dirty="0">
                <a:latin typeface="Times New Roman"/>
                <a:cs typeface="Times New Roman"/>
              </a:rPr>
              <a:t>j</a:t>
            </a:r>
            <a:r>
              <a:rPr sz="2400" spc="300" baseline="-20833" dirty="0">
                <a:latin typeface="Times New Roman"/>
                <a:cs typeface="Times New Roman"/>
              </a:rPr>
              <a:t> </a:t>
            </a:r>
            <a:r>
              <a:rPr sz="2400" dirty="0">
                <a:latin typeface="Times New Roman"/>
                <a:cs typeface="Times New Roman"/>
              </a:rPr>
              <a:t>and</a:t>
            </a:r>
            <a:r>
              <a:rPr sz="2400" spc="-15" dirty="0">
                <a:latin typeface="Times New Roman"/>
                <a:cs typeface="Times New Roman"/>
              </a:rPr>
              <a:t> </a:t>
            </a:r>
            <a:r>
              <a:rPr sz="2400" dirty="0">
                <a:latin typeface="Times New Roman"/>
                <a:cs typeface="Times New Roman"/>
              </a:rPr>
              <a:t>h</a:t>
            </a:r>
            <a:r>
              <a:rPr sz="2400" baseline="-20833" dirty="0">
                <a:latin typeface="Times New Roman"/>
                <a:cs typeface="Times New Roman"/>
              </a:rPr>
              <a:t>k</a:t>
            </a:r>
            <a:r>
              <a:rPr sz="2400" dirty="0">
                <a:latin typeface="Times New Roman"/>
                <a:cs typeface="Times New Roman"/>
              </a:rPr>
              <a:t>,</a:t>
            </a:r>
            <a:r>
              <a:rPr sz="2400" spc="-10" dirty="0">
                <a:latin typeface="Times New Roman"/>
                <a:cs typeface="Times New Roman"/>
              </a:rPr>
              <a:t> </a:t>
            </a:r>
            <a:r>
              <a:rPr sz="2400" dirty="0">
                <a:latin typeface="Times New Roman"/>
                <a:cs typeface="Times New Roman"/>
              </a:rPr>
              <a:t>h</a:t>
            </a:r>
            <a:r>
              <a:rPr sz="2400" baseline="-20833" dirty="0">
                <a:latin typeface="Times New Roman"/>
                <a:cs typeface="Times New Roman"/>
              </a:rPr>
              <a:t>j</a:t>
            </a:r>
            <a:r>
              <a:rPr sz="2400" spc="292" baseline="-20833"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spc="-10" dirty="0">
                <a:latin typeface="Times New Roman"/>
                <a:cs typeface="Times New Roman"/>
              </a:rPr>
              <a:t>more-</a:t>
            </a:r>
            <a:r>
              <a:rPr sz="2400" dirty="0">
                <a:latin typeface="Times New Roman"/>
                <a:cs typeface="Times New Roman"/>
              </a:rPr>
              <a:t>general-than</a:t>
            </a:r>
            <a:r>
              <a:rPr sz="2400" spc="-40" dirty="0">
                <a:latin typeface="Times New Roman"/>
                <a:cs typeface="Times New Roman"/>
              </a:rPr>
              <a:t> </a:t>
            </a:r>
            <a:r>
              <a:rPr sz="2400" dirty="0">
                <a:latin typeface="Times New Roman"/>
                <a:cs typeface="Times New Roman"/>
              </a:rPr>
              <a:t>or-</a:t>
            </a:r>
            <a:r>
              <a:rPr sz="2400" spc="-15" dirty="0">
                <a:latin typeface="Times New Roman"/>
                <a:cs typeface="Times New Roman"/>
              </a:rPr>
              <a:t> </a:t>
            </a:r>
            <a:r>
              <a:rPr sz="2400" dirty="0">
                <a:latin typeface="Times New Roman"/>
                <a:cs typeface="Times New Roman"/>
              </a:rPr>
              <a:t>equal</a:t>
            </a:r>
            <a:r>
              <a:rPr sz="2400" spc="-30" dirty="0">
                <a:latin typeface="Times New Roman"/>
                <a:cs typeface="Times New Roman"/>
              </a:rPr>
              <a:t> </a:t>
            </a:r>
            <a:r>
              <a:rPr sz="2400" dirty="0">
                <a:latin typeface="Times New Roman"/>
                <a:cs typeface="Times New Roman"/>
              </a:rPr>
              <a:t>do</a:t>
            </a:r>
            <a:r>
              <a:rPr sz="2400" spc="-5" dirty="0">
                <a:latin typeface="Times New Roman"/>
                <a:cs typeface="Times New Roman"/>
              </a:rPr>
              <a:t> </a:t>
            </a:r>
            <a:r>
              <a:rPr sz="2400" dirty="0">
                <a:latin typeface="Times New Roman"/>
                <a:cs typeface="Times New Roman"/>
              </a:rPr>
              <a:t>h</a:t>
            </a:r>
            <a:r>
              <a:rPr sz="2400" baseline="-20833" dirty="0">
                <a:latin typeface="Times New Roman"/>
                <a:cs typeface="Times New Roman"/>
              </a:rPr>
              <a:t>k</a:t>
            </a:r>
            <a:r>
              <a:rPr sz="2400" spc="292" baseline="-20833" dirty="0">
                <a:latin typeface="Times New Roman"/>
                <a:cs typeface="Times New Roman"/>
              </a:rPr>
              <a:t> </a:t>
            </a:r>
            <a:r>
              <a:rPr sz="2400" dirty="0">
                <a:latin typeface="Times New Roman"/>
                <a:cs typeface="Times New Roman"/>
              </a:rPr>
              <a:t>if</a:t>
            </a:r>
            <a:r>
              <a:rPr sz="2400" spc="-5" dirty="0">
                <a:latin typeface="Times New Roman"/>
                <a:cs typeface="Times New Roman"/>
              </a:rPr>
              <a:t> </a:t>
            </a:r>
            <a:r>
              <a:rPr sz="2400" dirty="0">
                <a:latin typeface="Times New Roman"/>
                <a:cs typeface="Times New Roman"/>
              </a:rPr>
              <a:t>and</a:t>
            </a:r>
            <a:r>
              <a:rPr sz="2400" spc="-25" dirty="0">
                <a:latin typeface="Times New Roman"/>
                <a:cs typeface="Times New Roman"/>
              </a:rPr>
              <a:t> </a:t>
            </a:r>
            <a:r>
              <a:rPr sz="2400" dirty="0">
                <a:latin typeface="Times New Roman"/>
                <a:cs typeface="Times New Roman"/>
              </a:rPr>
              <a:t>only</a:t>
            </a:r>
            <a:r>
              <a:rPr sz="2400" spc="-5" dirty="0">
                <a:latin typeface="Times New Roman"/>
                <a:cs typeface="Times New Roman"/>
              </a:rPr>
              <a:t> </a:t>
            </a:r>
            <a:r>
              <a:rPr sz="2400" spc="-25" dirty="0">
                <a:latin typeface="Times New Roman"/>
                <a:cs typeface="Times New Roman"/>
              </a:rPr>
              <a:t>if </a:t>
            </a:r>
            <a:r>
              <a:rPr sz="2400" dirty="0">
                <a:latin typeface="Times New Roman"/>
                <a:cs typeface="Times New Roman"/>
              </a:rPr>
              <a:t>any instance</a:t>
            </a:r>
            <a:r>
              <a:rPr sz="2400" spc="-35" dirty="0">
                <a:latin typeface="Times New Roman"/>
                <a:cs typeface="Times New Roman"/>
              </a:rPr>
              <a:t> </a:t>
            </a:r>
            <a:r>
              <a:rPr sz="2400" dirty="0">
                <a:latin typeface="Times New Roman"/>
                <a:cs typeface="Times New Roman"/>
              </a:rPr>
              <a:t>that</a:t>
            </a:r>
            <a:r>
              <a:rPr sz="2400" spc="-10" dirty="0">
                <a:latin typeface="Times New Roman"/>
                <a:cs typeface="Times New Roman"/>
              </a:rPr>
              <a:t> </a:t>
            </a:r>
            <a:r>
              <a:rPr sz="2400" dirty="0">
                <a:latin typeface="Times New Roman"/>
                <a:cs typeface="Times New Roman"/>
              </a:rPr>
              <a:t>satisfies</a:t>
            </a:r>
            <a:r>
              <a:rPr sz="2400" spc="-15" dirty="0">
                <a:latin typeface="Times New Roman"/>
                <a:cs typeface="Times New Roman"/>
              </a:rPr>
              <a:t> </a:t>
            </a:r>
            <a:r>
              <a:rPr sz="2400" dirty="0">
                <a:latin typeface="Times New Roman"/>
                <a:cs typeface="Times New Roman"/>
              </a:rPr>
              <a:t>h</a:t>
            </a:r>
            <a:r>
              <a:rPr sz="2400" baseline="-20833" dirty="0">
                <a:latin typeface="Times New Roman"/>
                <a:cs typeface="Times New Roman"/>
              </a:rPr>
              <a:t>k</a:t>
            </a:r>
            <a:r>
              <a:rPr sz="2400" spc="315" baseline="-20833" dirty="0">
                <a:latin typeface="Times New Roman"/>
                <a:cs typeface="Times New Roman"/>
              </a:rPr>
              <a:t> </a:t>
            </a:r>
            <a:r>
              <a:rPr sz="2400" dirty="0">
                <a:latin typeface="Times New Roman"/>
                <a:cs typeface="Times New Roman"/>
              </a:rPr>
              <a:t>also</a:t>
            </a:r>
            <a:r>
              <a:rPr sz="2400" spc="-15" dirty="0">
                <a:latin typeface="Times New Roman"/>
                <a:cs typeface="Times New Roman"/>
              </a:rPr>
              <a:t> </a:t>
            </a:r>
            <a:r>
              <a:rPr sz="2400" dirty="0">
                <a:latin typeface="Times New Roman"/>
                <a:cs typeface="Times New Roman"/>
              </a:rPr>
              <a:t>satisfies</a:t>
            </a:r>
            <a:r>
              <a:rPr sz="2400" spc="-5" dirty="0">
                <a:latin typeface="Times New Roman"/>
                <a:cs typeface="Times New Roman"/>
              </a:rPr>
              <a:t> </a:t>
            </a:r>
            <a:r>
              <a:rPr sz="2400" b="1" i="1" spc="-25" dirty="0">
                <a:latin typeface="Times New Roman"/>
                <a:cs typeface="Times New Roman"/>
              </a:rPr>
              <a:t>h</a:t>
            </a:r>
            <a:r>
              <a:rPr sz="2400" spc="-37" baseline="-20833" dirty="0">
                <a:latin typeface="Times New Roman"/>
                <a:cs typeface="Times New Roman"/>
              </a:rPr>
              <a:t>i</a:t>
            </a:r>
            <a:endParaRPr sz="2400" baseline="-20833" dirty="0">
              <a:latin typeface="Times New Roman"/>
              <a:cs typeface="Times New Roman"/>
            </a:endParaRPr>
          </a:p>
          <a:p>
            <a:pPr>
              <a:lnSpc>
                <a:spcPct val="100000"/>
              </a:lnSpc>
              <a:spcBef>
                <a:spcPts val="265"/>
              </a:spcBef>
            </a:pPr>
            <a:endParaRPr sz="2400" dirty="0">
              <a:latin typeface="Times New Roman"/>
              <a:cs typeface="Times New Roman"/>
            </a:endParaRPr>
          </a:p>
          <a:p>
            <a:pPr marL="50800" marR="408940">
              <a:lnSpc>
                <a:spcPts val="2820"/>
              </a:lnSpc>
            </a:pPr>
            <a:r>
              <a:rPr sz="2400" b="1" i="1" dirty="0">
                <a:latin typeface="Times New Roman"/>
                <a:cs typeface="Times New Roman"/>
              </a:rPr>
              <a:t>Definition:</a:t>
            </a:r>
            <a:r>
              <a:rPr sz="2400" b="1" i="1" spc="-30" dirty="0">
                <a:latin typeface="Times New Roman"/>
                <a:cs typeface="Times New Roman"/>
              </a:rPr>
              <a:t> </a:t>
            </a:r>
            <a:r>
              <a:rPr sz="2400" dirty="0">
                <a:latin typeface="Times New Roman"/>
                <a:cs typeface="Times New Roman"/>
              </a:rPr>
              <a:t>Let</a:t>
            </a:r>
            <a:r>
              <a:rPr sz="2400" spc="-10" dirty="0">
                <a:latin typeface="Times New Roman"/>
                <a:cs typeface="Times New Roman"/>
              </a:rPr>
              <a:t> </a:t>
            </a:r>
            <a:r>
              <a:rPr sz="2400" dirty="0">
                <a:latin typeface="Times New Roman"/>
                <a:cs typeface="Times New Roman"/>
              </a:rPr>
              <a:t>h</a:t>
            </a:r>
            <a:r>
              <a:rPr sz="2400" baseline="-20833" dirty="0">
                <a:latin typeface="Times New Roman"/>
                <a:cs typeface="Times New Roman"/>
              </a:rPr>
              <a:t>j</a:t>
            </a:r>
            <a:r>
              <a:rPr sz="2400" spc="315" baseline="-20833" dirty="0">
                <a:latin typeface="Times New Roman"/>
                <a:cs typeface="Times New Roman"/>
              </a:rPr>
              <a:t> </a:t>
            </a:r>
            <a:r>
              <a:rPr sz="2400" dirty="0">
                <a:latin typeface="Times New Roman"/>
                <a:cs typeface="Times New Roman"/>
              </a:rPr>
              <a:t>and</a:t>
            </a:r>
            <a:r>
              <a:rPr sz="2400" spc="-10" dirty="0">
                <a:latin typeface="Times New Roman"/>
                <a:cs typeface="Times New Roman"/>
              </a:rPr>
              <a:t> </a:t>
            </a:r>
            <a:r>
              <a:rPr sz="2400" dirty="0">
                <a:latin typeface="Times New Roman"/>
                <a:cs typeface="Times New Roman"/>
              </a:rPr>
              <a:t>h</a:t>
            </a:r>
            <a:r>
              <a:rPr sz="2400" baseline="-20833" dirty="0">
                <a:latin typeface="Times New Roman"/>
                <a:cs typeface="Times New Roman"/>
              </a:rPr>
              <a:t>k </a:t>
            </a:r>
            <a:r>
              <a:rPr sz="2400" dirty="0">
                <a:latin typeface="Times New Roman"/>
                <a:cs typeface="Times New Roman"/>
              </a:rPr>
              <a:t>be </a:t>
            </a:r>
            <a:r>
              <a:rPr sz="2400" spc="-10" dirty="0">
                <a:latin typeface="Times New Roman"/>
                <a:cs typeface="Times New Roman"/>
              </a:rPr>
              <a:t>Boolean-</a:t>
            </a:r>
            <a:r>
              <a:rPr sz="2400" dirty="0">
                <a:latin typeface="Times New Roman"/>
                <a:cs typeface="Times New Roman"/>
              </a:rPr>
              <a:t>valued</a:t>
            </a:r>
            <a:r>
              <a:rPr sz="2400" spc="-40" dirty="0">
                <a:latin typeface="Times New Roman"/>
                <a:cs typeface="Times New Roman"/>
              </a:rPr>
              <a:t> </a:t>
            </a:r>
            <a:r>
              <a:rPr sz="2400" dirty="0">
                <a:latin typeface="Times New Roman"/>
                <a:cs typeface="Times New Roman"/>
              </a:rPr>
              <a:t>functions</a:t>
            </a:r>
            <a:r>
              <a:rPr sz="2400" spc="-10" dirty="0">
                <a:latin typeface="Times New Roman"/>
                <a:cs typeface="Times New Roman"/>
              </a:rPr>
              <a:t> </a:t>
            </a:r>
            <a:r>
              <a:rPr sz="2400" dirty="0">
                <a:latin typeface="Times New Roman"/>
                <a:cs typeface="Times New Roman"/>
              </a:rPr>
              <a:t>defined</a:t>
            </a:r>
            <a:r>
              <a:rPr sz="2400" spc="-10" dirty="0">
                <a:latin typeface="Times New Roman"/>
                <a:cs typeface="Times New Roman"/>
              </a:rPr>
              <a:t> </a:t>
            </a:r>
            <a:r>
              <a:rPr sz="2400" dirty="0">
                <a:latin typeface="Times New Roman"/>
                <a:cs typeface="Times New Roman"/>
              </a:rPr>
              <a:t>over</a:t>
            </a:r>
            <a:r>
              <a:rPr sz="2400" spc="-10" dirty="0">
                <a:latin typeface="Times New Roman"/>
                <a:cs typeface="Times New Roman"/>
              </a:rPr>
              <a:t> </a:t>
            </a:r>
            <a:r>
              <a:rPr sz="2400" dirty="0">
                <a:latin typeface="Times New Roman"/>
                <a:cs typeface="Times New Roman"/>
              </a:rPr>
              <a:t>X.</a:t>
            </a:r>
            <a:r>
              <a:rPr sz="2400" spc="-45" dirty="0">
                <a:latin typeface="Times New Roman"/>
                <a:cs typeface="Times New Roman"/>
              </a:rPr>
              <a:t> </a:t>
            </a:r>
            <a:r>
              <a:rPr sz="2400" dirty="0">
                <a:latin typeface="Times New Roman"/>
                <a:cs typeface="Times New Roman"/>
              </a:rPr>
              <a:t>Then</a:t>
            </a:r>
            <a:r>
              <a:rPr sz="2400" spc="5" dirty="0">
                <a:latin typeface="Times New Roman"/>
                <a:cs typeface="Times New Roman"/>
              </a:rPr>
              <a:t> </a:t>
            </a:r>
            <a:r>
              <a:rPr sz="2400" dirty="0">
                <a:latin typeface="Times New Roman"/>
                <a:cs typeface="Times New Roman"/>
              </a:rPr>
              <a:t>h</a:t>
            </a:r>
            <a:r>
              <a:rPr sz="2400" baseline="-20833" dirty="0">
                <a:latin typeface="Times New Roman"/>
                <a:cs typeface="Times New Roman"/>
              </a:rPr>
              <a:t>j</a:t>
            </a:r>
            <a:r>
              <a:rPr sz="2400" spc="300" baseline="-20833" dirty="0">
                <a:latin typeface="Times New Roman"/>
                <a:cs typeface="Times New Roman"/>
              </a:rPr>
              <a:t> </a:t>
            </a:r>
            <a:r>
              <a:rPr sz="2400" spc="-25" dirty="0">
                <a:latin typeface="Times New Roman"/>
                <a:cs typeface="Times New Roman"/>
              </a:rPr>
              <a:t>is </a:t>
            </a:r>
            <a:r>
              <a:rPr sz="2400" dirty="0">
                <a:latin typeface="Times New Roman"/>
                <a:cs typeface="Times New Roman"/>
              </a:rPr>
              <a:t>more general-</a:t>
            </a:r>
            <a:r>
              <a:rPr sz="2400" spc="-10" dirty="0">
                <a:latin typeface="Times New Roman"/>
                <a:cs typeface="Times New Roman"/>
              </a:rPr>
              <a:t>than-</a:t>
            </a:r>
            <a:r>
              <a:rPr sz="2400" spc="-35" dirty="0">
                <a:latin typeface="Times New Roman"/>
                <a:cs typeface="Times New Roman"/>
              </a:rPr>
              <a:t>or-</a:t>
            </a:r>
            <a:r>
              <a:rPr sz="2400" spc="-10" dirty="0">
                <a:latin typeface="Times New Roman"/>
                <a:cs typeface="Times New Roman"/>
              </a:rPr>
              <a:t>equal-</a:t>
            </a:r>
            <a:r>
              <a:rPr sz="2400" dirty="0">
                <a:latin typeface="Times New Roman"/>
                <a:cs typeface="Times New Roman"/>
              </a:rPr>
              <a:t>to</a:t>
            </a:r>
            <a:r>
              <a:rPr sz="2400" spc="-30" dirty="0">
                <a:latin typeface="Times New Roman"/>
                <a:cs typeface="Times New Roman"/>
              </a:rPr>
              <a:t> </a:t>
            </a:r>
            <a:r>
              <a:rPr sz="2400" dirty="0">
                <a:latin typeface="Times New Roman"/>
                <a:cs typeface="Times New Roman"/>
              </a:rPr>
              <a:t>h</a:t>
            </a:r>
            <a:r>
              <a:rPr sz="2400" baseline="-20833" dirty="0">
                <a:latin typeface="Times New Roman"/>
                <a:cs typeface="Times New Roman"/>
              </a:rPr>
              <a:t>k</a:t>
            </a:r>
            <a:r>
              <a:rPr sz="2400" spc="284" baseline="-20833" dirty="0">
                <a:latin typeface="Times New Roman"/>
                <a:cs typeface="Times New Roman"/>
              </a:rPr>
              <a:t> </a:t>
            </a:r>
            <a:r>
              <a:rPr sz="2400" dirty="0">
                <a:latin typeface="Times New Roman"/>
                <a:cs typeface="Times New Roman"/>
              </a:rPr>
              <a:t>(written</a:t>
            </a:r>
            <a:r>
              <a:rPr sz="2400" spc="-30" dirty="0">
                <a:latin typeface="Times New Roman"/>
                <a:cs typeface="Times New Roman"/>
              </a:rPr>
              <a:t> </a:t>
            </a:r>
            <a:r>
              <a:rPr sz="2400" dirty="0">
                <a:latin typeface="Times New Roman"/>
                <a:cs typeface="Times New Roman"/>
              </a:rPr>
              <a:t>h</a:t>
            </a:r>
            <a:r>
              <a:rPr sz="2400" baseline="-20833" dirty="0">
                <a:latin typeface="Times New Roman"/>
                <a:cs typeface="Times New Roman"/>
              </a:rPr>
              <a:t>j</a:t>
            </a:r>
            <a:r>
              <a:rPr sz="2400" spc="315" baseline="-20833" dirty="0">
                <a:latin typeface="Times New Roman"/>
                <a:cs typeface="Times New Roman"/>
              </a:rPr>
              <a:t> </a:t>
            </a:r>
            <a:r>
              <a:rPr sz="2400" dirty="0">
                <a:latin typeface="Calibri"/>
                <a:cs typeface="Calibri"/>
              </a:rPr>
              <a:t>≥</a:t>
            </a:r>
            <a:r>
              <a:rPr sz="2400" spc="60" dirty="0">
                <a:latin typeface="Calibri"/>
                <a:cs typeface="Calibri"/>
              </a:rPr>
              <a:t> </a:t>
            </a:r>
            <a:r>
              <a:rPr sz="2400" dirty="0">
                <a:latin typeface="Times New Roman"/>
                <a:cs typeface="Times New Roman"/>
              </a:rPr>
              <a:t>h</a:t>
            </a:r>
            <a:r>
              <a:rPr sz="2400" baseline="-20833" dirty="0">
                <a:latin typeface="Times New Roman"/>
                <a:cs typeface="Times New Roman"/>
              </a:rPr>
              <a:t>k</a:t>
            </a:r>
            <a:r>
              <a:rPr sz="2400" dirty="0">
                <a:latin typeface="Times New Roman"/>
                <a:cs typeface="Times New Roman"/>
              </a:rPr>
              <a:t>)</a:t>
            </a:r>
            <a:r>
              <a:rPr sz="2400" spc="-5" dirty="0">
                <a:latin typeface="Times New Roman"/>
                <a:cs typeface="Times New Roman"/>
              </a:rPr>
              <a:t> </a:t>
            </a:r>
            <a:r>
              <a:rPr sz="2400" dirty="0">
                <a:latin typeface="Times New Roman"/>
                <a:cs typeface="Times New Roman"/>
              </a:rPr>
              <a:t>if and only</a:t>
            </a:r>
            <a:r>
              <a:rPr sz="2400" spc="-10" dirty="0">
                <a:latin typeface="Times New Roman"/>
                <a:cs typeface="Times New Roman"/>
              </a:rPr>
              <a:t> </a:t>
            </a:r>
            <a:r>
              <a:rPr sz="2400" spc="-25" dirty="0">
                <a:latin typeface="Times New Roman"/>
                <a:cs typeface="Times New Roman"/>
              </a:rPr>
              <a:t>if</a:t>
            </a:r>
            <a:endParaRPr sz="2400" dirty="0">
              <a:latin typeface="Times New Roman"/>
              <a:cs typeface="Times New Roman"/>
            </a:endParaRPr>
          </a:p>
        </p:txBody>
      </p:sp>
      <p:pic>
        <p:nvPicPr>
          <p:cNvPr id="4" name="object 4"/>
          <p:cNvPicPr/>
          <p:nvPr/>
        </p:nvPicPr>
        <p:blipFill>
          <a:blip r:embed="rId2" cstate="print"/>
          <a:stretch>
            <a:fillRect/>
          </a:stretch>
        </p:blipFill>
        <p:spPr>
          <a:xfrm>
            <a:off x="3465508" y="3625849"/>
            <a:ext cx="5103583" cy="330695"/>
          </a:xfrm>
          <a:prstGeom prst="rect">
            <a:avLst/>
          </a:prstGeom>
        </p:spPr>
      </p:pic>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58</a:t>
            </a:fld>
            <a:endParaRPr spc="-2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1964" y="978404"/>
            <a:ext cx="7523390" cy="4964429"/>
          </a:xfrm>
          <a:prstGeom prst="rect">
            <a:avLst/>
          </a:prstGeom>
        </p:spPr>
      </p:pic>
      <p:sp>
        <p:nvSpPr>
          <p:cNvPr id="3" name="object 3"/>
          <p:cNvSpPr txBox="1"/>
          <p:nvPr/>
        </p:nvSpPr>
        <p:spPr>
          <a:xfrm>
            <a:off x="8271516" y="902330"/>
            <a:ext cx="3633470" cy="4964430"/>
          </a:xfrm>
          <a:prstGeom prst="rect">
            <a:avLst/>
          </a:prstGeom>
        </p:spPr>
        <p:txBody>
          <a:bodyPr vert="horz" wrap="square" lIns="0" tIns="12700" rIns="0" bIns="0" rtlCol="0">
            <a:spAutoFit/>
          </a:bodyPr>
          <a:lstStyle/>
          <a:p>
            <a:pPr marL="311785" marR="41910" indent="-287020" algn="just">
              <a:lnSpc>
                <a:spcPct val="100000"/>
              </a:lnSpc>
              <a:spcBef>
                <a:spcPts val="100"/>
              </a:spcBef>
              <a:buFont typeface="Arial MT"/>
              <a:buChar char="•"/>
              <a:tabLst>
                <a:tab pos="311785" algn="l"/>
              </a:tabLst>
            </a:pPr>
            <a:r>
              <a:rPr sz="1800" dirty="0">
                <a:latin typeface="Times New Roman"/>
                <a:cs typeface="Times New Roman"/>
              </a:rPr>
              <a:t>In</a:t>
            </a:r>
            <a:r>
              <a:rPr sz="1800" spc="390" dirty="0">
                <a:latin typeface="Times New Roman"/>
                <a:cs typeface="Times New Roman"/>
              </a:rPr>
              <a:t> </a:t>
            </a:r>
            <a:r>
              <a:rPr sz="1800" dirty="0">
                <a:latin typeface="Times New Roman"/>
                <a:cs typeface="Times New Roman"/>
              </a:rPr>
              <a:t>the</a:t>
            </a:r>
            <a:r>
              <a:rPr sz="1800" spc="390" dirty="0">
                <a:latin typeface="Times New Roman"/>
                <a:cs typeface="Times New Roman"/>
              </a:rPr>
              <a:t> </a:t>
            </a:r>
            <a:r>
              <a:rPr sz="1800" dirty="0">
                <a:latin typeface="Times New Roman"/>
                <a:cs typeface="Times New Roman"/>
              </a:rPr>
              <a:t>figure,</a:t>
            </a:r>
            <a:r>
              <a:rPr sz="1800" spc="390" dirty="0">
                <a:latin typeface="Times New Roman"/>
                <a:cs typeface="Times New Roman"/>
              </a:rPr>
              <a:t> </a:t>
            </a:r>
            <a:r>
              <a:rPr sz="1800" dirty="0">
                <a:latin typeface="Times New Roman"/>
                <a:cs typeface="Times New Roman"/>
              </a:rPr>
              <a:t>the</a:t>
            </a:r>
            <a:r>
              <a:rPr sz="1800" spc="395" dirty="0">
                <a:latin typeface="Times New Roman"/>
                <a:cs typeface="Times New Roman"/>
              </a:rPr>
              <a:t> </a:t>
            </a:r>
            <a:r>
              <a:rPr sz="1800" dirty="0">
                <a:latin typeface="Times New Roman"/>
                <a:cs typeface="Times New Roman"/>
              </a:rPr>
              <a:t>box</a:t>
            </a:r>
            <a:r>
              <a:rPr sz="1800" spc="380" dirty="0">
                <a:latin typeface="Times New Roman"/>
                <a:cs typeface="Times New Roman"/>
              </a:rPr>
              <a:t> </a:t>
            </a:r>
            <a:r>
              <a:rPr sz="1800" dirty="0">
                <a:latin typeface="Times New Roman"/>
                <a:cs typeface="Times New Roman"/>
              </a:rPr>
              <a:t>on</a:t>
            </a:r>
            <a:r>
              <a:rPr sz="1800" spc="390" dirty="0">
                <a:latin typeface="Times New Roman"/>
                <a:cs typeface="Times New Roman"/>
              </a:rPr>
              <a:t> </a:t>
            </a:r>
            <a:r>
              <a:rPr sz="1800" dirty="0">
                <a:latin typeface="Times New Roman"/>
                <a:cs typeface="Times New Roman"/>
              </a:rPr>
              <a:t>the</a:t>
            </a:r>
            <a:r>
              <a:rPr sz="1800" spc="390" dirty="0">
                <a:latin typeface="Times New Roman"/>
                <a:cs typeface="Times New Roman"/>
              </a:rPr>
              <a:t> </a:t>
            </a:r>
            <a:r>
              <a:rPr sz="1800" spc="-20" dirty="0">
                <a:latin typeface="Times New Roman"/>
                <a:cs typeface="Times New Roman"/>
              </a:rPr>
              <a:t>left </a:t>
            </a:r>
            <a:r>
              <a:rPr sz="1800" dirty="0">
                <a:latin typeface="Times New Roman"/>
                <a:cs typeface="Times New Roman"/>
              </a:rPr>
              <a:t>represents</a:t>
            </a:r>
            <a:r>
              <a:rPr sz="1800" spc="190" dirty="0">
                <a:latin typeface="Times New Roman"/>
                <a:cs typeface="Times New Roman"/>
              </a:rPr>
              <a:t>   </a:t>
            </a:r>
            <a:r>
              <a:rPr sz="1800" dirty="0">
                <a:latin typeface="Times New Roman"/>
                <a:cs typeface="Times New Roman"/>
              </a:rPr>
              <a:t>the</a:t>
            </a:r>
            <a:r>
              <a:rPr sz="1800" spc="190" dirty="0">
                <a:latin typeface="Times New Roman"/>
                <a:cs typeface="Times New Roman"/>
              </a:rPr>
              <a:t>   </a:t>
            </a:r>
            <a:r>
              <a:rPr sz="1800" dirty="0">
                <a:latin typeface="Times New Roman"/>
                <a:cs typeface="Times New Roman"/>
              </a:rPr>
              <a:t>set</a:t>
            </a:r>
            <a:r>
              <a:rPr sz="1800" spc="190" dirty="0">
                <a:latin typeface="Times New Roman"/>
                <a:cs typeface="Times New Roman"/>
              </a:rPr>
              <a:t>   </a:t>
            </a:r>
            <a:r>
              <a:rPr sz="1800" dirty="0">
                <a:latin typeface="Times New Roman"/>
                <a:cs typeface="Times New Roman"/>
              </a:rPr>
              <a:t>X</a:t>
            </a:r>
            <a:r>
              <a:rPr sz="1800" spc="190" dirty="0">
                <a:latin typeface="Times New Roman"/>
                <a:cs typeface="Times New Roman"/>
              </a:rPr>
              <a:t>   </a:t>
            </a:r>
            <a:r>
              <a:rPr sz="1800" dirty="0">
                <a:latin typeface="Times New Roman"/>
                <a:cs typeface="Times New Roman"/>
              </a:rPr>
              <a:t>of</a:t>
            </a:r>
            <a:r>
              <a:rPr sz="1800" spc="190" dirty="0">
                <a:latin typeface="Times New Roman"/>
                <a:cs typeface="Times New Roman"/>
              </a:rPr>
              <a:t>   </a:t>
            </a:r>
            <a:r>
              <a:rPr sz="1800" spc="-25" dirty="0">
                <a:latin typeface="Times New Roman"/>
                <a:cs typeface="Times New Roman"/>
              </a:rPr>
              <a:t>all </a:t>
            </a:r>
            <a:r>
              <a:rPr sz="1800" dirty="0">
                <a:latin typeface="Times New Roman"/>
                <a:cs typeface="Times New Roman"/>
              </a:rPr>
              <a:t>instances,</a:t>
            </a:r>
            <a:r>
              <a:rPr sz="1800" spc="235" dirty="0">
                <a:latin typeface="Times New Roman"/>
                <a:cs typeface="Times New Roman"/>
              </a:rPr>
              <a:t> </a:t>
            </a:r>
            <a:r>
              <a:rPr sz="1800" dirty="0">
                <a:latin typeface="Times New Roman"/>
                <a:cs typeface="Times New Roman"/>
              </a:rPr>
              <a:t>the</a:t>
            </a:r>
            <a:r>
              <a:rPr sz="1800" spc="240" dirty="0">
                <a:latin typeface="Times New Roman"/>
                <a:cs typeface="Times New Roman"/>
              </a:rPr>
              <a:t> </a:t>
            </a:r>
            <a:r>
              <a:rPr sz="1800" dirty="0">
                <a:latin typeface="Times New Roman"/>
                <a:cs typeface="Times New Roman"/>
              </a:rPr>
              <a:t>box</a:t>
            </a:r>
            <a:r>
              <a:rPr sz="1800" spc="240" dirty="0">
                <a:latin typeface="Times New Roman"/>
                <a:cs typeface="Times New Roman"/>
              </a:rPr>
              <a:t> </a:t>
            </a:r>
            <a:r>
              <a:rPr sz="1800" dirty="0">
                <a:latin typeface="Times New Roman"/>
                <a:cs typeface="Times New Roman"/>
              </a:rPr>
              <a:t>on</a:t>
            </a:r>
            <a:r>
              <a:rPr sz="1800" spc="229" dirty="0">
                <a:latin typeface="Times New Roman"/>
                <a:cs typeface="Times New Roman"/>
              </a:rPr>
              <a:t> </a:t>
            </a:r>
            <a:r>
              <a:rPr sz="1800" dirty="0">
                <a:latin typeface="Times New Roman"/>
                <a:cs typeface="Times New Roman"/>
              </a:rPr>
              <a:t>the</a:t>
            </a:r>
            <a:r>
              <a:rPr sz="1800" spc="235" dirty="0">
                <a:latin typeface="Times New Roman"/>
                <a:cs typeface="Times New Roman"/>
              </a:rPr>
              <a:t> </a:t>
            </a:r>
            <a:r>
              <a:rPr sz="1800" dirty="0">
                <a:latin typeface="Times New Roman"/>
                <a:cs typeface="Times New Roman"/>
              </a:rPr>
              <a:t>right</a:t>
            </a:r>
            <a:r>
              <a:rPr sz="1800" spc="225" dirty="0">
                <a:latin typeface="Times New Roman"/>
                <a:cs typeface="Times New Roman"/>
              </a:rPr>
              <a:t> </a:t>
            </a:r>
            <a:r>
              <a:rPr sz="1800" spc="-25" dirty="0">
                <a:latin typeface="Times New Roman"/>
                <a:cs typeface="Times New Roman"/>
              </a:rPr>
              <a:t>the </a:t>
            </a:r>
            <a:r>
              <a:rPr sz="1800" dirty="0">
                <a:latin typeface="Times New Roman"/>
                <a:cs typeface="Times New Roman"/>
              </a:rPr>
              <a:t>set</a:t>
            </a:r>
            <a:r>
              <a:rPr sz="1800" spc="-20" dirty="0">
                <a:latin typeface="Times New Roman"/>
                <a:cs typeface="Times New Roman"/>
              </a:rPr>
              <a:t> </a:t>
            </a:r>
            <a:r>
              <a:rPr sz="1800" dirty="0">
                <a:latin typeface="Times New Roman"/>
                <a:cs typeface="Times New Roman"/>
              </a:rPr>
              <a:t>H</a:t>
            </a:r>
            <a:r>
              <a:rPr sz="1800" spc="-15" dirty="0">
                <a:latin typeface="Times New Roman"/>
                <a:cs typeface="Times New Roman"/>
              </a:rPr>
              <a:t> </a:t>
            </a:r>
            <a:r>
              <a:rPr sz="1800" dirty="0">
                <a:latin typeface="Times New Roman"/>
                <a:cs typeface="Times New Roman"/>
              </a:rPr>
              <a:t>of</a:t>
            </a:r>
            <a:r>
              <a:rPr sz="1800" spc="-25" dirty="0">
                <a:latin typeface="Times New Roman"/>
                <a:cs typeface="Times New Roman"/>
              </a:rPr>
              <a:t> </a:t>
            </a:r>
            <a:r>
              <a:rPr sz="1800" dirty="0">
                <a:latin typeface="Times New Roman"/>
                <a:cs typeface="Times New Roman"/>
              </a:rPr>
              <a:t>all</a:t>
            </a:r>
            <a:r>
              <a:rPr sz="1800" spc="-20" dirty="0">
                <a:latin typeface="Times New Roman"/>
                <a:cs typeface="Times New Roman"/>
              </a:rPr>
              <a:t> </a:t>
            </a:r>
            <a:r>
              <a:rPr sz="1800" spc="-10" dirty="0">
                <a:latin typeface="Times New Roman"/>
                <a:cs typeface="Times New Roman"/>
              </a:rPr>
              <a:t>hypotheses.</a:t>
            </a:r>
            <a:endParaRPr sz="1800" dirty="0">
              <a:latin typeface="Times New Roman"/>
              <a:cs typeface="Times New Roman"/>
            </a:endParaRPr>
          </a:p>
          <a:p>
            <a:pPr>
              <a:lnSpc>
                <a:spcPct val="100000"/>
              </a:lnSpc>
              <a:spcBef>
                <a:spcPts val="90"/>
              </a:spcBef>
              <a:buFont typeface="Arial MT"/>
              <a:buChar char="•"/>
            </a:pPr>
            <a:endParaRPr sz="1800" dirty="0">
              <a:latin typeface="Times New Roman"/>
              <a:cs typeface="Times New Roman"/>
            </a:endParaRPr>
          </a:p>
          <a:p>
            <a:pPr marL="311785" marR="41910" indent="-287020" algn="just">
              <a:lnSpc>
                <a:spcPct val="100000"/>
              </a:lnSpc>
              <a:buFont typeface="Arial MT"/>
              <a:buChar char="•"/>
              <a:tabLst>
                <a:tab pos="311785" algn="l"/>
              </a:tabLst>
            </a:pPr>
            <a:r>
              <a:rPr sz="1800" dirty="0">
                <a:latin typeface="Times New Roman"/>
                <a:cs typeface="Times New Roman"/>
              </a:rPr>
              <a:t>Each</a:t>
            </a:r>
            <a:r>
              <a:rPr sz="1800" spc="245" dirty="0">
                <a:latin typeface="Times New Roman"/>
                <a:cs typeface="Times New Roman"/>
              </a:rPr>
              <a:t>  </a:t>
            </a:r>
            <a:r>
              <a:rPr sz="1800" dirty="0">
                <a:latin typeface="Times New Roman"/>
                <a:cs typeface="Times New Roman"/>
              </a:rPr>
              <a:t>hypothesis</a:t>
            </a:r>
            <a:r>
              <a:rPr sz="1800" spc="245" dirty="0">
                <a:latin typeface="Times New Roman"/>
                <a:cs typeface="Times New Roman"/>
              </a:rPr>
              <a:t>  </a:t>
            </a:r>
            <a:r>
              <a:rPr sz="1800" dirty="0">
                <a:latin typeface="Times New Roman"/>
                <a:cs typeface="Times New Roman"/>
              </a:rPr>
              <a:t>corresponds</a:t>
            </a:r>
            <a:r>
              <a:rPr sz="1800" spc="245" dirty="0">
                <a:latin typeface="Times New Roman"/>
                <a:cs typeface="Times New Roman"/>
              </a:rPr>
              <a:t>  </a:t>
            </a:r>
            <a:r>
              <a:rPr sz="1800" spc="-25" dirty="0">
                <a:latin typeface="Times New Roman"/>
                <a:cs typeface="Times New Roman"/>
              </a:rPr>
              <a:t>to </a:t>
            </a:r>
            <a:r>
              <a:rPr sz="1800" dirty="0">
                <a:latin typeface="Times New Roman"/>
                <a:cs typeface="Times New Roman"/>
              </a:rPr>
              <a:t>some</a:t>
            </a:r>
            <a:r>
              <a:rPr sz="1800" spc="35" dirty="0">
                <a:latin typeface="Times New Roman"/>
                <a:cs typeface="Times New Roman"/>
              </a:rPr>
              <a:t>  </a:t>
            </a:r>
            <a:r>
              <a:rPr sz="1800" dirty="0">
                <a:latin typeface="Times New Roman"/>
                <a:cs typeface="Times New Roman"/>
              </a:rPr>
              <a:t>subset</a:t>
            </a:r>
            <a:r>
              <a:rPr sz="1800" spc="35" dirty="0">
                <a:latin typeface="Times New Roman"/>
                <a:cs typeface="Times New Roman"/>
              </a:rPr>
              <a:t>  </a:t>
            </a:r>
            <a:r>
              <a:rPr sz="1800" dirty="0">
                <a:latin typeface="Times New Roman"/>
                <a:cs typeface="Times New Roman"/>
              </a:rPr>
              <a:t>of</a:t>
            </a:r>
            <a:r>
              <a:rPr sz="1800" spc="190" dirty="0">
                <a:latin typeface="Times New Roman"/>
                <a:cs typeface="Times New Roman"/>
              </a:rPr>
              <a:t>   </a:t>
            </a:r>
            <a:r>
              <a:rPr sz="1800" spc="-20" dirty="0">
                <a:latin typeface="Times New Roman"/>
                <a:cs typeface="Times New Roman"/>
              </a:rPr>
              <a:t>X-</a:t>
            </a:r>
            <a:r>
              <a:rPr sz="1800" dirty="0">
                <a:latin typeface="Times New Roman"/>
                <a:cs typeface="Times New Roman"/>
              </a:rPr>
              <a:t>the</a:t>
            </a:r>
            <a:r>
              <a:rPr sz="1800" spc="30" dirty="0">
                <a:latin typeface="Times New Roman"/>
                <a:cs typeface="Times New Roman"/>
              </a:rPr>
              <a:t>  </a:t>
            </a:r>
            <a:r>
              <a:rPr sz="1800" dirty="0">
                <a:latin typeface="Times New Roman"/>
                <a:cs typeface="Times New Roman"/>
              </a:rPr>
              <a:t>subset</a:t>
            </a:r>
            <a:r>
              <a:rPr sz="1800" spc="35" dirty="0">
                <a:latin typeface="Times New Roman"/>
                <a:cs typeface="Times New Roman"/>
              </a:rPr>
              <a:t>  </a:t>
            </a:r>
            <a:r>
              <a:rPr sz="1800" spc="-25" dirty="0">
                <a:latin typeface="Times New Roman"/>
                <a:cs typeface="Times New Roman"/>
              </a:rPr>
              <a:t>of </a:t>
            </a:r>
            <a:r>
              <a:rPr sz="1800" dirty="0">
                <a:latin typeface="Times New Roman"/>
                <a:cs typeface="Times New Roman"/>
              </a:rPr>
              <a:t>instances</a:t>
            </a:r>
            <a:r>
              <a:rPr sz="1800" spc="-40" dirty="0">
                <a:latin typeface="Times New Roman"/>
                <a:cs typeface="Times New Roman"/>
              </a:rPr>
              <a:t> </a:t>
            </a:r>
            <a:r>
              <a:rPr sz="1800" dirty="0">
                <a:latin typeface="Times New Roman"/>
                <a:cs typeface="Times New Roman"/>
              </a:rPr>
              <a:t>that</a:t>
            </a:r>
            <a:r>
              <a:rPr sz="1800" spc="-30" dirty="0">
                <a:latin typeface="Times New Roman"/>
                <a:cs typeface="Times New Roman"/>
              </a:rPr>
              <a:t> </a:t>
            </a:r>
            <a:r>
              <a:rPr sz="1800" dirty="0">
                <a:latin typeface="Times New Roman"/>
                <a:cs typeface="Times New Roman"/>
              </a:rPr>
              <a:t>it</a:t>
            </a:r>
            <a:r>
              <a:rPr sz="1800" spc="-20" dirty="0">
                <a:latin typeface="Times New Roman"/>
                <a:cs typeface="Times New Roman"/>
              </a:rPr>
              <a:t> </a:t>
            </a:r>
            <a:r>
              <a:rPr sz="1800" dirty="0">
                <a:latin typeface="Times New Roman"/>
                <a:cs typeface="Times New Roman"/>
              </a:rPr>
              <a:t>classifies</a:t>
            </a:r>
            <a:r>
              <a:rPr sz="1800" spc="-40" dirty="0">
                <a:latin typeface="Times New Roman"/>
                <a:cs typeface="Times New Roman"/>
              </a:rPr>
              <a:t> </a:t>
            </a:r>
            <a:r>
              <a:rPr sz="1800" spc="-10" dirty="0">
                <a:latin typeface="Times New Roman"/>
                <a:cs typeface="Times New Roman"/>
              </a:rPr>
              <a:t>positive.</a:t>
            </a:r>
            <a:endParaRPr sz="1800" dirty="0">
              <a:latin typeface="Times New Roman"/>
              <a:cs typeface="Times New Roman"/>
            </a:endParaRPr>
          </a:p>
          <a:p>
            <a:pPr>
              <a:lnSpc>
                <a:spcPct val="100000"/>
              </a:lnSpc>
              <a:spcBef>
                <a:spcPts val="95"/>
              </a:spcBef>
              <a:buFont typeface="Arial MT"/>
              <a:buChar char="•"/>
            </a:pPr>
            <a:endParaRPr sz="1800" dirty="0">
              <a:latin typeface="Times New Roman"/>
              <a:cs typeface="Times New Roman"/>
            </a:endParaRPr>
          </a:p>
          <a:p>
            <a:pPr marL="311785" marR="42545" indent="-287020" algn="just">
              <a:lnSpc>
                <a:spcPct val="100000"/>
              </a:lnSpc>
              <a:buFont typeface="Arial MT"/>
              <a:buChar char="•"/>
              <a:tabLst>
                <a:tab pos="311785" algn="l"/>
              </a:tabLst>
            </a:pPr>
            <a:r>
              <a:rPr sz="1800" dirty="0">
                <a:latin typeface="Times New Roman"/>
                <a:cs typeface="Times New Roman"/>
              </a:rPr>
              <a:t>The</a:t>
            </a:r>
            <a:r>
              <a:rPr sz="1800" spc="229" dirty="0">
                <a:latin typeface="Times New Roman"/>
                <a:cs typeface="Times New Roman"/>
              </a:rPr>
              <a:t> </a:t>
            </a:r>
            <a:r>
              <a:rPr sz="1800" dirty="0">
                <a:latin typeface="Times New Roman"/>
                <a:cs typeface="Times New Roman"/>
              </a:rPr>
              <a:t>arrows</a:t>
            </a:r>
            <a:r>
              <a:rPr sz="1800" spc="210" dirty="0">
                <a:latin typeface="Times New Roman"/>
                <a:cs typeface="Times New Roman"/>
              </a:rPr>
              <a:t> </a:t>
            </a:r>
            <a:r>
              <a:rPr sz="1800" dirty="0">
                <a:latin typeface="Times New Roman"/>
                <a:cs typeface="Times New Roman"/>
              </a:rPr>
              <a:t>connecting</a:t>
            </a:r>
            <a:r>
              <a:rPr sz="1800" spc="220" dirty="0">
                <a:latin typeface="Times New Roman"/>
                <a:cs typeface="Times New Roman"/>
              </a:rPr>
              <a:t> </a:t>
            </a:r>
            <a:r>
              <a:rPr sz="1800" spc="-10" dirty="0">
                <a:latin typeface="Times New Roman"/>
                <a:cs typeface="Times New Roman"/>
              </a:rPr>
              <a:t>hypotheses </a:t>
            </a:r>
            <a:r>
              <a:rPr sz="1800" dirty="0">
                <a:latin typeface="Times New Roman"/>
                <a:cs typeface="Times New Roman"/>
              </a:rPr>
              <a:t>represent</a:t>
            </a:r>
            <a:r>
              <a:rPr sz="1800" spc="130" dirty="0">
                <a:latin typeface="Times New Roman"/>
                <a:cs typeface="Times New Roman"/>
              </a:rPr>
              <a:t> </a:t>
            </a:r>
            <a:r>
              <a:rPr sz="1800" dirty="0">
                <a:latin typeface="Times New Roman"/>
                <a:cs typeface="Times New Roman"/>
              </a:rPr>
              <a:t>the</a:t>
            </a:r>
            <a:r>
              <a:rPr sz="1800" spc="135" dirty="0">
                <a:latin typeface="Times New Roman"/>
                <a:cs typeface="Times New Roman"/>
              </a:rPr>
              <a:t> </a:t>
            </a:r>
            <a:r>
              <a:rPr sz="1800" b="1" i="1" dirty="0">
                <a:latin typeface="Times New Roman"/>
                <a:cs typeface="Times New Roman"/>
              </a:rPr>
              <a:t>more</a:t>
            </a:r>
            <a:r>
              <a:rPr sz="1800" b="1" i="1" spc="140" dirty="0">
                <a:latin typeface="Times New Roman"/>
                <a:cs typeface="Times New Roman"/>
              </a:rPr>
              <a:t> </a:t>
            </a:r>
            <a:r>
              <a:rPr sz="1800" b="1" i="1" dirty="0">
                <a:latin typeface="Times New Roman"/>
                <a:cs typeface="Times New Roman"/>
              </a:rPr>
              <a:t>-</a:t>
            </a:r>
            <a:r>
              <a:rPr sz="1800" b="1" i="1" spc="130" dirty="0">
                <a:latin typeface="Times New Roman"/>
                <a:cs typeface="Times New Roman"/>
              </a:rPr>
              <a:t> </a:t>
            </a:r>
            <a:r>
              <a:rPr sz="1800" b="1" i="1" dirty="0">
                <a:latin typeface="Times New Roman"/>
                <a:cs typeface="Times New Roman"/>
              </a:rPr>
              <a:t>general</a:t>
            </a:r>
            <a:r>
              <a:rPr sz="1800" b="1" i="1" spc="135" dirty="0">
                <a:latin typeface="Times New Roman"/>
                <a:cs typeface="Times New Roman"/>
              </a:rPr>
              <a:t> </a:t>
            </a:r>
            <a:r>
              <a:rPr sz="1800" b="1" i="1" spc="-10" dirty="0">
                <a:latin typeface="Times New Roman"/>
                <a:cs typeface="Times New Roman"/>
              </a:rPr>
              <a:t>-</a:t>
            </a:r>
            <a:r>
              <a:rPr sz="1800" b="1" i="1" spc="-20" dirty="0">
                <a:latin typeface="Times New Roman"/>
                <a:cs typeface="Times New Roman"/>
              </a:rPr>
              <a:t>than </a:t>
            </a:r>
            <a:r>
              <a:rPr sz="1800" dirty="0">
                <a:latin typeface="Times New Roman"/>
                <a:cs typeface="Times New Roman"/>
              </a:rPr>
              <a:t>relation,</a:t>
            </a:r>
            <a:r>
              <a:rPr sz="1800" spc="60" dirty="0">
                <a:latin typeface="Times New Roman"/>
                <a:cs typeface="Times New Roman"/>
              </a:rPr>
              <a:t>  </a:t>
            </a:r>
            <a:r>
              <a:rPr sz="1800" dirty="0">
                <a:latin typeface="Times New Roman"/>
                <a:cs typeface="Times New Roman"/>
              </a:rPr>
              <a:t>with</a:t>
            </a:r>
            <a:r>
              <a:rPr sz="1800" spc="65" dirty="0">
                <a:latin typeface="Times New Roman"/>
                <a:cs typeface="Times New Roman"/>
              </a:rPr>
              <a:t>  </a:t>
            </a:r>
            <a:r>
              <a:rPr sz="1800" dirty="0">
                <a:latin typeface="Times New Roman"/>
                <a:cs typeface="Times New Roman"/>
              </a:rPr>
              <a:t>the</a:t>
            </a:r>
            <a:r>
              <a:rPr sz="1800" spc="70" dirty="0">
                <a:latin typeface="Times New Roman"/>
                <a:cs typeface="Times New Roman"/>
              </a:rPr>
              <a:t>  </a:t>
            </a:r>
            <a:r>
              <a:rPr sz="1800" dirty="0">
                <a:latin typeface="Times New Roman"/>
                <a:cs typeface="Times New Roman"/>
              </a:rPr>
              <a:t>arrow</a:t>
            </a:r>
            <a:r>
              <a:rPr sz="1800" spc="65" dirty="0">
                <a:latin typeface="Times New Roman"/>
                <a:cs typeface="Times New Roman"/>
              </a:rPr>
              <a:t>  </a:t>
            </a:r>
            <a:r>
              <a:rPr sz="1800" spc="-10" dirty="0">
                <a:latin typeface="Times New Roman"/>
                <a:cs typeface="Times New Roman"/>
              </a:rPr>
              <a:t>pointing </a:t>
            </a:r>
            <a:r>
              <a:rPr sz="1800" dirty="0">
                <a:latin typeface="Times New Roman"/>
                <a:cs typeface="Times New Roman"/>
              </a:rPr>
              <a:t>toward</a:t>
            </a:r>
            <a:r>
              <a:rPr sz="1800" spc="-35" dirty="0">
                <a:latin typeface="Times New Roman"/>
                <a:cs typeface="Times New Roman"/>
              </a:rPr>
              <a:t> </a:t>
            </a:r>
            <a:r>
              <a:rPr sz="1800" dirty="0">
                <a:latin typeface="Times New Roman"/>
                <a:cs typeface="Times New Roman"/>
              </a:rPr>
              <a:t>the</a:t>
            </a:r>
            <a:r>
              <a:rPr sz="1800" spc="-30" dirty="0">
                <a:latin typeface="Times New Roman"/>
                <a:cs typeface="Times New Roman"/>
              </a:rPr>
              <a:t> </a:t>
            </a:r>
            <a:r>
              <a:rPr sz="1800" dirty="0">
                <a:latin typeface="Times New Roman"/>
                <a:cs typeface="Times New Roman"/>
              </a:rPr>
              <a:t>less</a:t>
            </a:r>
            <a:r>
              <a:rPr sz="1800" spc="-45" dirty="0">
                <a:latin typeface="Times New Roman"/>
                <a:cs typeface="Times New Roman"/>
              </a:rPr>
              <a:t> </a:t>
            </a:r>
            <a:r>
              <a:rPr sz="1800" dirty="0">
                <a:latin typeface="Times New Roman"/>
                <a:cs typeface="Times New Roman"/>
              </a:rPr>
              <a:t>general</a:t>
            </a:r>
            <a:r>
              <a:rPr sz="1800" spc="-25" dirty="0">
                <a:latin typeface="Times New Roman"/>
                <a:cs typeface="Times New Roman"/>
              </a:rPr>
              <a:t> </a:t>
            </a:r>
            <a:r>
              <a:rPr sz="1800" spc="-10" dirty="0">
                <a:latin typeface="Times New Roman"/>
                <a:cs typeface="Times New Roman"/>
              </a:rPr>
              <a:t>hypothesis.</a:t>
            </a:r>
            <a:endParaRPr sz="1800" dirty="0">
              <a:latin typeface="Times New Roman"/>
              <a:cs typeface="Times New Roman"/>
            </a:endParaRPr>
          </a:p>
          <a:p>
            <a:pPr>
              <a:lnSpc>
                <a:spcPct val="100000"/>
              </a:lnSpc>
              <a:spcBef>
                <a:spcPts val="90"/>
              </a:spcBef>
              <a:buFont typeface="Arial MT"/>
              <a:buChar char="•"/>
            </a:pPr>
            <a:endParaRPr sz="1800" dirty="0">
              <a:latin typeface="Times New Roman"/>
              <a:cs typeface="Times New Roman"/>
            </a:endParaRPr>
          </a:p>
          <a:p>
            <a:pPr marL="311785" marR="41910" indent="-287020" algn="just">
              <a:lnSpc>
                <a:spcPct val="100000"/>
              </a:lnSpc>
              <a:buFont typeface="Arial MT"/>
              <a:buChar char="•"/>
              <a:tabLst>
                <a:tab pos="311785" algn="l"/>
              </a:tabLst>
            </a:pPr>
            <a:r>
              <a:rPr sz="1800" dirty="0">
                <a:latin typeface="Times New Roman"/>
                <a:cs typeface="Times New Roman"/>
              </a:rPr>
              <a:t>Note</a:t>
            </a:r>
            <a:r>
              <a:rPr sz="1800" spc="475" dirty="0">
                <a:latin typeface="Times New Roman"/>
                <a:cs typeface="Times New Roman"/>
              </a:rPr>
              <a:t>  </a:t>
            </a:r>
            <a:r>
              <a:rPr sz="1800" dirty="0">
                <a:latin typeface="Times New Roman"/>
                <a:cs typeface="Times New Roman"/>
              </a:rPr>
              <a:t>the</a:t>
            </a:r>
            <a:r>
              <a:rPr sz="1800" spc="470" dirty="0">
                <a:latin typeface="Times New Roman"/>
                <a:cs typeface="Times New Roman"/>
              </a:rPr>
              <a:t>  </a:t>
            </a:r>
            <a:r>
              <a:rPr sz="1800" dirty="0">
                <a:latin typeface="Times New Roman"/>
                <a:cs typeface="Times New Roman"/>
              </a:rPr>
              <a:t>subset</a:t>
            </a:r>
            <a:r>
              <a:rPr sz="1800" spc="480" dirty="0">
                <a:latin typeface="Times New Roman"/>
                <a:cs typeface="Times New Roman"/>
              </a:rPr>
              <a:t>  </a:t>
            </a:r>
            <a:r>
              <a:rPr sz="1800" dirty="0">
                <a:latin typeface="Times New Roman"/>
                <a:cs typeface="Times New Roman"/>
              </a:rPr>
              <a:t>of</a:t>
            </a:r>
            <a:r>
              <a:rPr sz="1800" spc="465" dirty="0">
                <a:latin typeface="Times New Roman"/>
                <a:cs typeface="Times New Roman"/>
              </a:rPr>
              <a:t>  </a:t>
            </a:r>
            <a:r>
              <a:rPr sz="1800" spc="-10" dirty="0">
                <a:latin typeface="Times New Roman"/>
                <a:cs typeface="Times New Roman"/>
              </a:rPr>
              <a:t>instances </a:t>
            </a:r>
            <a:r>
              <a:rPr sz="1800" dirty="0">
                <a:latin typeface="Times New Roman"/>
                <a:cs typeface="Times New Roman"/>
              </a:rPr>
              <a:t>characterized</a:t>
            </a:r>
            <a:r>
              <a:rPr sz="1800" spc="434" dirty="0">
                <a:latin typeface="Times New Roman"/>
                <a:cs typeface="Times New Roman"/>
              </a:rPr>
              <a:t> </a:t>
            </a:r>
            <a:r>
              <a:rPr sz="1800" dirty="0">
                <a:latin typeface="Times New Roman"/>
                <a:cs typeface="Times New Roman"/>
              </a:rPr>
              <a:t>by</a:t>
            </a:r>
            <a:r>
              <a:rPr sz="1800" spc="434" dirty="0">
                <a:latin typeface="Times New Roman"/>
                <a:cs typeface="Times New Roman"/>
              </a:rPr>
              <a:t> </a:t>
            </a:r>
            <a:r>
              <a:rPr sz="1800" dirty="0">
                <a:latin typeface="Times New Roman"/>
                <a:cs typeface="Times New Roman"/>
              </a:rPr>
              <a:t>h</a:t>
            </a:r>
            <a:r>
              <a:rPr sz="1800" baseline="-20833" dirty="0">
                <a:latin typeface="Times New Roman"/>
                <a:cs typeface="Times New Roman"/>
              </a:rPr>
              <a:t>2</a:t>
            </a:r>
            <a:r>
              <a:rPr sz="1800" spc="209" baseline="-20833" dirty="0">
                <a:latin typeface="Times New Roman"/>
                <a:cs typeface="Times New Roman"/>
              </a:rPr>
              <a:t>  </a:t>
            </a:r>
            <a:r>
              <a:rPr sz="1800" dirty="0">
                <a:latin typeface="Times New Roman"/>
                <a:cs typeface="Times New Roman"/>
              </a:rPr>
              <a:t>subsumes</a:t>
            </a:r>
            <a:r>
              <a:rPr sz="1800" spc="425" dirty="0">
                <a:latin typeface="Times New Roman"/>
                <a:cs typeface="Times New Roman"/>
              </a:rPr>
              <a:t> </a:t>
            </a:r>
            <a:r>
              <a:rPr sz="1800" spc="-25" dirty="0">
                <a:latin typeface="Times New Roman"/>
                <a:cs typeface="Times New Roman"/>
              </a:rPr>
              <a:t>the </a:t>
            </a:r>
            <a:r>
              <a:rPr sz="1800" dirty="0">
                <a:latin typeface="Times New Roman"/>
                <a:cs typeface="Times New Roman"/>
              </a:rPr>
              <a:t>subset</a:t>
            </a:r>
            <a:r>
              <a:rPr sz="1800" spc="190" dirty="0">
                <a:latin typeface="Times New Roman"/>
                <a:cs typeface="Times New Roman"/>
              </a:rPr>
              <a:t> </a:t>
            </a:r>
            <a:r>
              <a:rPr sz="1800" dirty="0">
                <a:latin typeface="Times New Roman"/>
                <a:cs typeface="Times New Roman"/>
              </a:rPr>
              <a:t>characterized</a:t>
            </a:r>
            <a:r>
              <a:rPr sz="1800" spc="195" dirty="0">
                <a:latin typeface="Times New Roman"/>
                <a:cs typeface="Times New Roman"/>
              </a:rPr>
              <a:t> </a:t>
            </a:r>
            <a:r>
              <a:rPr sz="1800" dirty="0">
                <a:latin typeface="Times New Roman"/>
                <a:cs typeface="Times New Roman"/>
              </a:rPr>
              <a:t>by</a:t>
            </a:r>
            <a:r>
              <a:rPr sz="1800" spc="200" dirty="0">
                <a:latin typeface="Times New Roman"/>
                <a:cs typeface="Times New Roman"/>
              </a:rPr>
              <a:t> </a:t>
            </a:r>
            <a:r>
              <a:rPr sz="1800" dirty="0">
                <a:latin typeface="Times New Roman"/>
                <a:cs typeface="Times New Roman"/>
              </a:rPr>
              <a:t>h</a:t>
            </a:r>
            <a:r>
              <a:rPr sz="1800" spc="190" dirty="0">
                <a:latin typeface="Times New Roman"/>
                <a:cs typeface="Times New Roman"/>
              </a:rPr>
              <a:t> </a:t>
            </a:r>
            <a:r>
              <a:rPr sz="1800" baseline="-20833" dirty="0">
                <a:latin typeface="Times New Roman"/>
                <a:cs typeface="Times New Roman"/>
              </a:rPr>
              <a:t>l</a:t>
            </a:r>
            <a:r>
              <a:rPr sz="1800" spc="502" baseline="-20833" dirty="0">
                <a:latin typeface="Times New Roman"/>
                <a:cs typeface="Times New Roman"/>
              </a:rPr>
              <a:t> </a:t>
            </a:r>
            <a:r>
              <a:rPr sz="1800" dirty="0">
                <a:latin typeface="Times New Roman"/>
                <a:cs typeface="Times New Roman"/>
              </a:rPr>
              <a:t>,</a:t>
            </a:r>
            <a:r>
              <a:rPr sz="1800" spc="195" dirty="0">
                <a:latin typeface="Times New Roman"/>
                <a:cs typeface="Times New Roman"/>
              </a:rPr>
              <a:t> </a:t>
            </a:r>
            <a:r>
              <a:rPr sz="1800" spc="-20" dirty="0">
                <a:latin typeface="Times New Roman"/>
                <a:cs typeface="Times New Roman"/>
              </a:rPr>
              <a:t>hence </a:t>
            </a:r>
            <a:r>
              <a:rPr sz="1800" dirty="0">
                <a:latin typeface="Times New Roman"/>
                <a:cs typeface="Times New Roman"/>
              </a:rPr>
              <a:t>h</a:t>
            </a:r>
            <a:r>
              <a:rPr sz="1800" baseline="-20833" dirty="0">
                <a:latin typeface="Times New Roman"/>
                <a:cs typeface="Times New Roman"/>
              </a:rPr>
              <a:t>2</a:t>
            </a:r>
            <a:r>
              <a:rPr sz="1800" spc="179" baseline="-20833" dirty="0">
                <a:latin typeface="Times New Roman"/>
                <a:cs typeface="Times New Roman"/>
              </a:rPr>
              <a:t> </a:t>
            </a:r>
            <a:r>
              <a:rPr sz="1800" dirty="0">
                <a:latin typeface="Times New Roman"/>
                <a:cs typeface="Times New Roman"/>
              </a:rPr>
              <a:t>is</a:t>
            </a:r>
            <a:r>
              <a:rPr sz="1800" spc="-15" dirty="0">
                <a:latin typeface="Times New Roman"/>
                <a:cs typeface="Times New Roman"/>
              </a:rPr>
              <a:t> </a:t>
            </a:r>
            <a:r>
              <a:rPr sz="1800" dirty="0">
                <a:latin typeface="Times New Roman"/>
                <a:cs typeface="Times New Roman"/>
              </a:rPr>
              <a:t>more</a:t>
            </a:r>
            <a:r>
              <a:rPr sz="1800" spc="-5" dirty="0">
                <a:latin typeface="Times New Roman"/>
                <a:cs typeface="Times New Roman"/>
              </a:rPr>
              <a:t> </a:t>
            </a:r>
            <a:r>
              <a:rPr sz="1800" dirty="0">
                <a:latin typeface="Times New Roman"/>
                <a:cs typeface="Times New Roman"/>
              </a:rPr>
              <a:t>-</a:t>
            </a:r>
            <a:r>
              <a:rPr sz="1800" spc="-25" dirty="0">
                <a:latin typeface="Times New Roman"/>
                <a:cs typeface="Times New Roman"/>
              </a:rPr>
              <a:t> </a:t>
            </a:r>
            <a:r>
              <a:rPr sz="1800" dirty="0">
                <a:latin typeface="Times New Roman"/>
                <a:cs typeface="Times New Roman"/>
              </a:rPr>
              <a:t>general–</a:t>
            </a:r>
            <a:r>
              <a:rPr sz="1800" spc="-25" dirty="0">
                <a:latin typeface="Times New Roman"/>
                <a:cs typeface="Times New Roman"/>
              </a:rPr>
              <a:t> </a:t>
            </a:r>
            <a:r>
              <a:rPr sz="1800" dirty="0">
                <a:latin typeface="Times New Roman"/>
                <a:cs typeface="Times New Roman"/>
              </a:rPr>
              <a:t>than</a:t>
            </a:r>
            <a:r>
              <a:rPr sz="1800" spc="-35" dirty="0">
                <a:latin typeface="Times New Roman"/>
                <a:cs typeface="Times New Roman"/>
              </a:rPr>
              <a:t> </a:t>
            </a:r>
            <a:r>
              <a:rPr sz="1800" spc="-25" dirty="0">
                <a:latin typeface="Times New Roman"/>
                <a:cs typeface="Times New Roman"/>
              </a:rPr>
              <a:t>h</a:t>
            </a:r>
            <a:r>
              <a:rPr sz="1800" spc="-37" baseline="-20833" dirty="0">
                <a:latin typeface="Times New Roman"/>
                <a:cs typeface="Times New Roman"/>
              </a:rPr>
              <a:t>1</a:t>
            </a:r>
            <a:endParaRPr sz="1800" baseline="-20833" dirty="0">
              <a:latin typeface="Times New Roman"/>
              <a:cs typeface="Times New Roman"/>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59</a:t>
            </a:fld>
            <a:endParaRPr spc="-25"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60</a:t>
            </a:fld>
            <a:endParaRPr spc="-25" dirty="0"/>
          </a:p>
        </p:txBody>
      </p:sp>
      <p:sp>
        <p:nvSpPr>
          <p:cNvPr id="2" name="object 2"/>
          <p:cNvSpPr txBox="1">
            <a:spLocks noGrp="1"/>
          </p:cNvSpPr>
          <p:nvPr>
            <p:ph type="title"/>
          </p:nvPr>
        </p:nvSpPr>
        <p:spPr>
          <a:xfrm>
            <a:off x="1535050" y="306395"/>
            <a:ext cx="9122410" cy="1301115"/>
          </a:xfrm>
          <a:prstGeom prst="rect">
            <a:avLst/>
          </a:prstGeom>
        </p:spPr>
        <p:txBody>
          <a:bodyPr vert="horz" wrap="square" lIns="0" tIns="88265" rIns="0" bIns="0" rtlCol="0">
            <a:spAutoFit/>
          </a:bodyPr>
          <a:lstStyle/>
          <a:p>
            <a:pPr marL="3197860" marR="5080" indent="-3185795">
              <a:lnSpc>
                <a:spcPts val="4760"/>
              </a:lnSpc>
              <a:spcBef>
                <a:spcPts val="695"/>
              </a:spcBef>
            </a:pPr>
            <a:r>
              <a:rPr sz="4400" spc="440" dirty="0"/>
              <a:t>FIND-</a:t>
            </a:r>
            <a:r>
              <a:rPr sz="4400" dirty="0"/>
              <a:t>S:</a:t>
            </a:r>
            <a:r>
              <a:rPr sz="4400" b="0" spc="-175" dirty="0">
                <a:latin typeface="Times New Roman"/>
                <a:cs typeface="Times New Roman"/>
              </a:rPr>
              <a:t> </a:t>
            </a:r>
            <a:r>
              <a:rPr sz="4400" spc="204" dirty="0"/>
              <a:t>Finding</a:t>
            </a:r>
            <a:r>
              <a:rPr sz="4400" b="0" spc="-185" dirty="0">
                <a:latin typeface="Times New Roman"/>
                <a:cs typeface="Times New Roman"/>
              </a:rPr>
              <a:t> </a:t>
            </a:r>
            <a:r>
              <a:rPr sz="4400" dirty="0"/>
              <a:t>a</a:t>
            </a:r>
            <a:r>
              <a:rPr sz="4400" b="0" spc="-150" dirty="0">
                <a:latin typeface="Times New Roman"/>
                <a:cs typeface="Times New Roman"/>
              </a:rPr>
              <a:t> </a:t>
            </a:r>
            <a:r>
              <a:rPr sz="4400" spc="114" dirty="0"/>
              <a:t>Maximally</a:t>
            </a:r>
            <a:r>
              <a:rPr sz="4400" b="0" spc="-200" dirty="0">
                <a:latin typeface="Times New Roman"/>
                <a:cs typeface="Times New Roman"/>
              </a:rPr>
              <a:t> </a:t>
            </a:r>
            <a:r>
              <a:rPr sz="4400" spc="90" dirty="0"/>
              <a:t>Specific</a:t>
            </a:r>
            <a:r>
              <a:rPr sz="4400" b="0" spc="90" dirty="0">
                <a:latin typeface="Times New Roman"/>
                <a:cs typeface="Times New Roman"/>
              </a:rPr>
              <a:t> </a:t>
            </a:r>
            <a:r>
              <a:rPr sz="4400" spc="95" dirty="0"/>
              <a:t>Hypothesis</a:t>
            </a:r>
            <a:endParaRPr sz="4400">
              <a:latin typeface="Times New Roman"/>
              <a:cs typeface="Times New Roman"/>
            </a:endParaRPr>
          </a:p>
        </p:txBody>
      </p:sp>
      <p:sp>
        <p:nvSpPr>
          <p:cNvPr id="3" name="object 3"/>
          <p:cNvSpPr txBox="1"/>
          <p:nvPr/>
        </p:nvSpPr>
        <p:spPr>
          <a:xfrm>
            <a:off x="904240" y="1721146"/>
            <a:ext cx="10144125" cy="3676015"/>
          </a:xfrm>
          <a:prstGeom prst="rect">
            <a:avLst/>
          </a:prstGeom>
        </p:spPr>
        <p:txBody>
          <a:bodyPr vert="horz" wrap="square" lIns="0" tIns="102870" rIns="0" bIns="0" rtlCol="0">
            <a:spAutoFit/>
          </a:bodyPr>
          <a:lstStyle/>
          <a:p>
            <a:pPr marL="25400">
              <a:lnSpc>
                <a:spcPct val="100000"/>
              </a:lnSpc>
              <a:spcBef>
                <a:spcPts val="810"/>
              </a:spcBef>
            </a:pPr>
            <a:r>
              <a:rPr sz="2400" b="1" spc="-20" dirty="0">
                <a:uFill>
                  <a:solidFill>
                    <a:srgbClr val="000000"/>
                  </a:solidFill>
                </a:uFill>
                <a:latin typeface="Times New Roman"/>
                <a:cs typeface="Times New Roman"/>
              </a:rPr>
              <a:t>FIND-</a:t>
            </a:r>
            <a:r>
              <a:rPr sz="2400" b="1" dirty="0">
                <a:uFill>
                  <a:solidFill>
                    <a:srgbClr val="000000"/>
                  </a:solidFill>
                </a:uFill>
                <a:latin typeface="Times New Roman"/>
                <a:cs typeface="Times New Roman"/>
              </a:rPr>
              <a:t>S</a:t>
            </a:r>
            <a:r>
              <a:rPr sz="2400" b="1" spc="-105" dirty="0">
                <a:uFill>
                  <a:solidFill>
                    <a:srgbClr val="000000"/>
                  </a:solidFill>
                </a:uFill>
                <a:latin typeface="Times New Roman"/>
                <a:cs typeface="Times New Roman"/>
              </a:rPr>
              <a:t> </a:t>
            </a:r>
            <a:r>
              <a:rPr sz="2400" b="1" spc="-10" dirty="0">
                <a:uFill>
                  <a:solidFill>
                    <a:srgbClr val="000000"/>
                  </a:solidFill>
                </a:uFill>
                <a:latin typeface="Times New Roman"/>
                <a:cs typeface="Times New Roman"/>
              </a:rPr>
              <a:t>Algorithm</a:t>
            </a:r>
            <a:endParaRPr sz="2400" b="1" dirty="0">
              <a:latin typeface="Times New Roman"/>
              <a:cs typeface="Times New Roman"/>
            </a:endParaRPr>
          </a:p>
          <a:p>
            <a:pPr marL="330200" indent="-304800">
              <a:lnSpc>
                <a:spcPct val="100000"/>
              </a:lnSpc>
              <a:spcBef>
                <a:spcPts val="715"/>
              </a:spcBef>
              <a:buAutoNum type="arabicPeriod"/>
              <a:tabLst>
                <a:tab pos="330200" algn="l"/>
              </a:tabLst>
            </a:pPr>
            <a:r>
              <a:rPr sz="2400" dirty="0">
                <a:latin typeface="Times New Roman"/>
                <a:cs typeface="Times New Roman"/>
              </a:rPr>
              <a:t>Initialize</a:t>
            </a:r>
            <a:r>
              <a:rPr sz="2400" spc="-45" dirty="0">
                <a:latin typeface="Times New Roman"/>
                <a:cs typeface="Times New Roman"/>
              </a:rPr>
              <a:t> </a:t>
            </a:r>
            <a:r>
              <a:rPr sz="2400" i="1" dirty="0">
                <a:latin typeface="Times New Roman"/>
                <a:cs typeface="Times New Roman"/>
              </a:rPr>
              <a:t>h</a:t>
            </a:r>
            <a:r>
              <a:rPr sz="2400" i="1" spc="-5" dirty="0">
                <a:latin typeface="Times New Roman"/>
                <a:cs typeface="Times New Roman"/>
              </a:rPr>
              <a:t> </a:t>
            </a:r>
            <a:r>
              <a:rPr sz="2400" dirty="0">
                <a:latin typeface="Times New Roman"/>
                <a:cs typeface="Times New Roman"/>
              </a:rPr>
              <a:t>to</a:t>
            </a:r>
            <a:r>
              <a:rPr sz="2400" spc="-10" dirty="0">
                <a:latin typeface="Times New Roman"/>
                <a:cs typeface="Times New Roman"/>
              </a:rPr>
              <a:t> </a:t>
            </a:r>
            <a:r>
              <a:rPr sz="2400" dirty="0">
                <a:latin typeface="Times New Roman"/>
                <a:cs typeface="Times New Roman"/>
              </a:rPr>
              <a:t>the</a:t>
            </a:r>
            <a:r>
              <a:rPr sz="2400" spc="-25" dirty="0">
                <a:latin typeface="Times New Roman"/>
                <a:cs typeface="Times New Roman"/>
              </a:rPr>
              <a:t> </a:t>
            </a:r>
            <a:r>
              <a:rPr sz="2400" dirty="0">
                <a:latin typeface="Times New Roman"/>
                <a:cs typeface="Times New Roman"/>
              </a:rPr>
              <a:t>most</a:t>
            </a:r>
            <a:r>
              <a:rPr sz="2400" spc="5" dirty="0">
                <a:latin typeface="Times New Roman"/>
                <a:cs typeface="Times New Roman"/>
              </a:rPr>
              <a:t> </a:t>
            </a:r>
            <a:r>
              <a:rPr sz="2400" dirty="0">
                <a:latin typeface="Times New Roman"/>
                <a:cs typeface="Times New Roman"/>
              </a:rPr>
              <a:t>specific</a:t>
            </a:r>
            <a:r>
              <a:rPr sz="2400" spc="-30" dirty="0">
                <a:latin typeface="Times New Roman"/>
                <a:cs typeface="Times New Roman"/>
              </a:rPr>
              <a:t> </a:t>
            </a:r>
            <a:r>
              <a:rPr sz="2400" dirty="0">
                <a:latin typeface="Times New Roman"/>
                <a:cs typeface="Times New Roman"/>
              </a:rPr>
              <a:t>hypothesis</a:t>
            </a:r>
            <a:r>
              <a:rPr sz="2400" spc="-25" dirty="0">
                <a:latin typeface="Times New Roman"/>
                <a:cs typeface="Times New Roman"/>
              </a:rPr>
              <a:t> </a:t>
            </a:r>
            <a:r>
              <a:rPr sz="2400" dirty="0">
                <a:latin typeface="Times New Roman"/>
                <a:cs typeface="Times New Roman"/>
              </a:rPr>
              <a:t>in</a:t>
            </a:r>
            <a:r>
              <a:rPr sz="2400" spc="5" dirty="0">
                <a:latin typeface="Times New Roman"/>
                <a:cs typeface="Times New Roman"/>
              </a:rPr>
              <a:t> </a:t>
            </a:r>
            <a:r>
              <a:rPr sz="2400" i="1" spc="-50" dirty="0">
                <a:latin typeface="Times New Roman"/>
                <a:cs typeface="Times New Roman"/>
              </a:rPr>
              <a:t>H</a:t>
            </a:r>
            <a:endParaRPr sz="2400" dirty="0">
              <a:latin typeface="Times New Roman"/>
              <a:cs typeface="Times New Roman"/>
            </a:endParaRPr>
          </a:p>
          <a:p>
            <a:pPr marL="330200" indent="-304800">
              <a:lnSpc>
                <a:spcPct val="100000"/>
              </a:lnSpc>
              <a:spcBef>
                <a:spcPts val="720"/>
              </a:spcBef>
              <a:buAutoNum type="arabicPeriod"/>
              <a:tabLst>
                <a:tab pos="330200" algn="l"/>
              </a:tabLst>
            </a:pPr>
            <a:r>
              <a:rPr sz="2400" dirty="0">
                <a:latin typeface="Times New Roman"/>
                <a:cs typeface="Times New Roman"/>
              </a:rPr>
              <a:t>For</a:t>
            </a:r>
            <a:r>
              <a:rPr sz="2400" spc="-5" dirty="0">
                <a:latin typeface="Times New Roman"/>
                <a:cs typeface="Times New Roman"/>
              </a:rPr>
              <a:t> </a:t>
            </a:r>
            <a:r>
              <a:rPr sz="2400" dirty="0">
                <a:latin typeface="Times New Roman"/>
                <a:cs typeface="Times New Roman"/>
              </a:rPr>
              <a:t>each</a:t>
            </a:r>
            <a:r>
              <a:rPr sz="2400" spc="-15" dirty="0">
                <a:latin typeface="Times New Roman"/>
                <a:cs typeface="Times New Roman"/>
              </a:rPr>
              <a:t> </a:t>
            </a:r>
            <a:r>
              <a:rPr sz="2400" dirty="0">
                <a:latin typeface="Times New Roman"/>
                <a:cs typeface="Times New Roman"/>
              </a:rPr>
              <a:t>positive</a:t>
            </a:r>
            <a:r>
              <a:rPr sz="2400" spc="-35" dirty="0">
                <a:latin typeface="Times New Roman"/>
                <a:cs typeface="Times New Roman"/>
              </a:rPr>
              <a:t> </a:t>
            </a:r>
            <a:r>
              <a:rPr sz="2400" dirty="0">
                <a:latin typeface="Times New Roman"/>
                <a:cs typeface="Times New Roman"/>
              </a:rPr>
              <a:t>training</a:t>
            </a:r>
            <a:r>
              <a:rPr sz="2400" spc="-45" dirty="0">
                <a:latin typeface="Times New Roman"/>
                <a:cs typeface="Times New Roman"/>
              </a:rPr>
              <a:t> </a:t>
            </a:r>
            <a:r>
              <a:rPr sz="2400" dirty="0">
                <a:latin typeface="Times New Roman"/>
                <a:cs typeface="Times New Roman"/>
              </a:rPr>
              <a:t>instance</a:t>
            </a:r>
            <a:r>
              <a:rPr sz="2400" spc="-15" dirty="0">
                <a:latin typeface="Times New Roman"/>
                <a:cs typeface="Times New Roman"/>
              </a:rPr>
              <a:t> </a:t>
            </a:r>
            <a:r>
              <a:rPr sz="2400" i="1" spc="-50" dirty="0">
                <a:latin typeface="Times New Roman"/>
                <a:cs typeface="Times New Roman"/>
              </a:rPr>
              <a:t>x</a:t>
            </a:r>
            <a:endParaRPr sz="2400" dirty="0">
              <a:latin typeface="Times New Roman"/>
              <a:cs typeface="Times New Roman"/>
            </a:endParaRPr>
          </a:p>
          <a:p>
            <a:pPr marL="558800">
              <a:lnSpc>
                <a:spcPct val="100000"/>
              </a:lnSpc>
              <a:spcBef>
                <a:spcPts val="705"/>
              </a:spcBef>
            </a:pPr>
            <a:r>
              <a:rPr sz="2400" dirty="0">
                <a:latin typeface="Times New Roman"/>
                <a:cs typeface="Times New Roman"/>
              </a:rPr>
              <a:t>For</a:t>
            </a:r>
            <a:r>
              <a:rPr sz="2400" spc="-15" dirty="0">
                <a:latin typeface="Times New Roman"/>
                <a:cs typeface="Times New Roman"/>
              </a:rPr>
              <a:t> </a:t>
            </a:r>
            <a:r>
              <a:rPr sz="2400" dirty="0">
                <a:latin typeface="Times New Roman"/>
                <a:cs typeface="Times New Roman"/>
              </a:rPr>
              <a:t>each</a:t>
            </a:r>
            <a:r>
              <a:rPr sz="2400" spc="-20" dirty="0">
                <a:latin typeface="Times New Roman"/>
                <a:cs typeface="Times New Roman"/>
              </a:rPr>
              <a:t> </a:t>
            </a:r>
            <a:r>
              <a:rPr sz="2400" dirty="0">
                <a:latin typeface="Times New Roman"/>
                <a:cs typeface="Times New Roman"/>
              </a:rPr>
              <a:t>attribute</a:t>
            </a:r>
            <a:r>
              <a:rPr sz="2400" spc="-55" dirty="0">
                <a:latin typeface="Times New Roman"/>
                <a:cs typeface="Times New Roman"/>
              </a:rPr>
              <a:t> </a:t>
            </a:r>
            <a:r>
              <a:rPr sz="2400" dirty="0">
                <a:latin typeface="Times New Roman"/>
                <a:cs typeface="Times New Roman"/>
              </a:rPr>
              <a:t>constraint</a:t>
            </a:r>
            <a:r>
              <a:rPr sz="2400" spc="-30" dirty="0">
                <a:latin typeface="Times New Roman"/>
                <a:cs typeface="Times New Roman"/>
              </a:rPr>
              <a:t> </a:t>
            </a:r>
            <a:r>
              <a:rPr sz="2400" i="1" dirty="0">
                <a:latin typeface="Times New Roman"/>
                <a:cs typeface="Times New Roman"/>
              </a:rPr>
              <a:t>a</a:t>
            </a:r>
            <a:r>
              <a:rPr sz="2400" i="1" baseline="-20833" dirty="0">
                <a:latin typeface="Times New Roman"/>
                <a:cs typeface="Times New Roman"/>
              </a:rPr>
              <a:t>i</a:t>
            </a:r>
            <a:r>
              <a:rPr sz="2400" i="1" spc="284" baseline="-20833" dirty="0">
                <a:latin typeface="Times New Roman"/>
                <a:cs typeface="Times New Roman"/>
              </a:rPr>
              <a:t> </a:t>
            </a:r>
            <a:r>
              <a:rPr sz="2400" dirty="0">
                <a:latin typeface="Times New Roman"/>
                <a:cs typeface="Times New Roman"/>
              </a:rPr>
              <a:t>in</a:t>
            </a:r>
            <a:r>
              <a:rPr sz="2400" spc="-10" dirty="0">
                <a:latin typeface="Times New Roman"/>
                <a:cs typeface="Times New Roman"/>
              </a:rPr>
              <a:t> </a:t>
            </a:r>
            <a:r>
              <a:rPr sz="2400" i="1" spc="-50" dirty="0">
                <a:latin typeface="Times New Roman"/>
                <a:cs typeface="Times New Roman"/>
              </a:rPr>
              <a:t>h</a:t>
            </a:r>
            <a:endParaRPr sz="2400" dirty="0">
              <a:latin typeface="Times New Roman"/>
              <a:cs typeface="Times New Roman"/>
            </a:endParaRPr>
          </a:p>
          <a:p>
            <a:pPr marL="939800">
              <a:lnSpc>
                <a:spcPct val="100000"/>
              </a:lnSpc>
              <a:spcBef>
                <a:spcPts val="710"/>
              </a:spcBef>
            </a:pPr>
            <a:r>
              <a:rPr sz="2400" dirty="0">
                <a:latin typeface="Times New Roman"/>
                <a:cs typeface="Times New Roman"/>
              </a:rPr>
              <a:t>If</a:t>
            </a:r>
            <a:r>
              <a:rPr sz="2400" spc="-10" dirty="0">
                <a:latin typeface="Times New Roman"/>
                <a:cs typeface="Times New Roman"/>
              </a:rPr>
              <a:t> </a:t>
            </a:r>
            <a:r>
              <a:rPr sz="2400" dirty="0">
                <a:latin typeface="Times New Roman"/>
                <a:cs typeface="Times New Roman"/>
              </a:rPr>
              <a:t>the constraint</a:t>
            </a:r>
            <a:r>
              <a:rPr sz="2400" spc="-25" dirty="0">
                <a:latin typeface="Times New Roman"/>
                <a:cs typeface="Times New Roman"/>
              </a:rPr>
              <a:t> </a:t>
            </a:r>
            <a:r>
              <a:rPr sz="2400" dirty="0">
                <a:latin typeface="Times New Roman"/>
                <a:cs typeface="Times New Roman"/>
              </a:rPr>
              <a:t>a</a:t>
            </a:r>
            <a:r>
              <a:rPr sz="2400" baseline="-20833" dirty="0">
                <a:latin typeface="Times New Roman"/>
                <a:cs typeface="Times New Roman"/>
              </a:rPr>
              <a:t>i</a:t>
            </a:r>
            <a:r>
              <a:rPr sz="2400" spc="300" baseline="-20833"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dirty="0">
                <a:latin typeface="Times New Roman"/>
                <a:cs typeface="Times New Roman"/>
              </a:rPr>
              <a:t>satisfied</a:t>
            </a:r>
            <a:r>
              <a:rPr sz="2400" spc="-25" dirty="0">
                <a:latin typeface="Times New Roman"/>
                <a:cs typeface="Times New Roman"/>
              </a:rPr>
              <a:t> </a:t>
            </a:r>
            <a:r>
              <a:rPr sz="2400" dirty="0">
                <a:latin typeface="Times New Roman"/>
                <a:cs typeface="Times New Roman"/>
              </a:rPr>
              <a:t>by </a:t>
            </a:r>
            <a:r>
              <a:rPr sz="2400" i="1" spc="-50" dirty="0">
                <a:latin typeface="Times New Roman"/>
                <a:cs typeface="Times New Roman"/>
              </a:rPr>
              <a:t>x</a:t>
            </a:r>
            <a:endParaRPr sz="2400" dirty="0">
              <a:latin typeface="Times New Roman"/>
              <a:cs typeface="Times New Roman"/>
            </a:endParaRPr>
          </a:p>
          <a:p>
            <a:pPr marL="939800">
              <a:lnSpc>
                <a:spcPct val="100000"/>
              </a:lnSpc>
              <a:spcBef>
                <a:spcPts val="720"/>
              </a:spcBef>
            </a:pPr>
            <a:r>
              <a:rPr sz="2400" dirty="0">
                <a:latin typeface="Times New Roman"/>
                <a:cs typeface="Times New Roman"/>
              </a:rPr>
              <a:t>Then</a:t>
            </a:r>
            <a:r>
              <a:rPr sz="2400" spc="-15" dirty="0">
                <a:latin typeface="Times New Roman"/>
                <a:cs typeface="Times New Roman"/>
              </a:rPr>
              <a:t> </a:t>
            </a:r>
            <a:r>
              <a:rPr sz="2400" dirty="0">
                <a:latin typeface="Times New Roman"/>
                <a:cs typeface="Times New Roman"/>
              </a:rPr>
              <a:t>do </a:t>
            </a:r>
            <a:r>
              <a:rPr sz="2400" spc="-10" dirty="0">
                <a:latin typeface="Times New Roman"/>
                <a:cs typeface="Times New Roman"/>
              </a:rPr>
              <a:t>nothing</a:t>
            </a:r>
            <a:endParaRPr sz="2400" dirty="0">
              <a:latin typeface="Times New Roman"/>
              <a:cs typeface="Times New Roman"/>
            </a:endParaRPr>
          </a:p>
          <a:p>
            <a:pPr marL="939800">
              <a:lnSpc>
                <a:spcPct val="100000"/>
              </a:lnSpc>
              <a:spcBef>
                <a:spcPts val="710"/>
              </a:spcBef>
            </a:pPr>
            <a:r>
              <a:rPr sz="2400" dirty="0">
                <a:latin typeface="Times New Roman"/>
                <a:cs typeface="Times New Roman"/>
              </a:rPr>
              <a:t>Else</a:t>
            </a:r>
            <a:r>
              <a:rPr sz="2400" spc="-10" dirty="0">
                <a:latin typeface="Times New Roman"/>
                <a:cs typeface="Times New Roman"/>
              </a:rPr>
              <a:t> </a:t>
            </a:r>
            <a:r>
              <a:rPr sz="2400" dirty="0">
                <a:latin typeface="Times New Roman"/>
                <a:cs typeface="Times New Roman"/>
              </a:rPr>
              <a:t>replace</a:t>
            </a:r>
            <a:r>
              <a:rPr sz="2400" spc="-30" dirty="0">
                <a:latin typeface="Times New Roman"/>
                <a:cs typeface="Times New Roman"/>
              </a:rPr>
              <a:t> </a:t>
            </a:r>
            <a:r>
              <a:rPr sz="2400" i="1" dirty="0">
                <a:latin typeface="Times New Roman"/>
                <a:cs typeface="Times New Roman"/>
              </a:rPr>
              <a:t>a</a:t>
            </a:r>
            <a:r>
              <a:rPr sz="2400" i="1" baseline="-20833" dirty="0">
                <a:latin typeface="Times New Roman"/>
                <a:cs typeface="Times New Roman"/>
              </a:rPr>
              <a:t>i</a:t>
            </a:r>
            <a:r>
              <a:rPr sz="2400" i="1" spc="300" baseline="-20833" dirty="0">
                <a:latin typeface="Times New Roman"/>
                <a:cs typeface="Times New Roman"/>
              </a:rPr>
              <a:t> </a:t>
            </a:r>
            <a:r>
              <a:rPr sz="2400" dirty="0">
                <a:latin typeface="Times New Roman"/>
                <a:cs typeface="Times New Roman"/>
              </a:rPr>
              <a:t>in</a:t>
            </a:r>
            <a:r>
              <a:rPr sz="2400" spc="5" dirty="0">
                <a:latin typeface="Times New Roman"/>
                <a:cs typeface="Times New Roman"/>
              </a:rPr>
              <a:t> </a:t>
            </a:r>
            <a:r>
              <a:rPr sz="2400" i="1" dirty="0">
                <a:latin typeface="Times New Roman"/>
                <a:cs typeface="Times New Roman"/>
              </a:rPr>
              <a:t>h </a:t>
            </a:r>
            <a:r>
              <a:rPr sz="2400" dirty="0">
                <a:latin typeface="Times New Roman"/>
                <a:cs typeface="Times New Roman"/>
              </a:rPr>
              <a:t>by</a:t>
            </a:r>
            <a:r>
              <a:rPr sz="2400" spc="-5" dirty="0">
                <a:latin typeface="Times New Roman"/>
                <a:cs typeface="Times New Roman"/>
              </a:rPr>
              <a:t> </a:t>
            </a:r>
            <a:r>
              <a:rPr sz="2400" dirty="0">
                <a:latin typeface="Times New Roman"/>
                <a:cs typeface="Times New Roman"/>
              </a:rPr>
              <a:t>the</a:t>
            </a:r>
            <a:r>
              <a:rPr sz="2400" spc="-20" dirty="0">
                <a:latin typeface="Times New Roman"/>
                <a:cs typeface="Times New Roman"/>
              </a:rPr>
              <a:t> </a:t>
            </a:r>
            <a:r>
              <a:rPr sz="2400" dirty="0">
                <a:latin typeface="Times New Roman"/>
                <a:cs typeface="Times New Roman"/>
              </a:rPr>
              <a:t>next more general</a:t>
            </a:r>
            <a:r>
              <a:rPr sz="2400" spc="-20" dirty="0">
                <a:latin typeface="Times New Roman"/>
                <a:cs typeface="Times New Roman"/>
              </a:rPr>
              <a:t> </a:t>
            </a:r>
            <a:r>
              <a:rPr sz="2400" dirty="0">
                <a:latin typeface="Times New Roman"/>
                <a:cs typeface="Times New Roman"/>
              </a:rPr>
              <a:t>constraint</a:t>
            </a:r>
            <a:r>
              <a:rPr sz="2400" spc="-45" dirty="0">
                <a:latin typeface="Times New Roman"/>
                <a:cs typeface="Times New Roman"/>
              </a:rPr>
              <a:t> </a:t>
            </a:r>
            <a:r>
              <a:rPr sz="2400" dirty="0">
                <a:latin typeface="Times New Roman"/>
                <a:cs typeface="Times New Roman"/>
              </a:rPr>
              <a:t>that</a:t>
            </a:r>
            <a:r>
              <a:rPr sz="2400" spc="-20" dirty="0">
                <a:latin typeface="Times New Roman"/>
                <a:cs typeface="Times New Roman"/>
              </a:rPr>
              <a:t> </a:t>
            </a:r>
            <a:r>
              <a:rPr sz="2400" dirty="0">
                <a:latin typeface="Times New Roman"/>
                <a:cs typeface="Times New Roman"/>
              </a:rPr>
              <a:t>is satisfied</a:t>
            </a:r>
            <a:r>
              <a:rPr sz="2400" spc="-35" dirty="0">
                <a:latin typeface="Times New Roman"/>
                <a:cs typeface="Times New Roman"/>
              </a:rPr>
              <a:t> </a:t>
            </a:r>
            <a:r>
              <a:rPr sz="2400" dirty="0">
                <a:latin typeface="Times New Roman"/>
                <a:cs typeface="Times New Roman"/>
              </a:rPr>
              <a:t>by</a:t>
            </a:r>
            <a:r>
              <a:rPr sz="2400" spc="20" dirty="0">
                <a:latin typeface="Times New Roman"/>
                <a:cs typeface="Times New Roman"/>
              </a:rPr>
              <a:t> </a:t>
            </a:r>
            <a:r>
              <a:rPr sz="2400" i="1" spc="-50" dirty="0">
                <a:latin typeface="Times New Roman"/>
                <a:cs typeface="Times New Roman"/>
              </a:rPr>
              <a:t>x</a:t>
            </a:r>
            <a:endParaRPr sz="2400" dirty="0">
              <a:latin typeface="Times New Roman"/>
              <a:cs typeface="Times New Roman"/>
            </a:endParaRPr>
          </a:p>
          <a:p>
            <a:pPr marL="330200" indent="-304800">
              <a:lnSpc>
                <a:spcPct val="100000"/>
              </a:lnSpc>
              <a:spcBef>
                <a:spcPts val="710"/>
              </a:spcBef>
              <a:buAutoNum type="arabicPeriod" startAt="3"/>
              <a:tabLst>
                <a:tab pos="330200" algn="l"/>
              </a:tabLst>
            </a:pPr>
            <a:r>
              <a:rPr sz="2400" dirty="0">
                <a:latin typeface="Times New Roman"/>
                <a:cs typeface="Times New Roman"/>
              </a:rPr>
              <a:t>Output</a:t>
            </a:r>
            <a:r>
              <a:rPr sz="2400" spc="-25" dirty="0">
                <a:latin typeface="Times New Roman"/>
                <a:cs typeface="Times New Roman"/>
              </a:rPr>
              <a:t> </a:t>
            </a:r>
            <a:r>
              <a:rPr sz="2400" dirty="0">
                <a:latin typeface="Times New Roman"/>
                <a:cs typeface="Times New Roman"/>
              </a:rPr>
              <a:t>hypothesis</a:t>
            </a:r>
            <a:r>
              <a:rPr sz="2400" spc="-25" dirty="0">
                <a:latin typeface="Times New Roman"/>
                <a:cs typeface="Times New Roman"/>
              </a:rPr>
              <a:t> </a:t>
            </a:r>
            <a:r>
              <a:rPr sz="2400" i="1" spc="-50" dirty="0">
                <a:latin typeface="Times New Roman"/>
                <a:cs typeface="Times New Roman"/>
              </a:rPr>
              <a:t>h</a:t>
            </a:r>
            <a:endParaRPr sz="2400" dirty="0">
              <a:latin typeface="Times New Roman"/>
              <a:cs typeface="Times New Roman"/>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61</a:t>
            </a:fld>
            <a:endParaRPr spc="-25" dirty="0"/>
          </a:p>
        </p:txBody>
      </p:sp>
      <p:sp>
        <p:nvSpPr>
          <p:cNvPr id="2" name="object 2"/>
          <p:cNvSpPr txBox="1">
            <a:spLocks noGrp="1"/>
          </p:cNvSpPr>
          <p:nvPr>
            <p:ph type="title"/>
          </p:nvPr>
        </p:nvSpPr>
        <p:spPr>
          <a:xfrm>
            <a:off x="916940" y="532886"/>
            <a:ext cx="9704705" cy="720725"/>
          </a:xfrm>
          <a:prstGeom prst="rect">
            <a:avLst/>
          </a:prstGeom>
        </p:spPr>
        <p:txBody>
          <a:bodyPr vert="horz" wrap="square" lIns="0" tIns="53975" rIns="0" bIns="0" rtlCol="0">
            <a:spAutoFit/>
          </a:bodyPr>
          <a:lstStyle/>
          <a:p>
            <a:pPr marL="12700" marR="5080">
              <a:lnSpc>
                <a:spcPts val="2590"/>
              </a:lnSpc>
              <a:spcBef>
                <a:spcPts val="425"/>
              </a:spcBef>
            </a:pPr>
            <a:r>
              <a:rPr sz="2400" b="0" spc="-30" dirty="0">
                <a:latin typeface="Times New Roman"/>
                <a:cs typeface="Times New Roman"/>
              </a:rPr>
              <a:t>To</a:t>
            </a:r>
            <a:r>
              <a:rPr sz="2400" b="0" spc="-15" dirty="0">
                <a:latin typeface="Times New Roman"/>
                <a:cs typeface="Times New Roman"/>
              </a:rPr>
              <a:t> </a:t>
            </a:r>
            <a:r>
              <a:rPr sz="2400" b="0" dirty="0">
                <a:latin typeface="Times New Roman"/>
                <a:cs typeface="Times New Roman"/>
              </a:rPr>
              <a:t>illustrate</a:t>
            </a:r>
            <a:r>
              <a:rPr sz="2400" b="0" spc="-50" dirty="0">
                <a:latin typeface="Times New Roman"/>
                <a:cs typeface="Times New Roman"/>
              </a:rPr>
              <a:t> </a:t>
            </a:r>
            <a:r>
              <a:rPr sz="2400" b="0" dirty="0">
                <a:latin typeface="Times New Roman"/>
                <a:cs typeface="Times New Roman"/>
              </a:rPr>
              <a:t>this</a:t>
            </a:r>
            <a:r>
              <a:rPr sz="2400" b="0" spc="-40" dirty="0">
                <a:latin typeface="Times New Roman"/>
                <a:cs typeface="Times New Roman"/>
              </a:rPr>
              <a:t> </a:t>
            </a:r>
            <a:r>
              <a:rPr sz="2400" b="0" dirty="0">
                <a:latin typeface="Times New Roman"/>
                <a:cs typeface="Times New Roman"/>
              </a:rPr>
              <a:t>algorithm,</a:t>
            </a:r>
            <a:r>
              <a:rPr sz="2400" b="0" spc="-35" dirty="0">
                <a:latin typeface="Times New Roman"/>
                <a:cs typeface="Times New Roman"/>
              </a:rPr>
              <a:t> </a:t>
            </a:r>
            <a:r>
              <a:rPr sz="2400" b="0" dirty="0">
                <a:latin typeface="Times New Roman"/>
                <a:cs typeface="Times New Roman"/>
              </a:rPr>
              <a:t>assume</a:t>
            </a:r>
            <a:r>
              <a:rPr sz="2400" b="0" spc="-5" dirty="0">
                <a:latin typeface="Times New Roman"/>
                <a:cs typeface="Times New Roman"/>
              </a:rPr>
              <a:t> </a:t>
            </a:r>
            <a:r>
              <a:rPr sz="2400" b="0" dirty="0">
                <a:latin typeface="Times New Roman"/>
                <a:cs typeface="Times New Roman"/>
              </a:rPr>
              <a:t>the</a:t>
            </a:r>
            <a:r>
              <a:rPr sz="2400" b="0" spc="-15" dirty="0">
                <a:latin typeface="Times New Roman"/>
                <a:cs typeface="Times New Roman"/>
              </a:rPr>
              <a:t> </a:t>
            </a:r>
            <a:r>
              <a:rPr sz="2400" b="0" dirty="0">
                <a:latin typeface="Times New Roman"/>
                <a:cs typeface="Times New Roman"/>
              </a:rPr>
              <a:t>learner</a:t>
            </a:r>
            <a:r>
              <a:rPr sz="2400" b="0" spc="-45" dirty="0">
                <a:latin typeface="Times New Roman"/>
                <a:cs typeface="Times New Roman"/>
              </a:rPr>
              <a:t> </a:t>
            </a:r>
            <a:r>
              <a:rPr sz="2400" b="0" dirty="0">
                <a:latin typeface="Times New Roman"/>
                <a:cs typeface="Times New Roman"/>
              </a:rPr>
              <a:t>is</a:t>
            </a:r>
            <a:r>
              <a:rPr sz="2400" b="0" spc="-15" dirty="0">
                <a:latin typeface="Times New Roman"/>
                <a:cs typeface="Times New Roman"/>
              </a:rPr>
              <a:t> </a:t>
            </a:r>
            <a:r>
              <a:rPr sz="2400" b="0" dirty="0">
                <a:latin typeface="Times New Roman"/>
                <a:cs typeface="Times New Roman"/>
              </a:rPr>
              <a:t>given</a:t>
            </a:r>
            <a:r>
              <a:rPr sz="2400" b="0" spc="-25" dirty="0">
                <a:latin typeface="Times New Roman"/>
                <a:cs typeface="Times New Roman"/>
              </a:rPr>
              <a:t> </a:t>
            </a:r>
            <a:r>
              <a:rPr sz="2400" b="0" dirty="0">
                <a:latin typeface="Times New Roman"/>
                <a:cs typeface="Times New Roman"/>
              </a:rPr>
              <a:t>the</a:t>
            </a:r>
            <a:r>
              <a:rPr sz="2400" b="0" spc="-15" dirty="0">
                <a:latin typeface="Times New Roman"/>
                <a:cs typeface="Times New Roman"/>
              </a:rPr>
              <a:t> </a:t>
            </a:r>
            <a:r>
              <a:rPr sz="2400" b="0" dirty="0">
                <a:latin typeface="Times New Roman"/>
                <a:cs typeface="Times New Roman"/>
              </a:rPr>
              <a:t>sequence</a:t>
            </a:r>
            <a:r>
              <a:rPr sz="2400" b="0" spc="-5" dirty="0">
                <a:latin typeface="Times New Roman"/>
                <a:cs typeface="Times New Roman"/>
              </a:rPr>
              <a:t> </a:t>
            </a:r>
            <a:r>
              <a:rPr sz="2400" b="0" dirty="0">
                <a:latin typeface="Times New Roman"/>
                <a:cs typeface="Times New Roman"/>
              </a:rPr>
              <a:t>of</a:t>
            </a:r>
            <a:r>
              <a:rPr sz="2400" b="0" spc="-10" dirty="0">
                <a:latin typeface="Times New Roman"/>
                <a:cs typeface="Times New Roman"/>
              </a:rPr>
              <a:t> training </a:t>
            </a:r>
            <a:r>
              <a:rPr sz="2400" b="0" dirty="0">
                <a:latin typeface="Times New Roman"/>
                <a:cs typeface="Times New Roman"/>
              </a:rPr>
              <a:t>examples</a:t>
            </a:r>
            <a:r>
              <a:rPr sz="2400" b="0" spc="-20" dirty="0">
                <a:latin typeface="Times New Roman"/>
                <a:cs typeface="Times New Roman"/>
              </a:rPr>
              <a:t> </a:t>
            </a:r>
            <a:r>
              <a:rPr sz="2400" b="0" dirty="0">
                <a:latin typeface="Times New Roman"/>
                <a:cs typeface="Times New Roman"/>
              </a:rPr>
              <a:t>from</a:t>
            </a:r>
            <a:r>
              <a:rPr sz="2400" b="0" spc="-15" dirty="0">
                <a:latin typeface="Times New Roman"/>
                <a:cs typeface="Times New Roman"/>
              </a:rPr>
              <a:t> </a:t>
            </a:r>
            <a:r>
              <a:rPr sz="2400" b="0" dirty="0">
                <a:latin typeface="Times New Roman"/>
                <a:cs typeface="Times New Roman"/>
              </a:rPr>
              <a:t>the</a:t>
            </a:r>
            <a:r>
              <a:rPr sz="2400" b="0" spc="-25" dirty="0">
                <a:latin typeface="Times New Roman"/>
                <a:cs typeface="Times New Roman"/>
              </a:rPr>
              <a:t> </a:t>
            </a:r>
            <a:r>
              <a:rPr sz="2400" i="1" dirty="0">
                <a:latin typeface="Times New Roman"/>
                <a:cs typeface="Times New Roman"/>
              </a:rPr>
              <a:t>EnjoySport </a:t>
            </a:r>
            <a:r>
              <a:rPr sz="2400" b="0" spc="-20" dirty="0">
                <a:latin typeface="Times New Roman"/>
                <a:cs typeface="Times New Roman"/>
              </a:rPr>
              <a:t>task</a:t>
            </a:r>
            <a:endParaRPr sz="2400">
              <a:latin typeface="Times New Roman"/>
              <a:cs typeface="Times New Roman"/>
            </a:endParaRPr>
          </a:p>
        </p:txBody>
      </p:sp>
      <p:sp>
        <p:nvSpPr>
          <p:cNvPr id="3" name="object 3"/>
          <p:cNvSpPr txBox="1"/>
          <p:nvPr/>
        </p:nvSpPr>
        <p:spPr>
          <a:xfrm>
            <a:off x="916940" y="3963451"/>
            <a:ext cx="9533255" cy="941069"/>
          </a:xfrm>
          <a:prstGeom prst="rect">
            <a:avLst/>
          </a:prstGeom>
        </p:spPr>
        <p:txBody>
          <a:bodyPr vert="horz" wrap="square" lIns="0" tIns="104775" rIns="0" bIns="0" rtlCol="0">
            <a:spAutoFit/>
          </a:bodyPr>
          <a:lstStyle/>
          <a:p>
            <a:pPr marL="12700">
              <a:lnSpc>
                <a:spcPct val="100000"/>
              </a:lnSpc>
              <a:spcBef>
                <a:spcPts val="825"/>
              </a:spcBef>
              <a:tabLst>
                <a:tab pos="2101850" algn="l"/>
              </a:tabLst>
            </a:pPr>
            <a:r>
              <a:rPr sz="2400" dirty="0">
                <a:latin typeface="Times New Roman"/>
                <a:cs typeface="Times New Roman"/>
              </a:rPr>
              <a:t>The</a:t>
            </a:r>
            <a:r>
              <a:rPr sz="2400" spc="-20" dirty="0">
                <a:latin typeface="Times New Roman"/>
                <a:cs typeface="Times New Roman"/>
              </a:rPr>
              <a:t> </a:t>
            </a:r>
            <a:r>
              <a:rPr sz="2400" dirty="0">
                <a:latin typeface="Times New Roman"/>
                <a:cs typeface="Times New Roman"/>
              </a:rPr>
              <a:t>first</a:t>
            </a:r>
            <a:r>
              <a:rPr sz="2400" spc="-5" dirty="0">
                <a:latin typeface="Times New Roman"/>
                <a:cs typeface="Times New Roman"/>
              </a:rPr>
              <a:t> </a:t>
            </a:r>
            <a:r>
              <a:rPr sz="2400" dirty="0">
                <a:latin typeface="Times New Roman"/>
                <a:cs typeface="Times New Roman"/>
              </a:rPr>
              <a:t>step</a:t>
            </a:r>
            <a:r>
              <a:rPr sz="2400" spc="-15" dirty="0">
                <a:latin typeface="Times New Roman"/>
                <a:cs typeface="Times New Roman"/>
              </a:rPr>
              <a:t> </a:t>
            </a:r>
            <a:r>
              <a:rPr sz="2400" spc="-25" dirty="0">
                <a:latin typeface="Times New Roman"/>
                <a:cs typeface="Times New Roman"/>
              </a:rPr>
              <a:t>of</a:t>
            </a:r>
            <a:r>
              <a:rPr sz="2400" dirty="0">
                <a:latin typeface="Times New Roman"/>
                <a:cs typeface="Times New Roman"/>
              </a:rPr>
              <a:t>	</a:t>
            </a:r>
            <a:r>
              <a:rPr sz="2400" spc="-20" dirty="0">
                <a:latin typeface="Times New Roman"/>
                <a:cs typeface="Times New Roman"/>
              </a:rPr>
              <a:t>FIND-</a:t>
            </a:r>
            <a:r>
              <a:rPr sz="2400" dirty="0">
                <a:latin typeface="Times New Roman"/>
                <a:cs typeface="Times New Roman"/>
              </a:rPr>
              <a:t>S</a:t>
            </a:r>
            <a:r>
              <a:rPr sz="2400" spc="15" dirty="0">
                <a:latin typeface="Times New Roman"/>
                <a:cs typeface="Times New Roman"/>
              </a:rPr>
              <a:t> </a:t>
            </a:r>
            <a:r>
              <a:rPr sz="2400" dirty="0">
                <a:latin typeface="Times New Roman"/>
                <a:cs typeface="Times New Roman"/>
              </a:rPr>
              <a:t>is to</a:t>
            </a:r>
            <a:r>
              <a:rPr sz="2400" spc="-25" dirty="0">
                <a:latin typeface="Times New Roman"/>
                <a:cs typeface="Times New Roman"/>
              </a:rPr>
              <a:t> </a:t>
            </a:r>
            <a:r>
              <a:rPr sz="2400" dirty="0">
                <a:latin typeface="Times New Roman"/>
                <a:cs typeface="Times New Roman"/>
              </a:rPr>
              <a:t>initialize</a:t>
            </a:r>
            <a:r>
              <a:rPr sz="2400" spc="-45" dirty="0">
                <a:latin typeface="Times New Roman"/>
                <a:cs typeface="Times New Roman"/>
              </a:rPr>
              <a:t> </a:t>
            </a:r>
            <a:r>
              <a:rPr sz="2400" b="1" i="1" dirty="0">
                <a:latin typeface="Times New Roman"/>
                <a:cs typeface="Times New Roman"/>
              </a:rPr>
              <a:t>h </a:t>
            </a:r>
            <a:r>
              <a:rPr sz="2400" dirty="0">
                <a:latin typeface="Times New Roman"/>
                <a:cs typeface="Times New Roman"/>
              </a:rPr>
              <a:t>to</a:t>
            </a:r>
            <a:r>
              <a:rPr sz="2400" spc="-10" dirty="0">
                <a:latin typeface="Times New Roman"/>
                <a:cs typeface="Times New Roman"/>
              </a:rPr>
              <a:t> </a:t>
            </a:r>
            <a:r>
              <a:rPr sz="2400" dirty="0">
                <a:latin typeface="Times New Roman"/>
                <a:cs typeface="Times New Roman"/>
              </a:rPr>
              <a:t>the</a:t>
            </a:r>
            <a:r>
              <a:rPr sz="2400" spc="-10" dirty="0">
                <a:latin typeface="Times New Roman"/>
                <a:cs typeface="Times New Roman"/>
              </a:rPr>
              <a:t> </a:t>
            </a:r>
            <a:r>
              <a:rPr sz="2400" dirty="0">
                <a:latin typeface="Times New Roman"/>
                <a:cs typeface="Times New Roman"/>
              </a:rPr>
              <a:t>most</a:t>
            </a:r>
            <a:r>
              <a:rPr sz="2400" spc="-5" dirty="0">
                <a:latin typeface="Times New Roman"/>
                <a:cs typeface="Times New Roman"/>
              </a:rPr>
              <a:t> </a:t>
            </a:r>
            <a:r>
              <a:rPr sz="2400" dirty="0">
                <a:latin typeface="Times New Roman"/>
                <a:cs typeface="Times New Roman"/>
              </a:rPr>
              <a:t>specific</a:t>
            </a:r>
            <a:r>
              <a:rPr sz="2400" spc="-20" dirty="0">
                <a:latin typeface="Times New Roman"/>
                <a:cs typeface="Times New Roman"/>
              </a:rPr>
              <a:t> </a:t>
            </a:r>
            <a:r>
              <a:rPr sz="2400" dirty="0">
                <a:latin typeface="Times New Roman"/>
                <a:cs typeface="Times New Roman"/>
              </a:rPr>
              <a:t>hypothesis</a:t>
            </a:r>
            <a:r>
              <a:rPr sz="2400" spc="-25" dirty="0">
                <a:latin typeface="Times New Roman"/>
                <a:cs typeface="Times New Roman"/>
              </a:rPr>
              <a:t> </a:t>
            </a:r>
            <a:r>
              <a:rPr sz="2400" dirty="0">
                <a:latin typeface="Times New Roman"/>
                <a:cs typeface="Times New Roman"/>
              </a:rPr>
              <a:t>in</a:t>
            </a:r>
            <a:r>
              <a:rPr sz="2400" spc="-10" dirty="0">
                <a:latin typeface="Times New Roman"/>
                <a:cs typeface="Times New Roman"/>
              </a:rPr>
              <a:t> </a:t>
            </a:r>
            <a:r>
              <a:rPr sz="2400" b="1" i="1" spc="-50" dirty="0">
                <a:latin typeface="Times New Roman"/>
                <a:cs typeface="Times New Roman"/>
              </a:rPr>
              <a:t>H</a:t>
            </a:r>
            <a:endParaRPr sz="2400">
              <a:latin typeface="Times New Roman"/>
              <a:cs typeface="Times New Roman"/>
            </a:endParaRPr>
          </a:p>
          <a:p>
            <a:pPr marL="3821429">
              <a:lnSpc>
                <a:spcPct val="100000"/>
              </a:lnSpc>
              <a:spcBef>
                <a:spcPts val="720"/>
              </a:spcBef>
            </a:pPr>
            <a:r>
              <a:rPr sz="2400" b="1" i="1" dirty="0">
                <a:latin typeface="Times New Roman"/>
                <a:cs typeface="Times New Roman"/>
              </a:rPr>
              <a:t>h</a:t>
            </a:r>
            <a:r>
              <a:rPr sz="2400" b="1" i="1" spc="-30" dirty="0">
                <a:latin typeface="Times New Roman"/>
                <a:cs typeface="Times New Roman"/>
              </a:rPr>
              <a:t> </a:t>
            </a:r>
            <a:r>
              <a:rPr sz="2400" dirty="0">
                <a:latin typeface="Times New Roman"/>
                <a:cs typeface="Times New Roman"/>
              </a:rPr>
              <a:t>-</a:t>
            </a:r>
            <a:r>
              <a:rPr sz="2400" spc="-20" dirty="0">
                <a:latin typeface="Times New Roman"/>
                <a:cs typeface="Times New Roman"/>
              </a:rPr>
              <a:t> </a:t>
            </a:r>
            <a:r>
              <a:rPr sz="2400" dirty="0">
                <a:latin typeface="Times New Roman"/>
                <a:cs typeface="Times New Roman"/>
              </a:rPr>
              <a:t>(Ø,</a:t>
            </a:r>
            <a:r>
              <a:rPr sz="2400" spc="-15" dirty="0">
                <a:latin typeface="Times New Roman"/>
                <a:cs typeface="Times New Roman"/>
              </a:rPr>
              <a:t> </a:t>
            </a:r>
            <a:r>
              <a:rPr sz="2400" dirty="0">
                <a:latin typeface="Times New Roman"/>
                <a:cs typeface="Times New Roman"/>
              </a:rPr>
              <a:t>Ø,</a:t>
            </a:r>
            <a:r>
              <a:rPr sz="2400" spc="-25" dirty="0">
                <a:latin typeface="Times New Roman"/>
                <a:cs typeface="Times New Roman"/>
              </a:rPr>
              <a:t> </a:t>
            </a:r>
            <a:r>
              <a:rPr sz="2400" dirty="0">
                <a:latin typeface="Times New Roman"/>
                <a:cs typeface="Times New Roman"/>
              </a:rPr>
              <a:t>Ø,</a:t>
            </a:r>
            <a:r>
              <a:rPr sz="2400" spc="-15" dirty="0">
                <a:latin typeface="Times New Roman"/>
                <a:cs typeface="Times New Roman"/>
              </a:rPr>
              <a:t> </a:t>
            </a:r>
            <a:r>
              <a:rPr sz="2400" dirty="0">
                <a:latin typeface="Times New Roman"/>
                <a:cs typeface="Times New Roman"/>
              </a:rPr>
              <a:t>Ø,</a:t>
            </a:r>
            <a:r>
              <a:rPr sz="2400" spc="-20" dirty="0">
                <a:latin typeface="Times New Roman"/>
                <a:cs typeface="Times New Roman"/>
              </a:rPr>
              <a:t> </a:t>
            </a:r>
            <a:r>
              <a:rPr sz="2400" dirty="0">
                <a:latin typeface="Times New Roman"/>
                <a:cs typeface="Times New Roman"/>
              </a:rPr>
              <a:t>Ø,</a:t>
            </a:r>
            <a:r>
              <a:rPr sz="2400" spc="-15" dirty="0">
                <a:latin typeface="Times New Roman"/>
                <a:cs typeface="Times New Roman"/>
              </a:rPr>
              <a:t> </a:t>
            </a:r>
            <a:r>
              <a:rPr sz="2400" spc="-25" dirty="0">
                <a:latin typeface="Times New Roman"/>
                <a:cs typeface="Times New Roman"/>
              </a:rPr>
              <a:t>Ø)</a:t>
            </a:r>
            <a:endParaRPr sz="2400">
              <a:latin typeface="Times New Roman"/>
              <a:cs typeface="Times New Roman"/>
            </a:endParaRPr>
          </a:p>
        </p:txBody>
      </p:sp>
      <p:graphicFrame>
        <p:nvGraphicFramePr>
          <p:cNvPr id="4" name="object 4"/>
          <p:cNvGraphicFramePr>
            <a:graphicFrameLocks noGrp="1"/>
          </p:cNvGraphicFramePr>
          <p:nvPr/>
        </p:nvGraphicFramePr>
        <p:xfrm>
          <a:off x="2054860" y="1364244"/>
          <a:ext cx="8202927" cy="2426335"/>
        </p:xfrm>
        <a:graphic>
          <a:graphicData uri="http://schemas.openxmlformats.org/drawingml/2006/table">
            <a:tbl>
              <a:tblPr firstRow="1" bandRow="1">
                <a:tableStyleId>{2D5ABB26-0587-4C30-8999-92F81FD0307C}</a:tableStyleId>
              </a:tblPr>
              <a:tblGrid>
                <a:gridCol w="1076325">
                  <a:extLst>
                    <a:ext uri="{9D8B030D-6E8A-4147-A177-3AD203B41FA5}">
                      <a16:colId xmlns:a16="http://schemas.microsoft.com/office/drawing/2014/main" val="20000"/>
                    </a:ext>
                  </a:extLst>
                </a:gridCol>
                <a:gridCol w="810894">
                  <a:extLst>
                    <a:ext uri="{9D8B030D-6E8A-4147-A177-3AD203B41FA5}">
                      <a16:colId xmlns:a16="http://schemas.microsoft.com/office/drawing/2014/main" val="20001"/>
                    </a:ext>
                  </a:extLst>
                </a:gridCol>
                <a:gridCol w="1116330">
                  <a:extLst>
                    <a:ext uri="{9D8B030D-6E8A-4147-A177-3AD203B41FA5}">
                      <a16:colId xmlns:a16="http://schemas.microsoft.com/office/drawing/2014/main" val="20002"/>
                    </a:ext>
                  </a:extLst>
                </a:gridCol>
                <a:gridCol w="1156335">
                  <a:extLst>
                    <a:ext uri="{9D8B030D-6E8A-4147-A177-3AD203B41FA5}">
                      <a16:colId xmlns:a16="http://schemas.microsoft.com/office/drawing/2014/main" val="20003"/>
                    </a:ext>
                  </a:extLst>
                </a:gridCol>
                <a:gridCol w="813435">
                  <a:extLst>
                    <a:ext uri="{9D8B030D-6E8A-4147-A177-3AD203B41FA5}">
                      <a16:colId xmlns:a16="http://schemas.microsoft.com/office/drawing/2014/main" val="20004"/>
                    </a:ext>
                  </a:extLst>
                </a:gridCol>
                <a:gridCol w="826135">
                  <a:extLst>
                    <a:ext uri="{9D8B030D-6E8A-4147-A177-3AD203B41FA5}">
                      <a16:colId xmlns:a16="http://schemas.microsoft.com/office/drawing/2014/main" val="20005"/>
                    </a:ext>
                  </a:extLst>
                </a:gridCol>
                <a:gridCol w="1050289">
                  <a:extLst>
                    <a:ext uri="{9D8B030D-6E8A-4147-A177-3AD203B41FA5}">
                      <a16:colId xmlns:a16="http://schemas.microsoft.com/office/drawing/2014/main" val="20006"/>
                    </a:ext>
                  </a:extLst>
                </a:gridCol>
                <a:gridCol w="1353184">
                  <a:extLst>
                    <a:ext uri="{9D8B030D-6E8A-4147-A177-3AD203B41FA5}">
                      <a16:colId xmlns:a16="http://schemas.microsoft.com/office/drawing/2014/main" val="20007"/>
                    </a:ext>
                  </a:extLst>
                </a:gridCol>
              </a:tblGrid>
              <a:tr h="396240">
                <a:tc>
                  <a:txBody>
                    <a:bodyPr/>
                    <a:lstStyle/>
                    <a:p>
                      <a:pPr algn="ctr">
                        <a:lnSpc>
                          <a:spcPct val="100000"/>
                        </a:lnSpc>
                        <a:spcBef>
                          <a:spcPts val="335"/>
                        </a:spcBef>
                      </a:pPr>
                      <a:r>
                        <a:rPr sz="1800" b="1" spc="-10" dirty="0">
                          <a:solidFill>
                            <a:srgbClr val="FFFFFF"/>
                          </a:solidFill>
                          <a:latin typeface="Times New Roman"/>
                          <a:cs typeface="Times New Roman"/>
                        </a:rPr>
                        <a:t>Example</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335"/>
                        </a:spcBef>
                      </a:pPr>
                      <a:r>
                        <a:rPr sz="1800" b="1" spc="-25" dirty="0">
                          <a:solidFill>
                            <a:srgbClr val="FFFFFF"/>
                          </a:solidFill>
                          <a:latin typeface="Times New Roman"/>
                          <a:cs typeface="Times New Roman"/>
                        </a:rPr>
                        <a:t>Sky</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905" algn="ctr">
                        <a:lnSpc>
                          <a:spcPct val="100000"/>
                        </a:lnSpc>
                        <a:spcBef>
                          <a:spcPts val="335"/>
                        </a:spcBef>
                      </a:pPr>
                      <a:r>
                        <a:rPr sz="1800" b="1" spc="-10" dirty="0">
                          <a:solidFill>
                            <a:srgbClr val="FFFFFF"/>
                          </a:solidFill>
                          <a:latin typeface="Times New Roman"/>
                          <a:cs typeface="Times New Roman"/>
                        </a:rPr>
                        <a:t>AirTemp</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335"/>
                        </a:spcBef>
                      </a:pPr>
                      <a:r>
                        <a:rPr sz="1800" b="1" spc="-10" dirty="0">
                          <a:solidFill>
                            <a:srgbClr val="FFFFFF"/>
                          </a:solidFill>
                          <a:latin typeface="Times New Roman"/>
                          <a:cs typeface="Times New Roman"/>
                        </a:rPr>
                        <a:t>Humidity</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36525">
                        <a:lnSpc>
                          <a:spcPct val="100000"/>
                        </a:lnSpc>
                        <a:spcBef>
                          <a:spcPts val="335"/>
                        </a:spcBef>
                      </a:pPr>
                      <a:r>
                        <a:rPr sz="1800" b="1" spc="-20" dirty="0">
                          <a:solidFill>
                            <a:srgbClr val="FFFFFF"/>
                          </a:solidFill>
                          <a:latin typeface="Times New Roman"/>
                          <a:cs typeface="Times New Roman"/>
                        </a:rPr>
                        <a:t>Wind</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5080" algn="ctr">
                        <a:lnSpc>
                          <a:spcPct val="100000"/>
                        </a:lnSpc>
                        <a:spcBef>
                          <a:spcPts val="335"/>
                        </a:spcBef>
                      </a:pPr>
                      <a:r>
                        <a:rPr sz="1800" b="1" spc="-10" dirty="0">
                          <a:solidFill>
                            <a:srgbClr val="FFFFFF"/>
                          </a:solidFill>
                          <a:latin typeface="Times New Roman"/>
                          <a:cs typeface="Times New Roman"/>
                        </a:rPr>
                        <a:t>Water</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635" algn="ctr">
                        <a:lnSpc>
                          <a:spcPct val="100000"/>
                        </a:lnSpc>
                        <a:spcBef>
                          <a:spcPts val="335"/>
                        </a:spcBef>
                      </a:pPr>
                      <a:r>
                        <a:rPr sz="1800" b="1" spc="-10" dirty="0">
                          <a:solidFill>
                            <a:srgbClr val="FFFFFF"/>
                          </a:solidFill>
                          <a:latin typeface="Times New Roman"/>
                          <a:cs typeface="Times New Roman"/>
                        </a:rPr>
                        <a:t>Forecast</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270" algn="ctr">
                        <a:lnSpc>
                          <a:spcPct val="100000"/>
                        </a:lnSpc>
                        <a:spcBef>
                          <a:spcPts val="335"/>
                        </a:spcBef>
                      </a:pPr>
                      <a:r>
                        <a:rPr sz="1800" b="1" spc="-10" dirty="0">
                          <a:solidFill>
                            <a:srgbClr val="FFFFFF"/>
                          </a:solidFill>
                          <a:latin typeface="Times New Roman"/>
                          <a:cs typeface="Times New Roman"/>
                        </a:rPr>
                        <a:t>EnjoySport</a:t>
                      </a:r>
                      <a:endParaRPr sz="1800">
                        <a:latin typeface="Times New Roman"/>
                        <a:cs typeface="Times New Roman"/>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extLst>
                  <a:ext uri="{0D108BD9-81ED-4DB2-BD59-A6C34878D82A}">
                    <a16:rowId xmlns:a16="http://schemas.microsoft.com/office/drawing/2014/main" val="10000"/>
                  </a:ext>
                </a:extLst>
              </a:tr>
              <a:tr h="508000">
                <a:tc>
                  <a:txBody>
                    <a:bodyPr/>
                    <a:lstStyle/>
                    <a:p>
                      <a:pPr algn="ctr">
                        <a:lnSpc>
                          <a:spcPct val="100000"/>
                        </a:lnSpc>
                        <a:spcBef>
                          <a:spcPts val="1050"/>
                        </a:spcBef>
                      </a:pPr>
                      <a:r>
                        <a:rPr sz="1400" b="1" spc="-50" dirty="0">
                          <a:solidFill>
                            <a:srgbClr val="FFFFFF"/>
                          </a:solidFill>
                          <a:latin typeface="Calibri"/>
                          <a:cs typeface="Calibri"/>
                        </a:rPr>
                        <a:t>1</a:t>
                      </a:r>
                      <a:endParaRPr sz="1400">
                        <a:latin typeface="Calibri"/>
                        <a:cs typeface="Calibri"/>
                      </a:endParaRPr>
                    </a:p>
                  </a:txBody>
                  <a:tcPr marL="0" marR="0" marT="1333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775"/>
                        </a:spcBef>
                      </a:pPr>
                      <a:r>
                        <a:rPr sz="1800" spc="-10" dirty="0">
                          <a:latin typeface="Times New Roman"/>
                          <a:cs typeface="Times New Roman"/>
                        </a:rPr>
                        <a:t>Sunny</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905" algn="ctr">
                        <a:lnSpc>
                          <a:spcPct val="100000"/>
                        </a:lnSpc>
                        <a:spcBef>
                          <a:spcPts val="775"/>
                        </a:spcBef>
                      </a:pPr>
                      <a:r>
                        <a:rPr sz="1800" spc="-20" dirty="0">
                          <a:latin typeface="Times New Roman"/>
                          <a:cs typeface="Times New Roman"/>
                        </a:rPr>
                        <a:t>Warm</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775"/>
                        </a:spcBef>
                      </a:pPr>
                      <a:r>
                        <a:rPr sz="1800" spc="-10" dirty="0">
                          <a:latin typeface="Times New Roman"/>
                          <a:cs typeface="Times New Roman"/>
                        </a:rPr>
                        <a:t>Normal</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02870">
                        <a:lnSpc>
                          <a:spcPct val="100000"/>
                        </a:lnSpc>
                        <a:spcBef>
                          <a:spcPts val="775"/>
                        </a:spcBef>
                      </a:pPr>
                      <a:r>
                        <a:rPr sz="1800" spc="-10" dirty="0">
                          <a:latin typeface="Times New Roman"/>
                          <a:cs typeface="Times New Roman"/>
                        </a:rPr>
                        <a:t>Strong</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905" algn="ctr">
                        <a:lnSpc>
                          <a:spcPct val="100000"/>
                        </a:lnSpc>
                        <a:spcBef>
                          <a:spcPts val="775"/>
                        </a:spcBef>
                      </a:pPr>
                      <a:r>
                        <a:rPr sz="1800" spc="-20" dirty="0">
                          <a:latin typeface="Times New Roman"/>
                          <a:cs typeface="Times New Roman"/>
                        </a:rPr>
                        <a:t>Warm</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775"/>
                        </a:spcBef>
                      </a:pPr>
                      <a:r>
                        <a:rPr sz="1800" spc="-20" dirty="0">
                          <a:latin typeface="Times New Roman"/>
                          <a:cs typeface="Times New Roman"/>
                        </a:rPr>
                        <a:t>Same</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905" algn="ctr">
                        <a:lnSpc>
                          <a:spcPct val="100000"/>
                        </a:lnSpc>
                        <a:spcBef>
                          <a:spcPts val="775"/>
                        </a:spcBef>
                      </a:pPr>
                      <a:r>
                        <a:rPr sz="1800" spc="-25" dirty="0">
                          <a:latin typeface="Times New Roman"/>
                          <a:cs typeface="Times New Roman"/>
                        </a:rPr>
                        <a:t>Yes</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1"/>
                  </a:ext>
                </a:extLst>
              </a:tr>
              <a:tr h="507365">
                <a:tc>
                  <a:txBody>
                    <a:bodyPr/>
                    <a:lstStyle/>
                    <a:p>
                      <a:pPr algn="ctr">
                        <a:lnSpc>
                          <a:spcPct val="100000"/>
                        </a:lnSpc>
                        <a:spcBef>
                          <a:spcPts val="1050"/>
                        </a:spcBef>
                      </a:pPr>
                      <a:r>
                        <a:rPr sz="1400" b="1" spc="-50" dirty="0">
                          <a:solidFill>
                            <a:srgbClr val="FFFFFF"/>
                          </a:solidFill>
                          <a:latin typeface="Calibri"/>
                          <a:cs typeface="Calibri"/>
                        </a:rPr>
                        <a:t>2</a:t>
                      </a:r>
                      <a:endParaRPr sz="1400">
                        <a:latin typeface="Calibri"/>
                        <a:cs typeface="Calibri"/>
                      </a:endParaRPr>
                    </a:p>
                  </a:txBody>
                  <a:tcPr marL="0" marR="0" marT="133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775"/>
                        </a:spcBef>
                      </a:pPr>
                      <a:r>
                        <a:rPr sz="1800" spc="-10" dirty="0">
                          <a:latin typeface="Times New Roman"/>
                          <a:cs typeface="Times New Roman"/>
                        </a:rPr>
                        <a:t>Sunny</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775"/>
                        </a:spcBef>
                      </a:pPr>
                      <a:r>
                        <a:rPr sz="1800" spc="-20" dirty="0">
                          <a:latin typeface="Times New Roman"/>
                          <a:cs typeface="Times New Roman"/>
                        </a:rPr>
                        <a:t>Warm</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775"/>
                        </a:spcBef>
                      </a:pPr>
                      <a:r>
                        <a:rPr sz="1800" spc="-20" dirty="0">
                          <a:latin typeface="Times New Roman"/>
                          <a:cs typeface="Times New Roman"/>
                        </a:rPr>
                        <a:t>High</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02870">
                        <a:lnSpc>
                          <a:spcPct val="100000"/>
                        </a:lnSpc>
                        <a:spcBef>
                          <a:spcPts val="775"/>
                        </a:spcBef>
                      </a:pPr>
                      <a:r>
                        <a:rPr sz="1800" spc="-10" dirty="0">
                          <a:latin typeface="Times New Roman"/>
                          <a:cs typeface="Times New Roman"/>
                        </a:rPr>
                        <a:t>Strong</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775"/>
                        </a:spcBef>
                      </a:pPr>
                      <a:r>
                        <a:rPr sz="1800" spc="-20" dirty="0">
                          <a:latin typeface="Times New Roman"/>
                          <a:cs typeface="Times New Roman"/>
                        </a:rPr>
                        <a:t>Warm</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775"/>
                        </a:spcBef>
                      </a:pPr>
                      <a:r>
                        <a:rPr sz="1800" spc="-20" dirty="0">
                          <a:latin typeface="Times New Roman"/>
                          <a:cs typeface="Times New Roman"/>
                        </a:rPr>
                        <a:t>Same</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775"/>
                        </a:spcBef>
                      </a:pPr>
                      <a:r>
                        <a:rPr sz="1800" spc="-25" dirty="0">
                          <a:latin typeface="Times New Roman"/>
                          <a:cs typeface="Times New Roman"/>
                        </a:rPr>
                        <a:t>Yes</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2"/>
                  </a:ext>
                </a:extLst>
              </a:tr>
              <a:tr h="507365">
                <a:tc>
                  <a:txBody>
                    <a:bodyPr/>
                    <a:lstStyle/>
                    <a:p>
                      <a:pPr algn="ctr">
                        <a:lnSpc>
                          <a:spcPct val="100000"/>
                        </a:lnSpc>
                        <a:spcBef>
                          <a:spcPts val="1050"/>
                        </a:spcBef>
                      </a:pPr>
                      <a:r>
                        <a:rPr sz="1400" b="1" spc="-50" dirty="0">
                          <a:solidFill>
                            <a:srgbClr val="FFFFFF"/>
                          </a:solidFill>
                          <a:latin typeface="Calibri"/>
                          <a:cs typeface="Calibri"/>
                        </a:rPr>
                        <a:t>3</a:t>
                      </a:r>
                      <a:endParaRPr sz="1400">
                        <a:latin typeface="Calibri"/>
                        <a:cs typeface="Calibri"/>
                      </a:endParaRPr>
                    </a:p>
                  </a:txBody>
                  <a:tcPr marL="0" marR="0" marT="133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775"/>
                        </a:spcBef>
                      </a:pPr>
                      <a:r>
                        <a:rPr sz="1800" spc="-10" dirty="0">
                          <a:latin typeface="Times New Roman"/>
                          <a:cs typeface="Times New Roman"/>
                        </a:rPr>
                        <a:t>Rainy</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1905" algn="ctr">
                        <a:lnSpc>
                          <a:spcPct val="100000"/>
                        </a:lnSpc>
                        <a:spcBef>
                          <a:spcPts val="775"/>
                        </a:spcBef>
                      </a:pPr>
                      <a:r>
                        <a:rPr sz="1800" spc="-20" dirty="0">
                          <a:latin typeface="Times New Roman"/>
                          <a:cs typeface="Times New Roman"/>
                        </a:rPr>
                        <a:t>Cold</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775"/>
                        </a:spcBef>
                      </a:pPr>
                      <a:r>
                        <a:rPr sz="1800" spc="-20" dirty="0">
                          <a:latin typeface="Times New Roman"/>
                          <a:cs typeface="Times New Roman"/>
                        </a:rPr>
                        <a:t>High</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102870">
                        <a:lnSpc>
                          <a:spcPct val="100000"/>
                        </a:lnSpc>
                        <a:spcBef>
                          <a:spcPts val="775"/>
                        </a:spcBef>
                      </a:pPr>
                      <a:r>
                        <a:rPr sz="1800" spc="-10" dirty="0">
                          <a:latin typeface="Times New Roman"/>
                          <a:cs typeface="Times New Roman"/>
                        </a:rPr>
                        <a:t>Strong</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2540" algn="ctr">
                        <a:lnSpc>
                          <a:spcPct val="100000"/>
                        </a:lnSpc>
                        <a:spcBef>
                          <a:spcPts val="775"/>
                        </a:spcBef>
                      </a:pPr>
                      <a:r>
                        <a:rPr sz="1800" spc="-20" dirty="0">
                          <a:latin typeface="Times New Roman"/>
                          <a:cs typeface="Times New Roman"/>
                        </a:rPr>
                        <a:t>Warm</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775"/>
                        </a:spcBef>
                      </a:pPr>
                      <a:r>
                        <a:rPr sz="1800" spc="-10" dirty="0">
                          <a:latin typeface="Times New Roman"/>
                          <a:cs typeface="Times New Roman"/>
                        </a:rPr>
                        <a:t>Change</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775"/>
                        </a:spcBef>
                      </a:pPr>
                      <a:r>
                        <a:rPr sz="1800" spc="-25" dirty="0">
                          <a:latin typeface="Times New Roman"/>
                          <a:cs typeface="Times New Roman"/>
                        </a:rPr>
                        <a:t>No</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3"/>
                  </a:ext>
                </a:extLst>
              </a:tr>
              <a:tr h="507365">
                <a:tc>
                  <a:txBody>
                    <a:bodyPr/>
                    <a:lstStyle/>
                    <a:p>
                      <a:pPr algn="ctr">
                        <a:lnSpc>
                          <a:spcPct val="100000"/>
                        </a:lnSpc>
                        <a:spcBef>
                          <a:spcPts val="1050"/>
                        </a:spcBef>
                      </a:pPr>
                      <a:r>
                        <a:rPr sz="1400" b="1" spc="-50" dirty="0">
                          <a:solidFill>
                            <a:srgbClr val="FFFFFF"/>
                          </a:solidFill>
                          <a:latin typeface="Calibri"/>
                          <a:cs typeface="Calibri"/>
                        </a:rPr>
                        <a:t>4</a:t>
                      </a:r>
                      <a:endParaRPr sz="1400">
                        <a:latin typeface="Calibri"/>
                        <a:cs typeface="Calibri"/>
                      </a:endParaRPr>
                    </a:p>
                  </a:txBody>
                  <a:tcPr marL="0" marR="0" marT="133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775"/>
                        </a:spcBef>
                      </a:pPr>
                      <a:r>
                        <a:rPr sz="1800" spc="-10" dirty="0">
                          <a:latin typeface="Times New Roman"/>
                          <a:cs typeface="Times New Roman"/>
                        </a:rPr>
                        <a:t>Sunny</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775"/>
                        </a:spcBef>
                      </a:pPr>
                      <a:r>
                        <a:rPr sz="1800" spc="-20" dirty="0">
                          <a:latin typeface="Times New Roman"/>
                          <a:cs typeface="Times New Roman"/>
                        </a:rPr>
                        <a:t>Warm</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775"/>
                        </a:spcBef>
                      </a:pPr>
                      <a:r>
                        <a:rPr sz="1800" spc="-20" dirty="0">
                          <a:latin typeface="Times New Roman"/>
                          <a:cs typeface="Times New Roman"/>
                        </a:rPr>
                        <a:t>High</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02870">
                        <a:lnSpc>
                          <a:spcPct val="100000"/>
                        </a:lnSpc>
                        <a:spcBef>
                          <a:spcPts val="775"/>
                        </a:spcBef>
                      </a:pPr>
                      <a:r>
                        <a:rPr sz="1800" spc="-10" dirty="0">
                          <a:latin typeface="Times New Roman"/>
                          <a:cs typeface="Times New Roman"/>
                        </a:rPr>
                        <a:t>Strong</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775"/>
                        </a:spcBef>
                      </a:pPr>
                      <a:r>
                        <a:rPr sz="1800" spc="-20" dirty="0">
                          <a:latin typeface="Times New Roman"/>
                          <a:cs typeface="Times New Roman"/>
                        </a:rPr>
                        <a:t>Cool</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635" algn="ctr">
                        <a:lnSpc>
                          <a:spcPct val="100000"/>
                        </a:lnSpc>
                        <a:spcBef>
                          <a:spcPts val="775"/>
                        </a:spcBef>
                      </a:pPr>
                      <a:r>
                        <a:rPr sz="1800" spc="-10" dirty="0">
                          <a:latin typeface="Times New Roman"/>
                          <a:cs typeface="Times New Roman"/>
                        </a:rPr>
                        <a:t>Change</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775"/>
                        </a:spcBef>
                      </a:pPr>
                      <a:r>
                        <a:rPr sz="1800" spc="-25" dirty="0">
                          <a:latin typeface="Times New Roman"/>
                          <a:cs typeface="Times New Roman"/>
                        </a:rPr>
                        <a:t>Yes</a:t>
                      </a:r>
                      <a:endParaRPr sz="1800">
                        <a:latin typeface="Times New Roman"/>
                        <a:cs typeface="Times New Roman"/>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62</a:t>
            </a:fld>
            <a:endParaRPr spc="-25" dirty="0"/>
          </a:p>
        </p:txBody>
      </p:sp>
      <p:sp>
        <p:nvSpPr>
          <p:cNvPr id="2" name="object 2"/>
          <p:cNvSpPr txBox="1"/>
          <p:nvPr/>
        </p:nvSpPr>
        <p:spPr>
          <a:xfrm>
            <a:off x="878853" y="433573"/>
            <a:ext cx="10436225" cy="5321300"/>
          </a:xfrm>
          <a:prstGeom prst="rect">
            <a:avLst/>
          </a:prstGeom>
        </p:spPr>
        <p:txBody>
          <a:bodyPr vert="horz" wrap="square" lIns="0" tIns="102235" rIns="0" bIns="0" rtlCol="0">
            <a:spAutoFit/>
          </a:bodyPr>
          <a:lstStyle/>
          <a:p>
            <a:pPr marL="2054860" algn="just">
              <a:lnSpc>
                <a:spcPct val="100000"/>
              </a:lnSpc>
              <a:spcBef>
                <a:spcPts val="805"/>
              </a:spcBef>
            </a:pPr>
            <a:r>
              <a:rPr sz="2400" i="1" dirty="0">
                <a:latin typeface="Times New Roman"/>
                <a:cs typeface="Times New Roman"/>
              </a:rPr>
              <a:t>x</a:t>
            </a:r>
            <a:r>
              <a:rPr sz="2400" i="1" baseline="-20833" dirty="0">
                <a:latin typeface="Times New Roman"/>
                <a:cs typeface="Times New Roman"/>
              </a:rPr>
              <a:t>1</a:t>
            </a:r>
            <a:r>
              <a:rPr sz="2400" i="1" spc="187" baseline="-20833" dirty="0">
                <a:latin typeface="Times New Roman"/>
                <a:cs typeface="Times New Roman"/>
              </a:rPr>
              <a:t> </a:t>
            </a:r>
            <a:r>
              <a:rPr sz="2400" i="1" dirty="0">
                <a:latin typeface="Times New Roman"/>
                <a:cs typeface="Times New Roman"/>
              </a:rPr>
              <a:t>=</a:t>
            </a:r>
            <a:r>
              <a:rPr sz="2400" i="1" spc="-60" dirty="0">
                <a:latin typeface="Times New Roman"/>
                <a:cs typeface="Times New Roman"/>
              </a:rPr>
              <a:t> </a:t>
            </a:r>
            <a:r>
              <a:rPr sz="2400" i="1" dirty="0">
                <a:latin typeface="Times New Roman"/>
                <a:cs typeface="Times New Roman"/>
              </a:rPr>
              <a:t>&lt;Sunny</a:t>
            </a:r>
            <a:r>
              <a:rPr sz="2400" i="1" spc="-60" dirty="0">
                <a:latin typeface="Times New Roman"/>
                <a:cs typeface="Times New Roman"/>
              </a:rPr>
              <a:t> </a:t>
            </a:r>
            <a:r>
              <a:rPr sz="2400" i="1" spc="-45" dirty="0">
                <a:latin typeface="Times New Roman"/>
                <a:cs typeface="Times New Roman"/>
              </a:rPr>
              <a:t>Warm</a:t>
            </a:r>
            <a:r>
              <a:rPr sz="2400" i="1" spc="-65" dirty="0">
                <a:latin typeface="Times New Roman"/>
                <a:cs typeface="Times New Roman"/>
              </a:rPr>
              <a:t> </a:t>
            </a:r>
            <a:r>
              <a:rPr sz="2400" i="1" dirty="0">
                <a:latin typeface="Times New Roman"/>
                <a:cs typeface="Times New Roman"/>
              </a:rPr>
              <a:t>Normal</a:t>
            </a:r>
            <a:r>
              <a:rPr sz="2400" i="1" spc="-60" dirty="0">
                <a:latin typeface="Times New Roman"/>
                <a:cs typeface="Times New Roman"/>
              </a:rPr>
              <a:t> </a:t>
            </a:r>
            <a:r>
              <a:rPr sz="2400" i="1" dirty="0">
                <a:latin typeface="Times New Roman"/>
                <a:cs typeface="Times New Roman"/>
              </a:rPr>
              <a:t>Strong</a:t>
            </a:r>
            <a:r>
              <a:rPr sz="2400" i="1" spc="-80" dirty="0">
                <a:latin typeface="Times New Roman"/>
                <a:cs typeface="Times New Roman"/>
              </a:rPr>
              <a:t> </a:t>
            </a:r>
            <a:r>
              <a:rPr sz="2400" i="1" spc="-45" dirty="0">
                <a:latin typeface="Times New Roman"/>
                <a:cs typeface="Times New Roman"/>
              </a:rPr>
              <a:t>Warm</a:t>
            </a:r>
            <a:r>
              <a:rPr sz="2400" i="1" spc="-60" dirty="0">
                <a:latin typeface="Times New Roman"/>
                <a:cs typeface="Times New Roman"/>
              </a:rPr>
              <a:t> </a:t>
            </a:r>
            <a:r>
              <a:rPr sz="2400" i="1" dirty="0">
                <a:latin typeface="Times New Roman"/>
                <a:cs typeface="Times New Roman"/>
              </a:rPr>
              <a:t>Same&gt;,</a:t>
            </a:r>
            <a:r>
              <a:rPr sz="2400" i="1" spc="-55" dirty="0">
                <a:latin typeface="Times New Roman"/>
                <a:cs typeface="Times New Roman"/>
              </a:rPr>
              <a:t> </a:t>
            </a:r>
            <a:r>
              <a:rPr sz="2400" i="1" spc="-50" dirty="0">
                <a:latin typeface="Times New Roman"/>
                <a:cs typeface="Times New Roman"/>
              </a:rPr>
              <a:t>+</a:t>
            </a:r>
            <a:endParaRPr sz="2400">
              <a:latin typeface="Times New Roman"/>
              <a:cs typeface="Times New Roman"/>
            </a:endParaRPr>
          </a:p>
          <a:p>
            <a:pPr marL="50800" marR="43180" indent="75565" algn="just">
              <a:lnSpc>
                <a:spcPts val="2590"/>
              </a:lnSpc>
              <a:spcBef>
                <a:spcPts val="1040"/>
              </a:spcBef>
            </a:pPr>
            <a:r>
              <a:rPr sz="2400" dirty="0">
                <a:latin typeface="Times New Roman"/>
                <a:cs typeface="Times New Roman"/>
              </a:rPr>
              <a:t>Observing</a:t>
            </a:r>
            <a:r>
              <a:rPr sz="2400" spc="-15"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first</a:t>
            </a:r>
            <a:r>
              <a:rPr sz="2400" spc="-20" dirty="0">
                <a:latin typeface="Times New Roman"/>
                <a:cs typeface="Times New Roman"/>
              </a:rPr>
              <a:t> </a:t>
            </a:r>
            <a:r>
              <a:rPr sz="2400" dirty="0">
                <a:latin typeface="Times New Roman"/>
                <a:cs typeface="Times New Roman"/>
              </a:rPr>
              <a:t>training</a:t>
            </a:r>
            <a:r>
              <a:rPr sz="2400" spc="-5" dirty="0">
                <a:latin typeface="Times New Roman"/>
                <a:cs typeface="Times New Roman"/>
              </a:rPr>
              <a:t> </a:t>
            </a:r>
            <a:r>
              <a:rPr sz="2400" dirty="0">
                <a:latin typeface="Times New Roman"/>
                <a:cs typeface="Times New Roman"/>
              </a:rPr>
              <a:t>example,</a:t>
            </a:r>
            <a:r>
              <a:rPr sz="2400" spc="-15" dirty="0">
                <a:latin typeface="Times New Roman"/>
                <a:cs typeface="Times New Roman"/>
              </a:rPr>
              <a:t> </a:t>
            </a:r>
            <a:r>
              <a:rPr sz="2400" dirty="0">
                <a:latin typeface="Times New Roman"/>
                <a:cs typeface="Times New Roman"/>
              </a:rPr>
              <a:t>it</a:t>
            </a:r>
            <a:r>
              <a:rPr sz="2400" spc="-25"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clear</a:t>
            </a:r>
            <a:r>
              <a:rPr sz="2400" spc="-10" dirty="0">
                <a:latin typeface="Times New Roman"/>
                <a:cs typeface="Times New Roman"/>
              </a:rPr>
              <a:t> </a:t>
            </a:r>
            <a:r>
              <a:rPr sz="2400" dirty="0">
                <a:latin typeface="Times New Roman"/>
                <a:cs typeface="Times New Roman"/>
              </a:rPr>
              <a:t>that</a:t>
            </a:r>
            <a:r>
              <a:rPr sz="2400" spc="-10" dirty="0">
                <a:latin typeface="Times New Roman"/>
                <a:cs typeface="Times New Roman"/>
              </a:rPr>
              <a:t> </a:t>
            </a:r>
            <a:r>
              <a:rPr sz="2400" dirty="0">
                <a:latin typeface="Times New Roman"/>
                <a:cs typeface="Times New Roman"/>
              </a:rPr>
              <a:t>our</a:t>
            </a:r>
            <a:r>
              <a:rPr sz="2400" spc="-15" dirty="0">
                <a:latin typeface="Times New Roman"/>
                <a:cs typeface="Times New Roman"/>
              </a:rPr>
              <a:t> </a:t>
            </a:r>
            <a:r>
              <a:rPr sz="2400" dirty="0">
                <a:latin typeface="Times New Roman"/>
                <a:cs typeface="Times New Roman"/>
              </a:rPr>
              <a:t>hypothesis</a:t>
            </a:r>
            <a:r>
              <a:rPr sz="2400" spc="-5" dirty="0">
                <a:latin typeface="Times New Roman"/>
                <a:cs typeface="Times New Roman"/>
              </a:rPr>
              <a:t> </a:t>
            </a:r>
            <a:r>
              <a:rPr sz="2400" dirty="0">
                <a:latin typeface="Times New Roman"/>
                <a:cs typeface="Times New Roman"/>
              </a:rPr>
              <a:t>is</a:t>
            </a:r>
            <a:r>
              <a:rPr sz="2400" spc="-25" dirty="0">
                <a:latin typeface="Times New Roman"/>
                <a:cs typeface="Times New Roman"/>
              </a:rPr>
              <a:t> </a:t>
            </a:r>
            <a:r>
              <a:rPr sz="2400" dirty="0">
                <a:latin typeface="Times New Roman"/>
                <a:cs typeface="Times New Roman"/>
              </a:rPr>
              <a:t>too</a:t>
            </a:r>
            <a:r>
              <a:rPr sz="2400" spc="-15" dirty="0">
                <a:latin typeface="Times New Roman"/>
                <a:cs typeface="Times New Roman"/>
              </a:rPr>
              <a:t> </a:t>
            </a:r>
            <a:r>
              <a:rPr sz="2400" dirty="0">
                <a:latin typeface="Times New Roman"/>
                <a:cs typeface="Times New Roman"/>
              </a:rPr>
              <a:t>specific.</a:t>
            </a:r>
            <a:r>
              <a:rPr sz="2400" spc="-15" dirty="0">
                <a:latin typeface="Times New Roman"/>
                <a:cs typeface="Times New Roman"/>
              </a:rPr>
              <a:t> </a:t>
            </a:r>
            <a:r>
              <a:rPr sz="2400" spc="-25" dirty="0">
                <a:latin typeface="Times New Roman"/>
                <a:cs typeface="Times New Roman"/>
              </a:rPr>
              <a:t>In </a:t>
            </a:r>
            <a:r>
              <a:rPr sz="2400" dirty="0">
                <a:latin typeface="Times New Roman"/>
                <a:cs typeface="Times New Roman"/>
              </a:rPr>
              <a:t>particular,</a:t>
            </a:r>
            <a:r>
              <a:rPr sz="2400" spc="130" dirty="0">
                <a:latin typeface="Times New Roman"/>
                <a:cs typeface="Times New Roman"/>
              </a:rPr>
              <a:t> </a:t>
            </a:r>
            <a:r>
              <a:rPr sz="2400" dirty="0">
                <a:latin typeface="Times New Roman"/>
                <a:cs typeface="Times New Roman"/>
              </a:rPr>
              <a:t>none</a:t>
            </a:r>
            <a:r>
              <a:rPr sz="2400" spc="135" dirty="0">
                <a:latin typeface="Times New Roman"/>
                <a:cs typeface="Times New Roman"/>
              </a:rPr>
              <a:t> </a:t>
            </a:r>
            <a:r>
              <a:rPr sz="2400" dirty="0">
                <a:latin typeface="Times New Roman"/>
                <a:cs typeface="Times New Roman"/>
              </a:rPr>
              <a:t>of</a:t>
            </a:r>
            <a:r>
              <a:rPr sz="2400" spc="125" dirty="0">
                <a:latin typeface="Times New Roman"/>
                <a:cs typeface="Times New Roman"/>
              </a:rPr>
              <a:t> </a:t>
            </a:r>
            <a:r>
              <a:rPr sz="2400" dirty="0">
                <a:latin typeface="Times New Roman"/>
                <a:cs typeface="Times New Roman"/>
              </a:rPr>
              <a:t>the</a:t>
            </a:r>
            <a:r>
              <a:rPr sz="2400" spc="130" dirty="0">
                <a:latin typeface="Times New Roman"/>
                <a:cs typeface="Times New Roman"/>
              </a:rPr>
              <a:t> </a:t>
            </a:r>
            <a:r>
              <a:rPr sz="2400" dirty="0">
                <a:latin typeface="Times New Roman"/>
                <a:cs typeface="Times New Roman"/>
              </a:rPr>
              <a:t>"Ø"</a:t>
            </a:r>
            <a:r>
              <a:rPr sz="2400" spc="140" dirty="0">
                <a:latin typeface="Times New Roman"/>
                <a:cs typeface="Times New Roman"/>
              </a:rPr>
              <a:t> </a:t>
            </a:r>
            <a:r>
              <a:rPr sz="2400" dirty="0">
                <a:latin typeface="Times New Roman"/>
                <a:cs typeface="Times New Roman"/>
              </a:rPr>
              <a:t>constraints</a:t>
            </a:r>
            <a:r>
              <a:rPr sz="2400" spc="130" dirty="0">
                <a:latin typeface="Times New Roman"/>
                <a:cs typeface="Times New Roman"/>
              </a:rPr>
              <a:t> </a:t>
            </a:r>
            <a:r>
              <a:rPr sz="2400" dirty="0">
                <a:latin typeface="Times New Roman"/>
                <a:cs typeface="Times New Roman"/>
              </a:rPr>
              <a:t>in</a:t>
            </a:r>
            <a:r>
              <a:rPr sz="2400" spc="135" dirty="0">
                <a:latin typeface="Times New Roman"/>
                <a:cs typeface="Times New Roman"/>
              </a:rPr>
              <a:t> </a:t>
            </a:r>
            <a:r>
              <a:rPr sz="2400" dirty="0">
                <a:latin typeface="Times New Roman"/>
                <a:cs typeface="Times New Roman"/>
              </a:rPr>
              <a:t>h</a:t>
            </a:r>
            <a:r>
              <a:rPr sz="2400" spc="135" dirty="0">
                <a:latin typeface="Times New Roman"/>
                <a:cs typeface="Times New Roman"/>
              </a:rPr>
              <a:t> </a:t>
            </a:r>
            <a:r>
              <a:rPr sz="2400" dirty="0">
                <a:latin typeface="Times New Roman"/>
                <a:cs typeface="Times New Roman"/>
              </a:rPr>
              <a:t>are</a:t>
            </a:r>
            <a:r>
              <a:rPr sz="2400" spc="130" dirty="0">
                <a:latin typeface="Times New Roman"/>
                <a:cs typeface="Times New Roman"/>
              </a:rPr>
              <a:t> </a:t>
            </a:r>
            <a:r>
              <a:rPr sz="2400" dirty="0">
                <a:latin typeface="Times New Roman"/>
                <a:cs typeface="Times New Roman"/>
              </a:rPr>
              <a:t>satisfied</a:t>
            </a:r>
            <a:r>
              <a:rPr sz="2400" spc="135" dirty="0">
                <a:latin typeface="Times New Roman"/>
                <a:cs typeface="Times New Roman"/>
              </a:rPr>
              <a:t> </a:t>
            </a:r>
            <a:r>
              <a:rPr sz="2400" dirty="0">
                <a:latin typeface="Times New Roman"/>
                <a:cs typeface="Times New Roman"/>
              </a:rPr>
              <a:t>by</a:t>
            </a:r>
            <a:r>
              <a:rPr sz="2400" spc="135" dirty="0">
                <a:latin typeface="Times New Roman"/>
                <a:cs typeface="Times New Roman"/>
              </a:rPr>
              <a:t> </a:t>
            </a:r>
            <a:r>
              <a:rPr sz="2400" dirty="0">
                <a:latin typeface="Times New Roman"/>
                <a:cs typeface="Times New Roman"/>
              </a:rPr>
              <a:t>this</a:t>
            </a:r>
            <a:r>
              <a:rPr sz="2400" spc="145" dirty="0">
                <a:latin typeface="Times New Roman"/>
                <a:cs typeface="Times New Roman"/>
              </a:rPr>
              <a:t> </a:t>
            </a:r>
            <a:r>
              <a:rPr sz="2400" dirty="0">
                <a:latin typeface="Times New Roman"/>
                <a:cs typeface="Times New Roman"/>
              </a:rPr>
              <a:t>example,</a:t>
            </a:r>
            <a:r>
              <a:rPr sz="2400" spc="130" dirty="0">
                <a:latin typeface="Times New Roman"/>
                <a:cs typeface="Times New Roman"/>
              </a:rPr>
              <a:t> </a:t>
            </a:r>
            <a:r>
              <a:rPr sz="2400" dirty="0">
                <a:latin typeface="Times New Roman"/>
                <a:cs typeface="Times New Roman"/>
              </a:rPr>
              <a:t>so</a:t>
            </a:r>
            <a:r>
              <a:rPr sz="2400" spc="135" dirty="0">
                <a:latin typeface="Times New Roman"/>
                <a:cs typeface="Times New Roman"/>
              </a:rPr>
              <a:t> </a:t>
            </a:r>
            <a:r>
              <a:rPr sz="2400" dirty="0">
                <a:latin typeface="Times New Roman"/>
                <a:cs typeface="Times New Roman"/>
              </a:rPr>
              <a:t>each</a:t>
            </a:r>
            <a:r>
              <a:rPr sz="2400" spc="120" dirty="0">
                <a:latin typeface="Times New Roman"/>
                <a:cs typeface="Times New Roman"/>
              </a:rPr>
              <a:t> </a:t>
            </a:r>
            <a:r>
              <a:rPr sz="2400" spc="-25" dirty="0">
                <a:latin typeface="Times New Roman"/>
                <a:cs typeface="Times New Roman"/>
              </a:rPr>
              <a:t>is </a:t>
            </a:r>
            <a:r>
              <a:rPr sz="2400" dirty="0">
                <a:latin typeface="Times New Roman"/>
                <a:cs typeface="Times New Roman"/>
              </a:rPr>
              <a:t>replaced</a:t>
            </a:r>
            <a:r>
              <a:rPr sz="2400" spc="-35" dirty="0">
                <a:latin typeface="Times New Roman"/>
                <a:cs typeface="Times New Roman"/>
              </a:rPr>
              <a:t> </a:t>
            </a:r>
            <a:r>
              <a:rPr sz="2400" dirty="0">
                <a:latin typeface="Times New Roman"/>
                <a:cs typeface="Times New Roman"/>
              </a:rPr>
              <a:t>by</a:t>
            </a:r>
            <a:r>
              <a:rPr sz="2400" spc="-10"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next</a:t>
            </a:r>
            <a:r>
              <a:rPr sz="2400" spc="-15" dirty="0">
                <a:latin typeface="Times New Roman"/>
                <a:cs typeface="Times New Roman"/>
              </a:rPr>
              <a:t> </a:t>
            </a:r>
            <a:r>
              <a:rPr sz="2400" dirty="0">
                <a:latin typeface="Times New Roman"/>
                <a:cs typeface="Times New Roman"/>
              </a:rPr>
              <a:t>more general</a:t>
            </a:r>
            <a:r>
              <a:rPr sz="2400" spc="-35" dirty="0">
                <a:latin typeface="Times New Roman"/>
                <a:cs typeface="Times New Roman"/>
              </a:rPr>
              <a:t> </a:t>
            </a:r>
            <a:r>
              <a:rPr sz="2400" dirty="0">
                <a:latin typeface="Times New Roman"/>
                <a:cs typeface="Times New Roman"/>
              </a:rPr>
              <a:t>constraint</a:t>
            </a:r>
            <a:r>
              <a:rPr sz="2400" spc="-30" dirty="0">
                <a:latin typeface="Times New Roman"/>
                <a:cs typeface="Times New Roman"/>
              </a:rPr>
              <a:t> </a:t>
            </a:r>
            <a:r>
              <a:rPr sz="2400" dirty="0">
                <a:latin typeface="Times New Roman"/>
                <a:cs typeface="Times New Roman"/>
              </a:rPr>
              <a:t>that</a:t>
            </a:r>
            <a:r>
              <a:rPr sz="2400" spc="-25" dirty="0">
                <a:latin typeface="Times New Roman"/>
                <a:cs typeface="Times New Roman"/>
              </a:rPr>
              <a:t> </a:t>
            </a:r>
            <a:r>
              <a:rPr sz="2400" dirty="0">
                <a:latin typeface="Times New Roman"/>
                <a:cs typeface="Times New Roman"/>
              </a:rPr>
              <a:t>fits</a:t>
            </a:r>
            <a:r>
              <a:rPr sz="2400" spc="-10"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spc="-10" dirty="0">
                <a:latin typeface="Times New Roman"/>
                <a:cs typeface="Times New Roman"/>
              </a:rPr>
              <a:t>example</a:t>
            </a:r>
            <a:endParaRPr sz="2400">
              <a:latin typeface="Times New Roman"/>
              <a:cs typeface="Times New Roman"/>
            </a:endParaRPr>
          </a:p>
          <a:p>
            <a:pPr marL="2141855" algn="just">
              <a:lnSpc>
                <a:spcPct val="100000"/>
              </a:lnSpc>
              <a:spcBef>
                <a:spcPts val="685"/>
              </a:spcBef>
            </a:pPr>
            <a:r>
              <a:rPr sz="2400" b="1" i="1" dirty="0">
                <a:latin typeface="Times New Roman"/>
                <a:cs typeface="Times New Roman"/>
              </a:rPr>
              <a:t>h</a:t>
            </a:r>
            <a:r>
              <a:rPr sz="2400" b="1" i="1" baseline="-20833" dirty="0">
                <a:latin typeface="Times New Roman"/>
                <a:cs typeface="Times New Roman"/>
              </a:rPr>
              <a:t>1</a:t>
            </a:r>
            <a:r>
              <a:rPr sz="2400" b="1" i="1" spc="202" baseline="-20833" dirty="0">
                <a:latin typeface="Times New Roman"/>
                <a:cs typeface="Times New Roman"/>
              </a:rPr>
              <a:t> </a:t>
            </a:r>
            <a:r>
              <a:rPr sz="2400" b="1" i="1" dirty="0">
                <a:latin typeface="Times New Roman"/>
                <a:cs typeface="Times New Roman"/>
              </a:rPr>
              <a:t>=</a:t>
            </a:r>
            <a:r>
              <a:rPr sz="2400" b="1" i="1" spc="-70" dirty="0">
                <a:latin typeface="Times New Roman"/>
                <a:cs typeface="Times New Roman"/>
              </a:rPr>
              <a:t> </a:t>
            </a:r>
            <a:r>
              <a:rPr sz="2400" b="1" i="1" dirty="0">
                <a:latin typeface="Times New Roman"/>
                <a:cs typeface="Times New Roman"/>
              </a:rPr>
              <a:t>&lt;Sunny</a:t>
            </a:r>
            <a:r>
              <a:rPr sz="2400" b="1" i="1" spc="-95" dirty="0">
                <a:latin typeface="Times New Roman"/>
                <a:cs typeface="Times New Roman"/>
              </a:rPr>
              <a:t> </a:t>
            </a:r>
            <a:r>
              <a:rPr sz="2400" b="1" i="1" spc="-20" dirty="0">
                <a:latin typeface="Times New Roman"/>
                <a:cs typeface="Times New Roman"/>
              </a:rPr>
              <a:t>Warm</a:t>
            </a:r>
            <a:r>
              <a:rPr sz="2400" b="1" i="1" spc="-70" dirty="0">
                <a:latin typeface="Times New Roman"/>
                <a:cs typeface="Times New Roman"/>
              </a:rPr>
              <a:t> </a:t>
            </a:r>
            <a:r>
              <a:rPr sz="2400" b="1" i="1" dirty="0">
                <a:latin typeface="Times New Roman"/>
                <a:cs typeface="Times New Roman"/>
              </a:rPr>
              <a:t>Normal</a:t>
            </a:r>
            <a:r>
              <a:rPr sz="2400" b="1" i="1" spc="-75" dirty="0">
                <a:latin typeface="Times New Roman"/>
                <a:cs typeface="Times New Roman"/>
              </a:rPr>
              <a:t> </a:t>
            </a:r>
            <a:r>
              <a:rPr sz="2400" b="1" i="1" dirty="0">
                <a:latin typeface="Times New Roman"/>
                <a:cs typeface="Times New Roman"/>
              </a:rPr>
              <a:t>Strong</a:t>
            </a:r>
            <a:r>
              <a:rPr sz="2400" b="1" i="1" spc="-100" dirty="0">
                <a:latin typeface="Times New Roman"/>
                <a:cs typeface="Times New Roman"/>
              </a:rPr>
              <a:t> </a:t>
            </a:r>
            <a:r>
              <a:rPr sz="2400" b="1" i="1" spc="-20" dirty="0">
                <a:latin typeface="Times New Roman"/>
                <a:cs typeface="Times New Roman"/>
              </a:rPr>
              <a:t>Warm</a:t>
            </a:r>
            <a:r>
              <a:rPr sz="2400" b="1" i="1" spc="-70" dirty="0">
                <a:latin typeface="Times New Roman"/>
                <a:cs typeface="Times New Roman"/>
              </a:rPr>
              <a:t> </a:t>
            </a:r>
            <a:r>
              <a:rPr sz="2400" b="1" i="1" spc="-10" dirty="0">
                <a:latin typeface="Times New Roman"/>
                <a:cs typeface="Times New Roman"/>
              </a:rPr>
              <a:t>Same&gt;</a:t>
            </a:r>
            <a:endParaRPr sz="2400">
              <a:latin typeface="Times New Roman"/>
              <a:cs typeface="Times New Roman"/>
            </a:endParaRPr>
          </a:p>
          <a:p>
            <a:pPr marL="279400" marR="43815" indent="-228600" algn="just">
              <a:lnSpc>
                <a:spcPts val="2590"/>
              </a:lnSpc>
              <a:spcBef>
                <a:spcPts val="1035"/>
              </a:spcBef>
            </a:pPr>
            <a:r>
              <a:rPr sz="2400" dirty="0">
                <a:latin typeface="Times New Roman"/>
                <a:cs typeface="Times New Roman"/>
              </a:rPr>
              <a:t>This</a:t>
            </a:r>
            <a:r>
              <a:rPr sz="2400" spc="235" dirty="0">
                <a:latin typeface="Times New Roman"/>
                <a:cs typeface="Times New Roman"/>
              </a:rPr>
              <a:t> </a:t>
            </a:r>
            <a:r>
              <a:rPr sz="2400" dirty="0">
                <a:latin typeface="Times New Roman"/>
                <a:cs typeface="Times New Roman"/>
              </a:rPr>
              <a:t>h</a:t>
            </a:r>
            <a:r>
              <a:rPr sz="2400" spc="235" dirty="0">
                <a:latin typeface="Times New Roman"/>
                <a:cs typeface="Times New Roman"/>
              </a:rPr>
              <a:t> </a:t>
            </a:r>
            <a:r>
              <a:rPr sz="2400" dirty="0">
                <a:latin typeface="Times New Roman"/>
                <a:cs typeface="Times New Roman"/>
              </a:rPr>
              <a:t>is</a:t>
            </a:r>
            <a:r>
              <a:rPr sz="2400" spc="235" dirty="0">
                <a:latin typeface="Times New Roman"/>
                <a:cs typeface="Times New Roman"/>
              </a:rPr>
              <a:t> </a:t>
            </a:r>
            <a:r>
              <a:rPr sz="2400" dirty="0">
                <a:latin typeface="Times New Roman"/>
                <a:cs typeface="Times New Roman"/>
              </a:rPr>
              <a:t>still</a:t>
            </a:r>
            <a:r>
              <a:rPr sz="2400" spc="229" dirty="0">
                <a:latin typeface="Times New Roman"/>
                <a:cs typeface="Times New Roman"/>
              </a:rPr>
              <a:t> </a:t>
            </a:r>
            <a:r>
              <a:rPr sz="2400" dirty="0">
                <a:latin typeface="Times New Roman"/>
                <a:cs typeface="Times New Roman"/>
              </a:rPr>
              <a:t>very</a:t>
            </a:r>
            <a:r>
              <a:rPr sz="2400" spc="235" dirty="0">
                <a:latin typeface="Times New Roman"/>
                <a:cs typeface="Times New Roman"/>
              </a:rPr>
              <a:t> </a:t>
            </a:r>
            <a:r>
              <a:rPr sz="2400" dirty="0">
                <a:latin typeface="Times New Roman"/>
                <a:cs typeface="Times New Roman"/>
              </a:rPr>
              <a:t>specific;</a:t>
            </a:r>
            <a:r>
              <a:rPr sz="2400" spc="225" dirty="0">
                <a:latin typeface="Times New Roman"/>
                <a:cs typeface="Times New Roman"/>
              </a:rPr>
              <a:t> </a:t>
            </a:r>
            <a:r>
              <a:rPr sz="2400" dirty="0">
                <a:latin typeface="Times New Roman"/>
                <a:cs typeface="Times New Roman"/>
              </a:rPr>
              <a:t>it</a:t>
            </a:r>
            <a:r>
              <a:rPr sz="2400" spc="240" dirty="0">
                <a:latin typeface="Times New Roman"/>
                <a:cs typeface="Times New Roman"/>
              </a:rPr>
              <a:t> </a:t>
            </a:r>
            <a:r>
              <a:rPr sz="2400" dirty="0">
                <a:latin typeface="Times New Roman"/>
                <a:cs typeface="Times New Roman"/>
              </a:rPr>
              <a:t>asserts</a:t>
            </a:r>
            <a:r>
              <a:rPr sz="2400" spc="240" dirty="0">
                <a:latin typeface="Times New Roman"/>
                <a:cs typeface="Times New Roman"/>
              </a:rPr>
              <a:t> </a:t>
            </a:r>
            <a:r>
              <a:rPr sz="2400" dirty="0">
                <a:latin typeface="Times New Roman"/>
                <a:cs typeface="Times New Roman"/>
              </a:rPr>
              <a:t>that</a:t>
            </a:r>
            <a:r>
              <a:rPr sz="2400" spc="229" dirty="0">
                <a:latin typeface="Times New Roman"/>
                <a:cs typeface="Times New Roman"/>
              </a:rPr>
              <a:t> </a:t>
            </a:r>
            <a:r>
              <a:rPr sz="2400" dirty="0">
                <a:latin typeface="Times New Roman"/>
                <a:cs typeface="Times New Roman"/>
              </a:rPr>
              <a:t>all</a:t>
            </a:r>
            <a:r>
              <a:rPr sz="2400" spc="229" dirty="0">
                <a:latin typeface="Times New Roman"/>
                <a:cs typeface="Times New Roman"/>
              </a:rPr>
              <a:t> </a:t>
            </a:r>
            <a:r>
              <a:rPr sz="2400" dirty="0">
                <a:latin typeface="Times New Roman"/>
                <a:cs typeface="Times New Roman"/>
              </a:rPr>
              <a:t>instances</a:t>
            </a:r>
            <a:r>
              <a:rPr sz="2400" spc="240" dirty="0">
                <a:latin typeface="Times New Roman"/>
                <a:cs typeface="Times New Roman"/>
              </a:rPr>
              <a:t> </a:t>
            </a:r>
            <a:r>
              <a:rPr sz="2400" dirty="0">
                <a:latin typeface="Times New Roman"/>
                <a:cs typeface="Times New Roman"/>
              </a:rPr>
              <a:t>are</a:t>
            </a:r>
            <a:r>
              <a:rPr sz="2400" spc="240" dirty="0">
                <a:latin typeface="Times New Roman"/>
                <a:cs typeface="Times New Roman"/>
              </a:rPr>
              <a:t> </a:t>
            </a:r>
            <a:r>
              <a:rPr sz="2400" dirty="0">
                <a:latin typeface="Times New Roman"/>
                <a:cs typeface="Times New Roman"/>
              </a:rPr>
              <a:t>negative</a:t>
            </a:r>
            <a:r>
              <a:rPr sz="2400" spc="240" dirty="0">
                <a:latin typeface="Times New Roman"/>
                <a:cs typeface="Times New Roman"/>
              </a:rPr>
              <a:t> </a:t>
            </a:r>
            <a:r>
              <a:rPr sz="2400" dirty="0">
                <a:latin typeface="Times New Roman"/>
                <a:cs typeface="Times New Roman"/>
              </a:rPr>
              <a:t>except</a:t>
            </a:r>
            <a:r>
              <a:rPr sz="2400" spc="240" dirty="0">
                <a:latin typeface="Times New Roman"/>
                <a:cs typeface="Times New Roman"/>
              </a:rPr>
              <a:t> </a:t>
            </a:r>
            <a:r>
              <a:rPr sz="2400" dirty="0">
                <a:latin typeface="Times New Roman"/>
                <a:cs typeface="Times New Roman"/>
              </a:rPr>
              <a:t>for</a:t>
            </a:r>
            <a:r>
              <a:rPr sz="2400" spc="229" dirty="0">
                <a:latin typeface="Times New Roman"/>
                <a:cs typeface="Times New Roman"/>
              </a:rPr>
              <a:t> </a:t>
            </a:r>
            <a:r>
              <a:rPr sz="2400" spc="-25" dirty="0">
                <a:latin typeface="Times New Roman"/>
                <a:cs typeface="Times New Roman"/>
              </a:rPr>
              <a:t>the </a:t>
            </a:r>
            <a:r>
              <a:rPr sz="2400" dirty="0">
                <a:latin typeface="Times New Roman"/>
                <a:cs typeface="Times New Roman"/>
              </a:rPr>
              <a:t>single</a:t>
            </a:r>
            <a:r>
              <a:rPr sz="2400" spc="-30" dirty="0">
                <a:latin typeface="Times New Roman"/>
                <a:cs typeface="Times New Roman"/>
              </a:rPr>
              <a:t> </a:t>
            </a:r>
            <a:r>
              <a:rPr sz="2400" dirty="0">
                <a:latin typeface="Times New Roman"/>
                <a:cs typeface="Times New Roman"/>
              </a:rPr>
              <a:t>positive</a:t>
            </a:r>
            <a:r>
              <a:rPr sz="2400" spc="-30" dirty="0">
                <a:latin typeface="Times New Roman"/>
                <a:cs typeface="Times New Roman"/>
              </a:rPr>
              <a:t> </a:t>
            </a:r>
            <a:r>
              <a:rPr sz="2400" dirty="0">
                <a:latin typeface="Times New Roman"/>
                <a:cs typeface="Times New Roman"/>
              </a:rPr>
              <a:t>training</a:t>
            </a:r>
            <a:r>
              <a:rPr sz="2400" spc="-30" dirty="0">
                <a:latin typeface="Times New Roman"/>
                <a:cs typeface="Times New Roman"/>
              </a:rPr>
              <a:t> </a:t>
            </a:r>
            <a:r>
              <a:rPr sz="2400" spc="-10" dirty="0">
                <a:latin typeface="Times New Roman"/>
                <a:cs typeface="Times New Roman"/>
              </a:rPr>
              <a:t>example</a:t>
            </a:r>
            <a:endParaRPr sz="2400">
              <a:latin typeface="Times New Roman"/>
              <a:cs typeface="Times New Roman"/>
            </a:endParaRPr>
          </a:p>
          <a:p>
            <a:pPr>
              <a:lnSpc>
                <a:spcPct val="100000"/>
              </a:lnSpc>
              <a:spcBef>
                <a:spcPts val="1515"/>
              </a:spcBef>
            </a:pPr>
            <a:endParaRPr sz="2400">
              <a:latin typeface="Times New Roman"/>
              <a:cs typeface="Times New Roman"/>
            </a:endParaRPr>
          </a:p>
          <a:p>
            <a:pPr marL="2033270" algn="just">
              <a:lnSpc>
                <a:spcPct val="100000"/>
              </a:lnSpc>
            </a:pPr>
            <a:r>
              <a:rPr sz="2400" i="1" dirty="0">
                <a:latin typeface="Times New Roman"/>
                <a:cs typeface="Times New Roman"/>
              </a:rPr>
              <a:t>x</a:t>
            </a:r>
            <a:r>
              <a:rPr sz="2400" i="1" baseline="-20833" dirty="0">
                <a:latin typeface="Times New Roman"/>
                <a:cs typeface="Times New Roman"/>
              </a:rPr>
              <a:t>2</a:t>
            </a:r>
            <a:r>
              <a:rPr sz="2400" i="1" spc="172" baseline="-20833" dirty="0">
                <a:latin typeface="Times New Roman"/>
                <a:cs typeface="Times New Roman"/>
              </a:rPr>
              <a:t> </a:t>
            </a:r>
            <a:r>
              <a:rPr sz="2400" i="1" dirty="0">
                <a:latin typeface="Times New Roman"/>
                <a:cs typeface="Times New Roman"/>
              </a:rPr>
              <a:t>=</a:t>
            </a:r>
            <a:r>
              <a:rPr sz="2400" i="1" spc="-70" dirty="0">
                <a:latin typeface="Times New Roman"/>
                <a:cs typeface="Times New Roman"/>
              </a:rPr>
              <a:t> </a:t>
            </a:r>
            <a:r>
              <a:rPr sz="2400" i="1" spc="-10" dirty="0">
                <a:latin typeface="Times New Roman"/>
                <a:cs typeface="Times New Roman"/>
              </a:rPr>
              <a:t>&lt;Sunny,</a:t>
            </a:r>
            <a:r>
              <a:rPr sz="2400" i="1" spc="-70" dirty="0">
                <a:latin typeface="Times New Roman"/>
                <a:cs typeface="Times New Roman"/>
              </a:rPr>
              <a:t> </a:t>
            </a:r>
            <a:r>
              <a:rPr sz="2400" i="1" spc="-30" dirty="0">
                <a:latin typeface="Times New Roman"/>
                <a:cs typeface="Times New Roman"/>
              </a:rPr>
              <a:t>Warm,</a:t>
            </a:r>
            <a:r>
              <a:rPr sz="2400" i="1" spc="-75" dirty="0">
                <a:latin typeface="Times New Roman"/>
                <a:cs typeface="Times New Roman"/>
              </a:rPr>
              <a:t> </a:t>
            </a:r>
            <a:r>
              <a:rPr sz="2400" i="1" dirty="0">
                <a:latin typeface="Times New Roman"/>
                <a:cs typeface="Times New Roman"/>
              </a:rPr>
              <a:t>High,</a:t>
            </a:r>
            <a:r>
              <a:rPr sz="2400" i="1" spc="-75" dirty="0">
                <a:latin typeface="Times New Roman"/>
                <a:cs typeface="Times New Roman"/>
              </a:rPr>
              <a:t> </a:t>
            </a:r>
            <a:r>
              <a:rPr sz="2400" i="1" dirty="0">
                <a:latin typeface="Times New Roman"/>
                <a:cs typeface="Times New Roman"/>
              </a:rPr>
              <a:t>Strong,</a:t>
            </a:r>
            <a:r>
              <a:rPr sz="2400" i="1" spc="-85" dirty="0">
                <a:latin typeface="Times New Roman"/>
                <a:cs typeface="Times New Roman"/>
              </a:rPr>
              <a:t> </a:t>
            </a:r>
            <a:r>
              <a:rPr sz="2400" i="1" spc="-30" dirty="0">
                <a:latin typeface="Times New Roman"/>
                <a:cs typeface="Times New Roman"/>
              </a:rPr>
              <a:t>Warm,</a:t>
            </a:r>
            <a:r>
              <a:rPr sz="2400" i="1" spc="-75" dirty="0">
                <a:latin typeface="Times New Roman"/>
                <a:cs typeface="Times New Roman"/>
              </a:rPr>
              <a:t> </a:t>
            </a:r>
            <a:r>
              <a:rPr sz="2400" i="1" dirty="0">
                <a:latin typeface="Times New Roman"/>
                <a:cs typeface="Times New Roman"/>
              </a:rPr>
              <a:t>Same&gt;,</a:t>
            </a:r>
            <a:r>
              <a:rPr sz="2400" i="1" spc="-60" dirty="0">
                <a:latin typeface="Times New Roman"/>
                <a:cs typeface="Times New Roman"/>
              </a:rPr>
              <a:t> </a:t>
            </a:r>
            <a:r>
              <a:rPr sz="2400" i="1" spc="-50" dirty="0">
                <a:latin typeface="Times New Roman"/>
                <a:cs typeface="Times New Roman"/>
              </a:rPr>
              <a:t>+</a:t>
            </a:r>
            <a:endParaRPr sz="2400">
              <a:latin typeface="Times New Roman"/>
              <a:cs typeface="Times New Roman"/>
            </a:endParaRPr>
          </a:p>
          <a:p>
            <a:pPr marL="50800" marR="43180" algn="just">
              <a:lnSpc>
                <a:spcPts val="2590"/>
              </a:lnSpc>
              <a:spcBef>
                <a:spcPts val="1040"/>
              </a:spcBef>
            </a:pPr>
            <a:r>
              <a:rPr sz="2400" dirty="0">
                <a:latin typeface="Times New Roman"/>
                <a:cs typeface="Times New Roman"/>
              </a:rPr>
              <a:t>The</a:t>
            </a:r>
            <a:r>
              <a:rPr sz="2400" spc="180" dirty="0">
                <a:latin typeface="Times New Roman"/>
                <a:cs typeface="Times New Roman"/>
              </a:rPr>
              <a:t> </a:t>
            </a:r>
            <a:r>
              <a:rPr sz="2400" dirty="0">
                <a:latin typeface="Times New Roman"/>
                <a:cs typeface="Times New Roman"/>
              </a:rPr>
              <a:t>second</a:t>
            </a:r>
            <a:r>
              <a:rPr sz="2400" spc="175" dirty="0">
                <a:latin typeface="Times New Roman"/>
                <a:cs typeface="Times New Roman"/>
              </a:rPr>
              <a:t> </a:t>
            </a:r>
            <a:r>
              <a:rPr sz="2400" dirty="0">
                <a:latin typeface="Times New Roman"/>
                <a:cs typeface="Times New Roman"/>
              </a:rPr>
              <a:t>training</a:t>
            </a:r>
            <a:r>
              <a:rPr sz="2400" spc="185" dirty="0">
                <a:latin typeface="Times New Roman"/>
                <a:cs typeface="Times New Roman"/>
              </a:rPr>
              <a:t> </a:t>
            </a:r>
            <a:r>
              <a:rPr sz="2400" dirty="0">
                <a:latin typeface="Times New Roman"/>
                <a:cs typeface="Times New Roman"/>
              </a:rPr>
              <a:t>example</a:t>
            </a:r>
            <a:r>
              <a:rPr sz="2400" spc="195" dirty="0">
                <a:latin typeface="Times New Roman"/>
                <a:cs typeface="Times New Roman"/>
              </a:rPr>
              <a:t> </a:t>
            </a:r>
            <a:r>
              <a:rPr sz="2400" dirty="0">
                <a:latin typeface="Times New Roman"/>
                <a:cs typeface="Times New Roman"/>
              </a:rPr>
              <a:t>forces</a:t>
            </a:r>
            <a:r>
              <a:rPr sz="2400" spc="185" dirty="0">
                <a:latin typeface="Times New Roman"/>
                <a:cs typeface="Times New Roman"/>
              </a:rPr>
              <a:t> </a:t>
            </a:r>
            <a:r>
              <a:rPr sz="2400" dirty="0">
                <a:latin typeface="Times New Roman"/>
                <a:cs typeface="Times New Roman"/>
              </a:rPr>
              <a:t>the</a:t>
            </a:r>
            <a:r>
              <a:rPr sz="2400" spc="185" dirty="0">
                <a:latin typeface="Times New Roman"/>
                <a:cs typeface="Times New Roman"/>
              </a:rPr>
              <a:t> </a:t>
            </a:r>
            <a:r>
              <a:rPr sz="2400" dirty="0">
                <a:latin typeface="Times New Roman"/>
                <a:cs typeface="Times New Roman"/>
              </a:rPr>
              <a:t>algorithm</a:t>
            </a:r>
            <a:r>
              <a:rPr sz="2400" spc="175" dirty="0">
                <a:latin typeface="Times New Roman"/>
                <a:cs typeface="Times New Roman"/>
              </a:rPr>
              <a:t> </a:t>
            </a:r>
            <a:r>
              <a:rPr sz="2400" dirty="0">
                <a:latin typeface="Times New Roman"/>
                <a:cs typeface="Times New Roman"/>
              </a:rPr>
              <a:t>to</a:t>
            </a:r>
            <a:r>
              <a:rPr sz="2400" spc="185" dirty="0">
                <a:latin typeface="Times New Roman"/>
                <a:cs typeface="Times New Roman"/>
              </a:rPr>
              <a:t> </a:t>
            </a:r>
            <a:r>
              <a:rPr sz="2400" dirty="0">
                <a:latin typeface="Times New Roman"/>
                <a:cs typeface="Times New Roman"/>
              </a:rPr>
              <a:t>further</a:t>
            </a:r>
            <a:r>
              <a:rPr sz="2400" spc="175" dirty="0">
                <a:latin typeface="Times New Roman"/>
                <a:cs typeface="Times New Roman"/>
              </a:rPr>
              <a:t> </a:t>
            </a:r>
            <a:r>
              <a:rPr sz="2400" dirty="0">
                <a:latin typeface="Times New Roman"/>
                <a:cs typeface="Times New Roman"/>
              </a:rPr>
              <a:t>generalize</a:t>
            </a:r>
            <a:r>
              <a:rPr sz="2400" spc="185" dirty="0">
                <a:latin typeface="Times New Roman"/>
                <a:cs typeface="Times New Roman"/>
              </a:rPr>
              <a:t> </a:t>
            </a:r>
            <a:r>
              <a:rPr sz="2400" dirty="0">
                <a:latin typeface="Times New Roman"/>
                <a:cs typeface="Times New Roman"/>
              </a:rPr>
              <a:t>h,</a:t>
            </a:r>
            <a:r>
              <a:rPr sz="2400" spc="180" dirty="0">
                <a:latin typeface="Times New Roman"/>
                <a:cs typeface="Times New Roman"/>
              </a:rPr>
              <a:t> </a:t>
            </a:r>
            <a:r>
              <a:rPr sz="2400" dirty="0">
                <a:latin typeface="Times New Roman"/>
                <a:cs typeface="Times New Roman"/>
              </a:rPr>
              <a:t>this</a:t>
            </a:r>
            <a:r>
              <a:rPr sz="2400" spc="190" dirty="0">
                <a:latin typeface="Times New Roman"/>
                <a:cs typeface="Times New Roman"/>
              </a:rPr>
              <a:t> </a:t>
            </a:r>
            <a:r>
              <a:rPr sz="2400" spc="-20" dirty="0">
                <a:latin typeface="Times New Roman"/>
                <a:cs typeface="Times New Roman"/>
              </a:rPr>
              <a:t>time </a:t>
            </a:r>
            <a:r>
              <a:rPr sz="2400" dirty="0">
                <a:latin typeface="Times New Roman"/>
                <a:cs typeface="Times New Roman"/>
              </a:rPr>
              <a:t>substituting</a:t>
            </a:r>
            <a:r>
              <a:rPr sz="2400" spc="105" dirty="0">
                <a:latin typeface="Times New Roman"/>
                <a:cs typeface="Times New Roman"/>
              </a:rPr>
              <a:t> </a:t>
            </a:r>
            <a:r>
              <a:rPr sz="2400" dirty="0">
                <a:latin typeface="Times New Roman"/>
                <a:cs typeface="Times New Roman"/>
              </a:rPr>
              <a:t>a</a:t>
            </a:r>
            <a:r>
              <a:rPr sz="2400" spc="120" dirty="0">
                <a:latin typeface="Times New Roman"/>
                <a:cs typeface="Times New Roman"/>
              </a:rPr>
              <a:t> </a:t>
            </a:r>
            <a:r>
              <a:rPr sz="2400" dirty="0">
                <a:latin typeface="Times New Roman"/>
                <a:cs typeface="Times New Roman"/>
              </a:rPr>
              <a:t>"?'</a:t>
            </a:r>
            <a:r>
              <a:rPr sz="2400" spc="110" dirty="0">
                <a:latin typeface="Times New Roman"/>
                <a:cs typeface="Times New Roman"/>
              </a:rPr>
              <a:t> </a:t>
            </a:r>
            <a:r>
              <a:rPr sz="2400" dirty="0">
                <a:latin typeface="Times New Roman"/>
                <a:cs typeface="Times New Roman"/>
              </a:rPr>
              <a:t>in</a:t>
            </a:r>
            <a:r>
              <a:rPr sz="2400" spc="120" dirty="0">
                <a:latin typeface="Times New Roman"/>
                <a:cs typeface="Times New Roman"/>
              </a:rPr>
              <a:t> </a:t>
            </a:r>
            <a:r>
              <a:rPr sz="2400" dirty="0">
                <a:latin typeface="Times New Roman"/>
                <a:cs typeface="Times New Roman"/>
              </a:rPr>
              <a:t>place</a:t>
            </a:r>
            <a:r>
              <a:rPr sz="2400" spc="120" dirty="0">
                <a:latin typeface="Times New Roman"/>
                <a:cs typeface="Times New Roman"/>
              </a:rPr>
              <a:t> </a:t>
            </a:r>
            <a:r>
              <a:rPr sz="2400" dirty="0">
                <a:latin typeface="Times New Roman"/>
                <a:cs typeface="Times New Roman"/>
              </a:rPr>
              <a:t>of</a:t>
            </a:r>
            <a:r>
              <a:rPr sz="2400" spc="110" dirty="0">
                <a:latin typeface="Times New Roman"/>
                <a:cs typeface="Times New Roman"/>
              </a:rPr>
              <a:t> </a:t>
            </a:r>
            <a:r>
              <a:rPr sz="2400" dirty="0">
                <a:latin typeface="Times New Roman"/>
                <a:cs typeface="Times New Roman"/>
              </a:rPr>
              <a:t>any</a:t>
            </a:r>
            <a:r>
              <a:rPr sz="2400" spc="120" dirty="0">
                <a:latin typeface="Times New Roman"/>
                <a:cs typeface="Times New Roman"/>
              </a:rPr>
              <a:t> </a:t>
            </a:r>
            <a:r>
              <a:rPr sz="2400" dirty="0">
                <a:latin typeface="Times New Roman"/>
                <a:cs typeface="Times New Roman"/>
              </a:rPr>
              <a:t>attribute</a:t>
            </a:r>
            <a:r>
              <a:rPr sz="2400" spc="125" dirty="0">
                <a:latin typeface="Times New Roman"/>
                <a:cs typeface="Times New Roman"/>
              </a:rPr>
              <a:t> </a:t>
            </a:r>
            <a:r>
              <a:rPr sz="2400" dirty="0">
                <a:latin typeface="Times New Roman"/>
                <a:cs typeface="Times New Roman"/>
              </a:rPr>
              <a:t>value</a:t>
            </a:r>
            <a:r>
              <a:rPr sz="2400" spc="125" dirty="0">
                <a:latin typeface="Times New Roman"/>
                <a:cs typeface="Times New Roman"/>
              </a:rPr>
              <a:t> </a:t>
            </a:r>
            <a:r>
              <a:rPr sz="2400" dirty="0">
                <a:latin typeface="Times New Roman"/>
                <a:cs typeface="Times New Roman"/>
              </a:rPr>
              <a:t>in</a:t>
            </a:r>
            <a:r>
              <a:rPr sz="2400" spc="114" dirty="0">
                <a:latin typeface="Times New Roman"/>
                <a:cs typeface="Times New Roman"/>
              </a:rPr>
              <a:t> </a:t>
            </a:r>
            <a:r>
              <a:rPr sz="2400" dirty="0">
                <a:latin typeface="Times New Roman"/>
                <a:cs typeface="Times New Roman"/>
              </a:rPr>
              <a:t>h</a:t>
            </a:r>
            <a:r>
              <a:rPr sz="2400" spc="120" dirty="0">
                <a:latin typeface="Times New Roman"/>
                <a:cs typeface="Times New Roman"/>
              </a:rPr>
              <a:t> </a:t>
            </a:r>
            <a:r>
              <a:rPr sz="2400" dirty="0">
                <a:latin typeface="Times New Roman"/>
                <a:cs typeface="Times New Roman"/>
              </a:rPr>
              <a:t>that</a:t>
            </a:r>
            <a:r>
              <a:rPr sz="2400" spc="110" dirty="0">
                <a:latin typeface="Times New Roman"/>
                <a:cs typeface="Times New Roman"/>
              </a:rPr>
              <a:t> </a:t>
            </a:r>
            <a:r>
              <a:rPr sz="2400" dirty="0">
                <a:latin typeface="Times New Roman"/>
                <a:cs typeface="Times New Roman"/>
              </a:rPr>
              <a:t>is</a:t>
            </a:r>
            <a:r>
              <a:rPr sz="2400" spc="120" dirty="0">
                <a:latin typeface="Times New Roman"/>
                <a:cs typeface="Times New Roman"/>
              </a:rPr>
              <a:t> </a:t>
            </a:r>
            <a:r>
              <a:rPr sz="2400" dirty="0">
                <a:latin typeface="Times New Roman"/>
                <a:cs typeface="Times New Roman"/>
              </a:rPr>
              <a:t>not</a:t>
            </a:r>
            <a:r>
              <a:rPr sz="2400" spc="125" dirty="0">
                <a:latin typeface="Times New Roman"/>
                <a:cs typeface="Times New Roman"/>
              </a:rPr>
              <a:t> </a:t>
            </a:r>
            <a:r>
              <a:rPr sz="2400" dirty="0">
                <a:latin typeface="Times New Roman"/>
                <a:cs typeface="Times New Roman"/>
              </a:rPr>
              <a:t>satisfied</a:t>
            </a:r>
            <a:r>
              <a:rPr sz="2400" spc="110" dirty="0">
                <a:latin typeface="Times New Roman"/>
                <a:cs typeface="Times New Roman"/>
              </a:rPr>
              <a:t> </a:t>
            </a:r>
            <a:r>
              <a:rPr sz="2400" dirty="0">
                <a:latin typeface="Times New Roman"/>
                <a:cs typeface="Times New Roman"/>
              </a:rPr>
              <a:t>by</a:t>
            </a:r>
            <a:r>
              <a:rPr sz="2400" spc="120" dirty="0">
                <a:latin typeface="Times New Roman"/>
                <a:cs typeface="Times New Roman"/>
              </a:rPr>
              <a:t> </a:t>
            </a:r>
            <a:r>
              <a:rPr sz="2400" dirty="0">
                <a:latin typeface="Times New Roman"/>
                <a:cs typeface="Times New Roman"/>
              </a:rPr>
              <a:t>the</a:t>
            </a:r>
            <a:r>
              <a:rPr sz="2400" spc="125" dirty="0">
                <a:latin typeface="Times New Roman"/>
                <a:cs typeface="Times New Roman"/>
              </a:rPr>
              <a:t> </a:t>
            </a:r>
            <a:r>
              <a:rPr sz="2400" spc="-25" dirty="0">
                <a:latin typeface="Times New Roman"/>
                <a:cs typeface="Times New Roman"/>
              </a:rPr>
              <a:t>new </a:t>
            </a:r>
            <a:r>
              <a:rPr sz="2400" spc="-10" dirty="0">
                <a:latin typeface="Times New Roman"/>
                <a:cs typeface="Times New Roman"/>
              </a:rPr>
              <a:t>example</a:t>
            </a:r>
            <a:endParaRPr sz="2400">
              <a:latin typeface="Times New Roman"/>
              <a:cs typeface="Times New Roman"/>
            </a:endParaRPr>
          </a:p>
          <a:p>
            <a:pPr marL="2546985" algn="just">
              <a:lnSpc>
                <a:spcPct val="100000"/>
              </a:lnSpc>
              <a:spcBef>
                <a:spcPts val="675"/>
              </a:spcBef>
            </a:pPr>
            <a:r>
              <a:rPr sz="2400" b="1" i="1" dirty="0">
                <a:latin typeface="Times New Roman"/>
                <a:cs typeface="Times New Roman"/>
              </a:rPr>
              <a:t>h</a:t>
            </a:r>
            <a:r>
              <a:rPr sz="2400" b="1" i="1" baseline="-20833" dirty="0">
                <a:latin typeface="Times New Roman"/>
                <a:cs typeface="Times New Roman"/>
              </a:rPr>
              <a:t>2</a:t>
            </a:r>
            <a:r>
              <a:rPr sz="2400" b="1" i="1" spc="232" baseline="-20833" dirty="0">
                <a:latin typeface="Times New Roman"/>
                <a:cs typeface="Times New Roman"/>
              </a:rPr>
              <a:t> </a:t>
            </a:r>
            <a:r>
              <a:rPr sz="2400" b="1" i="1" dirty="0">
                <a:latin typeface="Times New Roman"/>
                <a:cs typeface="Times New Roman"/>
              </a:rPr>
              <a:t>=</a:t>
            </a:r>
            <a:r>
              <a:rPr sz="2400" b="1" i="1" spc="-50" dirty="0">
                <a:latin typeface="Times New Roman"/>
                <a:cs typeface="Times New Roman"/>
              </a:rPr>
              <a:t> </a:t>
            </a:r>
            <a:r>
              <a:rPr sz="2400" b="1" i="1" dirty="0">
                <a:latin typeface="Times New Roman"/>
                <a:cs typeface="Times New Roman"/>
              </a:rPr>
              <a:t>&lt;Sunny</a:t>
            </a:r>
            <a:r>
              <a:rPr sz="2400" b="1" i="1" spc="-80" dirty="0">
                <a:latin typeface="Times New Roman"/>
                <a:cs typeface="Times New Roman"/>
              </a:rPr>
              <a:t> </a:t>
            </a:r>
            <a:r>
              <a:rPr sz="2400" b="1" i="1" spc="-20" dirty="0">
                <a:latin typeface="Times New Roman"/>
                <a:cs typeface="Times New Roman"/>
              </a:rPr>
              <a:t>Warm</a:t>
            </a:r>
            <a:r>
              <a:rPr sz="2400" b="1" i="1" spc="-50" dirty="0">
                <a:latin typeface="Times New Roman"/>
                <a:cs typeface="Times New Roman"/>
              </a:rPr>
              <a:t> </a:t>
            </a:r>
            <a:r>
              <a:rPr sz="2400" b="1" i="1" dirty="0">
                <a:latin typeface="Times New Roman"/>
                <a:cs typeface="Times New Roman"/>
              </a:rPr>
              <a:t>?</a:t>
            </a:r>
            <a:r>
              <a:rPr sz="2400" b="1" i="1" spc="-50" dirty="0">
                <a:latin typeface="Times New Roman"/>
                <a:cs typeface="Times New Roman"/>
              </a:rPr>
              <a:t> </a:t>
            </a:r>
            <a:r>
              <a:rPr sz="2400" b="1" i="1" dirty="0">
                <a:latin typeface="Times New Roman"/>
                <a:cs typeface="Times New Roman"/>
              </a:rPr>
              <a:t>Strong</a:t>
            </a:r>
            <a:r>
              <a:rPr sz="2400" b="1" i="1" spc="-95" dirty="0">
                <a:latin typeface="Times New Roman"/>
                <a:cs typeface="Times New Roman"/>
              </a:rPr>
              <a:t> </a:t>
            </a:r>
            <a:r>
              <a:rPr sz="2400" b="1" i="1" spc="-20" dirty="0">
                <a:latin typeface="Times New Roman"/>
                <a:cs typeface="Times New Roman"/>
              </a:rPr>
              <a:t>Warm</a:t>
            </a:r>
            <a:r>
              <a:rPr sz="2400" b="1" i="1" spc="-50" dirty="0">
                <a:latin typeface="Times New Roman"/>
                <a:cs typeface="Times New Roman"/>
              </a:rPr>
              <a:t> </a:t>
            </a:r>
            <a:r>
              <a:rPr sz="2400" b="1" i="1" spc="-10" dirty="0">
                <a:latin typeface="Times New Roman"/>
                <a:cs typeface="Times New Roman"/>
              </a:rPr>
              <a:t>Same&gt;</a:t>
            </a:r>
            <a:endParaRPr sz="2400">
              <a:latin typeface="Times New Roman"/>
              <a:cs typeface="Times New Roman"/>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63</a:t>
            </a:fld>
            <a:endParaRPr spc="-25" dirty="0"/>
          </a:p>
        </p:txBody>
      </p:sp>
      <p:sp>
        <p:nvSpPr>
          <p:cNvPr id="2" name="object 2"/>
          <p:cNvSpPr txBox="1"/>
          <p:nvPr/>
        </p:nvSpPr>
        <p:spPr>
          <a:xfrm>
            <a:off x="916940" y="433573"/>
            <a:ext cx="10359390" cy="3548379"/>
          </a:xfrm>
          <a:prstGeom prst="rect">
            <a:avLst/>
          </a:prstGeom>
        </p:spPr>
        <p:txBody>
          <a:bodyPr vert="horz" wrap="square" lIns="0" tIns="102235" rIns="0" bIns="0" rtlCol="0">
            <a:spAutoFit/>
          </a:bodyPr>
          <a:lstStyle/>
          <a:p>
            <a:pPr marL="1958975">
              <a:lnSpc>
                <a:spcPct val="100000"/>
              </a:lnSpc>
              <a:spcBef>
                <a:spcPts val="805"/>
              </a:spcBef>
            </a:pPr>
            <a:r>
              <a:rPr sz="2400" i="1" dirty="0">
                <a:latin typeface="Times New Roman"/>
                <a:cs typeface="Times New Roman"/>
              </a:rPr>
              <a:t>x3</a:t>
            </a:r>
            <a:r>
              <a:rPr sz="2400" i="1" spc="-60" dirty="0">
                <a:latin typeface="Times New Roman"/>
                <a:cs typeface="Times New Roman"/>
              </a:rPr>
              <a:t> </a:t>
            </a:r>
            <a:r>
              <a:rPr sz="2400" i="1" dirty="0">
                <a:latin typeface="Times New Roman"/>
                <a:cs typeface="Times New Roman"/>
              </a:rPr>
              <a:t>=</a:t>
            </a:r>
            <a:r>
              <a:rPr sz="2400" i="1" spc="-55" dirty="0">
                <a:latin typeface="Times New Roman"/>
                <a:cs typeface="Times New Roman"/>
              </a:rPr>
              <a:t> </a:t>
            </a:r>
            <a:r>
              <a:rPr sz="2400" i="1" dirty="0">
                <a:latin typeface="Times New Roman"/>
                <a:cs typeface="Times New Roman"/>
              </a:rPr>
              <a:t>&lt;Rainy,</a:t>
            </a:r>
            <a:r>
              <a:rPr sz="2400" i="1" spc="-65" dirty="0">
                <a:latin typeface="Times New Roman"/>
                <a:cs typeface="Times New Roman"/>
              </a:rPr>
              <a:t> </a:t>
            </a:r>
            <a:r>
              <a:rPr sz="2400" i="1" dirty="0">
                <a:latin typeface="Times New Roman"/>
                <a:cs typeface="Times New Roman"/>
              </a:rPr>
              <a:t>Cold,</a:t>
            </a:r>
            <a:r>
              <a:rPr sz="2400" i="1" spc="-60" dirty="0">
                <a:latin typeface="Times New Roman"/>
                <a:cs typeface="Times New Roman"/>
              </a:rPr>
              <a:t> </a:t>
            </a:r>
            <a:r>
              <a:rPr sz="2400" i="1" dirty="0">
                <a:latin typeface="Times New Roman"/>
                <a:cs typeface="Times New Roman"/>
              </a:rPr>
              <a:t>High,</a:t>
            </a:r>
            <a:r>
              <a:rPr sz="2400" i="1" spc="-55" dirty="0">
                <a:latin typeface="Times New Roman"/>
                <a:cs typeface="Times New Roman"/>
              </a:rPr>
              <a:t> </a:t>
            </a:r>
            <a:r>
              <a:rPr sz="2400" i="1" dirty="0">
                <a:latin typeface="Times New Roman"/>
                <a:cs typeface="Times New Roman"/>
              </a:rPr>
              <a:t>Strong,</a:t>
            </a:r>
            <a:r>
              <a:rPr sz="2400" i="1" spc="-75" dirty="0">
                <a:latin typeface="Times New Roman"/>
                <a:cs typeface="Times New Roman"/>
              </a:rPr>
              <a:t> </a:t>
            </a:r>
            <a:r>
              <a:rPr sz="2400" i="1" spc="-30" dirty="0">
                <a:latin typeface="Times New Roman"/>
                <a:cs typeface="Times New Roman"/>
              </a:rPr>
              <a:t>Warm,</a:t>
            </a:r>
            <a:r>
              <a:rPr sz="2400" i="1" spc="-50" dirty="0">
                <a:latin typeface="Times New Roman"/>
                <a:cs typeface="Times New Roman"/>
              </a:rPr>
              <a:t> </a:t>
            </a:r>
            <a:r>
              <a:rPr sz="2400" i="1" dirty="0">
                <a:latin typeface="Times New Roman"/>
                <a:cs typeface="Times New Roman"/>
              </a:rPr>
              <a:t>Change&gt;,</a:t>
            </a:r>
            <a:r>
              <a:rPr sz="2400" i="1" spc="-55" dirty="0">
                <a:latin typeface="Times New Roman"/>
                <a:cs typeface="Times New Roman"/>
              </a:rPr>
              <a:t> </a:t>
            </a:r>
            <a:r>
              <a:rPr sz="2400" i="1" spc="-50" dirty="0">
                <a:latin typeface="Times New Roman"/>
                <a:cs typeface="Times New Roman"/>
              </a:rPr>
              <a:t>-</a:t>
            </a:r>
            <a:endParaRPr sz="2400">
              <a:latin typeface="Times New Roman"/>
              <a:cs typeface="Times New Roman"/>
            </a:endParaRPr>
          </a:p>
          <a:p>
            <a:pPr marL="12700" marR="5080">
              <a:lnSpc>
                <a:spcPts val="2590"/>
              </a:lnSpc>
              <a:spcBef>
                <a:spcPts val="1040"/>
              </a:spcBef>
              <a:tabLst>
                <a:tab pos="833755" algn="l"/>
                <a:tab pos="2569845" algn="l"/>
                <a:tab pos="3085465" algn="l"/>
                <a:tab pos="3804920" algn="l"/>
                <a:tab pos="4895850" algn="l"/>
                <a:tab pos="5412740" algn="l"/>
                <a:tab pos="6738620" algn="l"/>
                <a:tab pos="7661909" algn="l"/>
                <a:tab pos="8112125" algn="l"/>
                <a:tab pos="9119235" algn="l"/>
                <a:tab pos="9500235" algn="l"/>
                <a:tab pos="9873615" algn="l"/>
              </a:tabLst>
            </a:pPr>
            <a:r>
              <a:rPr sz="2400" spc="-20" dirty="0">
                <a:latin typeface="Times New Roman"/>
                <a:cs typeface="Times New Roman"/>
              </a:rPr>
              <a:t>Upon</a:t>
            </a:r>
            <a:r>
              <a:rPr sz="2400" dirty="0">
                <a:latin typeface="Times New Roman"/>
                <a:cs typeface="Times New Roman"/>
              </a:rPr>
              <a:t>	</a:t>
            </a:r>
            <a:r>
              <a:rPr sz="2400" spc="-10" dirty="0">
                <a:latin typeface="Times New Roman"/>
                <a:cs typeface="Times New Roman"/>
              </a:rPr>
              <a:t>encountering</a:t>
            </a:r>
            <a:r>
              <a:rPr sz="2400" dirty="0">
                <a:latin typeface="Times New Roman"/>
                <a:cs typeface="Times New Roman"/>
              </a:rPr>
              <a:t>	</a:t>
            </a: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third</a:t>
            </a:r>
            <a:r>
              <a:rPr sz="2400" dirty="0">
                <a:latin typeface="Times New Roman"/>
                <a:cs typeface="Times New Roman"/>
              </a:rPr>
              <a:t>	</a:t>
            </a:r>
            <a:r>
              <a:rPr sz="2400" spc="-10" dirty="0">
                <a:latin typeface="Times New Roman"/>
                <a:cs typeface="Times New Roman"/>
              </a:rPr>
              <a:t>training</a:t>
            </a:r>
            <a:r>
              <a:rPr sz="2400" dirty="0">
                <a:latin typeface="Times New Roman"/>
                <a:cs typeface="Times New Roman"/>
              </a:rPr>
              <a:t>	</a:t>
            </a: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algorithm</a:t>
            </a:r>
            <a:r>
              <a:rPr sz="2400" dirty="0">
                <a:latin typeface="Times New Roman"/>
                <a:cs typeface="Times New Roman"/>
              </a:rPr>
              <a:t>	</a:t>
            </a:r>
            <a:r>
              <a:rPr sz="2400" spc="-10" dirty="0">
                <a:latin typeface="Times New Roman"/>
                <a:cs typeface="Times New Roman"/>
              </a:rPr>
              <a:t>makes</a:t>
            </a:r>
            <a:r>
              <a:rPr sz="2400" dirty="0">
                <a:latin typeface="Times New Roman"/>
                <a:cs typeface="Times New Roman"/>
              </a:rPr>
              <a:t>	</a:t>
            </a:r>
            <a:r>
              <a:rPr sz="2400" spc="-25" dirty="0">
                <a:latin typeface="Times New Roman"/>
                <a:cs typeface="Times New Roman"/>
              </a:rPr>
              <a:t>no</a:t>
            </a:r>
            <a:r>
              <a:rPr sz="2400" dirty="0">
                <a:latin typeface="Times New Roman"/>
                <a:cs typeface="Times New Roman"/>
              </a:rPr>
              <a:t>	</a:t>
            </a:r>
            <a:r>
              <a:rPr sz="2400" spc="-10" dirty="0">
                <a:latin typeface="Times New Roman"/>
                <a:cs typeface="Times New Roman"/>
              </a:rPr>
              <a:t>change</a:t>
            </a:r>
            <a:r>
              <a:rPr sz="2400" dirty="0">
                <a:latin typeface="Times New Roman"/>
                <a:cs typeface="Times New Roman"/>
              </a:rPr>
              <a:t>	</a:t>
            </a:r>
            <a:r>
              <a:rPr sz="2400" spc="-25" dirty="0">
                <a:latin typeface="Times New Roman"/>
                <a:cs typeface="Times New Roman"/>
              </a:rPr>
              <a:t>to</a:t>
            </a:r>
            <a:r>
              <a:rPr sz="2400" dirty="0">
                <a:latin typeface="Times New Roman"/>
                <a:cs typeface="Times New Roman"/>
              </a:rPr>
              <a:t>	</a:t>
            </a:r>
            <a:r>
              <a:rPr sz="2400" spc="-25" dirty="0">
                <a:latin typeface="Times New Roman"/>
                <a:cs typeface="Times New Roman"/>
              </a:rPr>
              <a:t>h.</a:t>
            </a:r>
            <a:r>
              <a:rPr sz="2400" dirty="0">
                <a:latin typeface="Times New Roman"/>
                <a:cs typeface="Times New Roman"/>
              </a:rPr>
              <a:t>	</a:t>
            </a:r>
            <a:r>
              <a:rPr sz="2400" spc="-25" dirty="0">
                <a:latin typeface="Times New Roman"/>
                <a:cs typeface="Times New Roman"/>
              </a:rPr>
              <a:t>The </a:t>
            </a:r>
            <a:r>
              <a:rPr sz="2400" spc="-20" dirty="0">
                <a:latin typeface="Times New Roman"/>
                <a:cs typeface="Times New Roman"/>
              </a:rPr>
              <a:t>FIND-</a:t>
            </a:r>
            <a:r>
              <a:rPr sz="2400" dirty="0">
                <a:latin typeface="Times New Roman"/>
                <a:cs typeface="Times New Roman"/>
              </a:rPr>
              <a:t>S</a:t>
            </a:r>
            <a:r>
              <a:rPr sz="2400" spc="20" dirty="0">
                <a:latin typeface="Times New Roman"/>
                <a:cs typeface="Times New Roman"/>
              </a:rPr>
              <a:t> </a:t>
            </a:r>
            <a:r>
              <a:rPr sz="2400" dirty="0">
                <a:latin typeface="Times New Roman"/>
                <a:cs typeface="Times New Roman"/>
              </a:rPr>
              <a:t>algorithm</a:t>
            </a:r>
            <a:r>
              <a:rPr sz="2400" spc="-40" dirty="0">
                <a:latin typeface="Times New Roman"/>
                <a:cs typeface="Times New Roman"/>
              </a:rPr>
              <a:t> </a:t>
            </a:r>
            <a:r>
              <a:rPr sz="2400" dirty="0">
                <a:latin typeface="Times New Roman"/>
                <a:cs typeface="Times New Roman"/>
              </a:rPr>
              <a:t>simply</a:t>
            </a:r>
            <a:r>
              <a:rPr sz="2400" spc="5" dirty="0">
                <a:latin typeface="Times New Roman"/>
                <a:cs typeface="Times New Roman"/>
              </a:rPr>
              <a:t> </a:t>
            </a:r>
            <a:r>
              <a:rPr sz="2400" dirty="0">
                <a:latin typeface="Times New Roman"/>
                <a:cs typeface="Times New Roman"/>
              </a:rPr>
              <a:t>ignores</a:t>
            </a:r>
            <a:r>
              <a:rPr sz="2400" spc="-20" dirty="0">
                <a:latin typeface="Times New Roman"/>
                <a:cs typeface="Times New Roman"/>
              </a:rPr>
              <a:t> </a:t>
            </a:r>
            <a:r>
              <a:rPr sz="2400" dirty="0">
                <a:latin typeface="Times New Roman"/>
                <a:cs typeface="Times New Roman"/>
              </a:rPr>
              <a:t>every</a:t>
            </a:r>
            <a:r>
              <a:rPr sz="2400" spc="-10" dirty="0">
                <a:latin typeface="Times New Roman"/>
                <a:cs typeface="Times New Roman"/>
              </a:rPr>
              <a:t> </a:t>
            </a:r>
            <a:r>
              <a:rPr sz="2400" dirty="0">
                <a:latin typeface="Times New Roman"/>
                <a:cs typeface="Times New Roman"/>
              </a:rPr>
              <a:t>negative</a:t>
            </a:r>
            <a:r>
              <a:rPr sz="2400" spc="-25" dirty="0">
                <a:latin typeface="Times New Roman"/>
                <a:cs typeface="Times New Roman"/>
              </a:rPr>
              <a:t> </a:t>
            </a:r>
            <a:r>
              <a:rPr sz="2400" spc="-10" dirty="0">
                <a:latin typeface="Times New Roman"/>
                <a:cs typeface="Times New Roman"/>
              </a:rPr>
              <a:t>example.</a:t>
            </a:r>
            <a:endParaRPr sz="2400">
              <a:latin typeface="Times New Roman"/>
              <a:cs typeface="Times New Roman"/>
            </a:endParaRPr>
          </a:p>
          <a:p>
            <a:pPr marL="2446655">
              <a:lnSpc>
                <a:spcPct val="100000"/>
              </a:lnSpc>
              <a:spcBef>
                <a:spcPts val="685"/>
              </a:spcBef>
            </a:pPr>
            <a:r>
              <a:rPr sz="2400" b="1" i="1" dirty="0">
                <a:latin typeface="Times New Roman"/>
                <a:cs typeface="Times New Roman"/>
              </a:rPr>
              <a:t>h3</a:t>
            </a:r>
            <a:r>
              <a:rPr sz="2400" b="1" i="1" spc="-50" dirty="0">
                <a:latin typeface="Times New Roman"/>
                <a:cs typeface="Times New Roman"/>
              </a:rPr>
              <a:t> </a:t>
            </a:r>
            <a:r>
              <a:rPr sz="2400" b="1" i="1" dirty="0">
                <a:latin typeface="Times New Roman"/>
                <a:cs typeface="Times New Roman"/>
              </a:rPr>
              <a:t>=</a:t>
            </a:r>
            <a:r>
              <a:rPr sz="2400" b="1" i="1" spc="-50" dirty="0">
                <a:latin typeface="Times New Roman"/>
                <a:cs typeface="Times New Roman"/>
              </a:rPr>
              <a:t> </a:t>
            </a:r>
            <a:r>
              <a:rPr sz="2400" b="1" i="1" dirty="0">
                <a:latin typeface="Times New Roman"/>
                <a:cs typeface="Times New Roman"/>
              </a:rPr>
              <a:t>&lt;</a:t>
            </a:r>
            <a:r>
              <a:rPr sz="2400" b="1" i="1" spc="-50" dirty="0">
                <a:latin typeface="Times New Roman"/>
                <a:cs typeface="Times New Roman"/>
              </a:rPr>
              <a:t> </a:t>
            </a:r>
            <a:r>
              <a:rPr sz="2400" b="1" i="1" dirty="0">
                <a:latin typeface="Times New Roman"/>
                <a:cs typeface="Times New Roman"/>
              </a:rPr>
              <a:t>Sunny</a:t>
            </a:r>
            <a:r>
              <a:rPr sz="2400" b="1" i="1" spc="-85" dirty="0">
                <a:latin typeface="Times New Roman"/>
                <a:cs typeface="Times New Roman"/>
              </a:rPr>
              <a:t> </a:t>
            </a:r>
            <a:r>
              <a:rPr sz="2400" b="1" i="1" spc="-20" dirty="0">
                <a:latin typeface="Times New Roman"/>
                <a:cs typeface="Times New Roman"/>
              </a:rPr>
              <a:t>Warm</a:t>
            </a:r>
            <a:r>
              <a:rPr sz="2400" b="1" i="1" spc="-50" dirty="0">
                <a:latin typeface="Times New Roman"/>
                <a:cs typeface="Times New Roman"/>
              </a:rPr>
              <a:t> </a:t>
            </a:r>
            <a:r>
              <a:rPr sz="2400" b="1" i="1" dirty="0">
                <a:latin typeface="Times New Roman"/>
                <a:cs typeface="Times New Roman"/>
              </a:rPr>
              <a:t>?</a:t>
            </a:r>
            <a:r>
              <a:rPr sz="2400" b="1" i="1" spc="-45" dirty="0">
                <a:latin typeface="Times New Roman"/>
                <a:cs typeface="Times New Roman"/>
              </a:rPr>
              <a:t> </a:t>
            </a:r>
            <a:r>
              <a:rPr sz="2400" b="1" i="1" dirty="0">
                <a:latin typeface="Times New Roman"/>
                <a:cs typeface="Times New Roman"/>
              </a:rPr>
              <a:t>Strong</a:t>
            </a:r>
            <a:r>
              <a:rPr sz="2400" b="1" i="1" spc="-85" dirty="0">
                <a:latin typeface="Times New Roman"/>
                <a:cs typeface="Times New Roman"/>
              </a:rPr>
              <a:t> </a:t>
            </a:r>
            <a:r>
              <a:rPr sz="2400" b="1" i="1" spc="-20" dirty="0">
                <a:latin typeface="Times New Roman"/>
                <a:cs typeface="Times New Roman"/>
              </a:rPr>
              <a:t>Warm</a:t>
            </a:r>
            <a:r>
              <a:rPr sz="2400" b="1" i="1" spc="-50" dirty="0">
                <a:latin typeface="Times New Roman"/>
                <a:cs typeface="Times New Roman"/>
              </a:rPr>
              <a:t> </a:t>
            </a:r>
            <a:r>
              <a:rPr sz="2400" b="1" i="1" spc="-10" dirty="0">
                <a:latin typeface="Times New Roman"/>
                <a:cs typeface="Times New Roman"/>
              </a:rPr>
              <a:t>Same&gt;</a:t>
            </a:r>
            <a:endParaRPr sz="2400">
              <a:latin typeface="Times New Roman"/>
              <a:cs typeface="Times New Roman"/>
            </a:endParaRPr>
          </a:p>
          <a:p>
            <a:pPr>
              <a:lnSpc>
                <a:spcPct val="100000"/>
              </a:lnSpc>
              <a:spcBef>
                <a:spcPts val="1535"/>
              </a:spcBef>
            </a:pPr>
            <a:endParaRPr sz="2400">
              <a:latin typeface="Times New Roman"/>
              <a:cs typeface="Times New Roman"/>
            </a:endParaRPr>
          </a:p>
          <a:p>
            <a:pPr marL="2033270">
              <a:lnSpc>
                <a:spcPct val="100000"/>
              </a:lnSpc>
              <a:tabLst>
                <a:tab pos="2755900" algn="l"/>
              </a:tabLst>
            </a:pPr>
            <a:r>
              <a:rPr sz="2400" i="1" dirty="0">
                <a:latin typeface="Times New Roman"/>
                <a:cs typeface="Times New Roman"/>
              </a:rPr>
              <a:t>x4</a:t>
            </a:r>
            <a:r>
              <a:rPr sz="2400" i="1" spc="-5" dirty="0">
                <a:latin typeface="Times New Roman"/>
                <a:cs typeface="Times New Roman"/>
              </a:rPr>
              <a:t> </a:t>
            </a:r>
            <a:r>
              <a:rPr sz="2400" i="1" spc="-50" dirty="0">
                <a:latin typeface="Times New Roman"/>
                <a:cs typeface="Times New Roman"/>
              </a:rPr>
              <a:t>=</a:t>
            </a:r>
            <a:r>
              <a:rPr sz="2400" i="1" dirty="0">
                <a:latin typeface="Times New Roman"/>
                <a:cs typeface="Times New Roman"/>
              </a:rPr>
              <a:t>	&lt;Sunny</a:t>
            </a:r>
            <a:r>
              <a:rPr sz="2400" i="1" spc="-40" dirty="0">
                <a:latin typeface="Times New Roman"/>
                <a:cs typeface="Times New Roman"/>
              </a:rPr>
              <a:t> Warm </a:t>
            </a:r>
            <a:r>
              <a:rPr sz="2400" i="1" dirty="0">
                <a:latin typeface="Times New Roman"/>
                <a:cs typeface="Times New Roman"/>
              </a:rPr>
              <a:t>High</a:t>
            </a:r>
            <a:r>
              <a:rPr sz="2400" i="1" spc="-35" dirty="0">
                <a:latin typeface="Times New Roman"/>
                <a:cs typeface="Times New Roman"/>
              </a:rPr>
              <a:t> </a:t>
            </a:r>
            <a:r>
              <a:rPr sz="2400" i="1" dirty="0">
                <a:latin typeface="Times New Roman"/>
                <a:cs typeface="Times New Roman"/>
              </a:rPr>
              <a:t>Strong</a:t>
            </a:r>
            <a:r>
              <a:rPr sz="2400" i="1" spc="-55" dirty="0">
                <a:latin typeface="Times New Roman"/>
                <a:cs typeface="Times New Roman"/>
              </a:rPr>
              <a:t> </a:t>
            </a:r>
            <a:r>
              <a:rPr sz="2400" i="1" dirty="0">
                <a:latin typeface="Times New Roman"/>
                <a:cs typeface="Times New Roman"/>
              </a:rPr>
              <a:t>Cool</a:t>
            </a:r>
            <a:r>
              <a:rPr sz="2400" i="1" spc="-40" dirty="0">
                <a:latin typeface="Times New Roman"/>
                <a:cs typeface="Times New Roman"/>
              </a:rPr>
              <a:t> </a:t>
            </a:r>
            <a:r>
              <a:rPr sz="2400" i="1" dirty="0">
                <a:latin typeface="Times New Roman"/>
                <a:cs typeface="Times New Roman"/>
              </a:rPr>
              <a:t>Change&gt;,</a:t>
            </a:r>
            <a:r>
              <a:rPr sz="2400" i="1" spc="-35" dirty="0">
                <a:latin typeface="Times New Roman"/>
                <a:cs typeface="Times New Roman"/>
              </a:rPr>
              <a:t> </a:t>
            </a:r>
            <a:r>
              <a:rPr sz="2400" i="1" spc="-50" dirty="0">
                <a:latin typeface="Times New Roman"/>
                <a:cs typeface="Times New Roman"/>
              </a:rPr>
              <a:t>+</a:t>
            </a:r>
            <a:endParaRPr sz="2400">
              <a:latin typeface="Times New Roman"/>
              <a:cs typeface="Times New Roman"/>
            </a:endParaRPr>
          </a:p>
          <a:p>
            <a:pPr marL="12700">
              <a:lnSpc>
                <a:spcPct val="100000"/>
              </a:lnSpc>
              <a:spcBef>
                <a:spcPts val="720"/>
              </a:spcBef>
            </a:pPr>
            <a:r>
              <a:rPr sz="2400" dirty="0">
                <a:latin typeface="Times New Roman"/>
                <a:cs typeface="Times New Roman"/>
              </a:rPr>
              <a:t>The</a:t>
            </a:r>
            <a:r>
              <a:rPr sz="2400" spc="-25" dirty="0">
                <a:latin typeface="Times New Roman"/>
                <a:cs typeface="Times New Roman"/>
              </a:rPr>
              <a:t> </a:t>
            </a:r>
            <a:r>
              <a:rPr sz="2400" dirty="0">
                <a:latin typeface="Times New Roman"/>
                <a:cs typeface="Times New Roman"/>
              </a:rPr>
              <a:t>fourth</a:t>
            </a:r>
            <a:r>
              <a:rPr sz="2400" spc="-10" dirty="0">
                <a:latin typeface="Times New Roman"/>
                <a:cs typeface="Times New Roman"/>
              </a:rPr>
              <a:t> </a:t>
            </a:r>
            <a:r>
              <a:rPr sz="2400" dirty="0">
                <a:latin typeface="Times New Roman"/>
                <a:cs typeface="Times New Roman"/>
              </a:rPr>
              <a:t>example</a:t>
            </a:r>
            <a:r>
              <a:rPr sz="2400" spc="-5" dirty="0">
                <a:latin typeface="Times New Roman"/>
                <a:cs typeface="Times New Roman"/>
              </a:rPr>
              <a:t> </a:t>
            </a:r>
            <a:r>
              <a:rPr sz="2400" dirty="0">
                <a:latin typeface="Times New Roman"/>
                <a:cs typeface="Times New Roman"/>
              </a:rPr>
              <a:t>leads</a:t>
            </a:r>
            <a:r>
              <a:rPr sz="2400" spc="-30" dirty="0">
                <a:latin typeface="Times New Roman"/>
                <a:cs typeface="Times New Roman"/>
              </a:rPr>
              <a:t> </a:t>
            </a:r>
            <a:r>
              <a:rPr sz="2400" dirty="0">
                <a:latin typeface="Times New Roman"/>
                <a:cs typeface="Times New Roman"/>
              </a:rPr>
              <a:t>to</a:t>
            </a:r>
            <a:r>
              <a:rPr sz="2400" spc="-10" dirty="0">
                <a:latin typeface="Times New Roman"/>
                <a:cs typeface="Times New Roman"/>
              </a:rPr>
              <a:t> </a:t>
            </a:r>
            <a:r>
              <a:rPr sz="2400" dirty="0">
                <a:latin typeface="Times New Roman"/>
                <a:cs typeface="Times New Roman"/>
              </a:rPr>
              <a:t>a</a:t>
            </a:r>
            <a:r>
              <a:rPr sz="2400" spc="-5" dirty="0">
                <a:latin typeface="Times New Roman"/>
                <a:cs typeface="Times New Roman"/>
              </a:rPr>
              <a:t> </a:t>
            </a:r>
            <a:r>
              <a:rPr sz="2400" dirty="0">
                <a:latin typeface="Times New Roman"/>
                <a:cs typeface="Times New Roman"/>
              </a:rPr>
              <a:t>further</a:t>
            </a:r>
            <a:r>
              <a:rPr sz="2400" spc="-20" dirty="0">
                <a:latin typeface="Times New Roman"/>
                <a:cs typeface="Times New Roman"/>
              </a:rPr>
              <a:t> </a:t>
            </a:r>
            <a:r>
              <a:rPr sz="2400" dirty="0">
                <a:latin typeface="Times New Roman"/>
                <a:cs typeface="Times New Roman"/>
              </a:rPr>
              <a:t>generalization</a:t>
            </a:r>
            <a:r>
              <a:rPr sz="2400" spc="-45"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spc="-50" dirty="0">
                <a:latin typeface="Times New Roman"/>
                <a:cs typeface="Times New Roman"/>
              </a:rPr>
              <a:t>h</a:t>
            </a:r>
            <a:endParaRPr sz="2400">
              <a:latin typeface="Times New Roman"/>
              <a:cs typeface="Times New Roman"/>
            </a:endParaRPr>
          </a:p>
          <a:p>
            <a:pPr marL="2978785">
              <a:lnSpc>
                <a:spcPct val="100000"/>
              </a:lnSpc>
              <a:spcBef>
                <a:spcPts val="710"/>
              </a:spcBef>
            </a:pPr>
            <a:r>
              <a:rPr sz="2400" b="1" i="1" dirty="0">
                <a:latin typeface="Times New Roman"/>
                <a:cs typeface="Times New Roman"/>
              </a:rPr>
              <a:t>h4</a:t>
            </a:r>
            <a:r>
              <a:rPr sz="2400" b="1" i="1" spc="-35" dirty="0">
                <a:latin typeface="Times New Roman"/>
                <a:cs typeface="Times New Roman"/>
              </a:rPr>
              <a:t> </a:t>
            </a:r>
            <a:r>
              <a:rPr sz="2400" b="1" i="1" dirty="0">
                <a:latin typeface="Times New Roman"/>
                <a:cs typeface="Times New Roman"/>
              </a:rPr>
              <a:t>=</a:t>
            </a:r>
            <a:r>
              <a:rPr sz="2400" b="1" i="1" spc="-30" dirty="0">
                <a:latin typeface="Times New Roman"/>
                <a:cs typeface="Times New Roman"/>
              </a:rPr>
              <a:t> </a:t>
            </a:r>
            <a:r>
              <a:rPr sz="2400" b="1" i="1" dirty="0">
                <a:latin typeface="Times New Roman"/>
                <a:cs typeface="Times New Roman"/>
              </a:rPr>
              <a:t>&lt;</a:t>
            </a:r>
            <a:r>
              <a:rPr sz="2400" b="1" i="1" spc="-30" dirty="0">
                <a:latin typeface="Times New Roman"/>
                <a:cs typeface="Times New Roman"/>
              </a:rPr>
              <a:t> </a:t>
            </a:r>
            <a:r>
              <a:rPr sz="2400" b="1" i="1" dirty="0">
                <a:latin typeface="Times New Roman"/>
                <a:cs typeface="Times New Roman"/>
              </a:rPr>
              <a:t>Sunny</a:t>
            </a:r>
            <a:r>
              <a:rPr sz="2400" b="1" i="1" spc="-60" dirty="0">
                <a:latin typeface="Times New Roman"/>
                <a:cs typeface="Times New Roman"/>
              </a:rPr>
              <a:t> </a:t>
            </a:r>
            <a:r>
              <a:rPr sz="2400" b="1" i="1" spc="-20" dirty="0">
                <a:latin typeface="Times New Roman"/>
                <a:cs typeface="Times New Roman"/>
              </a:rPr>
              <a:t>Warm</a:t>
            </a:r>
            <a:r>
              <a:rPr sz="2400" b="1" i="1" spc="-30" dirty="0">
                <a:latin typeface="Times New Roman"/>
                <a:cs typeface="Times New Roman"/>
              </a:rPr>
              <a:t> </a:t>
            </a:r>
            <a:r>
              <a:rPr sz="2400" b="1" i="1" dirty="0">
                <a:latin typeface="Times New Roman"/>
                <a:cs typeface="Times New Roman"/>
              </a:rPr>
              <a:t>?</a:t>
            </a:r>
            <a:r>
              <a:rPr sz="2400" b="1" i="1" spc="-30" dirty="0">
                <a:latin typeface="Times New Roman"/>
                <a:cs typeface="Times New Roman"/>
              </a:rPr>
              <a:t> </a:t>
            </a:r>
            <a:r>
              <a:rPr sz="2400" b="1" i="1" dirty="0">
                <a:latin typeface="Times New Roman"/>
                <a:cs typeface="Times New Roman"/>
              </a:rPr>
              <a:t>Strong</a:t>
            </a:r>
            <a:r>
              <a:rPr sz="2400" b="1" i="1" spc="-30" dirty="0">
                <a:latin typeface="Times New Roman"/>
                <a:cs typeface="Times New Roman"/>
              </a:rPr>
              <a:t> </a:t>
            </a:r>
            <a:r>
              <a:rPr sz="2400" b="1" i="1" dirty="0">
                <a:latin typeface="Times New Roman"/>
                <a:cs typeface="Times New Roman"/>
              </a:rPr>
              <a:t>?</a:t>
            </a:r>
            <a:r>
              <a:rPr sz="2400" b="1" i="1" spc="-30" dirty="0">
                <a:latin typeface="Times New Roman"/>
                <a:cs typeface="Times New Roman"/>
              </a:rPr>
              <a:t> </a:t>
            </a:r>
            <a:r>
              <a:rPr sz="2400" b="1" i="1" dirty="0">
                <a:latin typeface="Times New Roman"/>
                <a:cs typeface="Times New Roman"/>
              </a:rPr>
              <a:t>?</a:t>
            </a:r>
            <a:r>
              <a:rPr sz="2400" b="1" i="1" spc="-30" dirty="0">
                <a:latin typeface="Times New Roman"/>
                <a:cs typeface="Times New Roman"/>
              </a:rPr>
              <a:t> </a:t>
            </a:r>
            <a:r>
              <a:rPr sz="2400" b="1" i="1" spc="-50" dirty="0">
                <a:latin typeface="Times New Roman"/>
                <a:cs typeface="Times New Roman"/>
              </a:rPr>
              <a:t>&gt;</a:t>
            </a:r>
            <a:endParaRPr sz="2400">
              <a:latin typeface="Times New Roman"/>
              <a:cs typeface="Times New Roman"/>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87694" y="728703"/>
            <a:ext cx="10223768" cy="6011875"/>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64</a:t>
            </a:fld>
            <a:endParaRPr spc="-25"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65</a:t>
            </a:fld>
            <a:endParaRPr spc="-25" dirty="0"/>
          </a:p>
        </p:txBody>
      </p:sp>
      <p:sp>
        <p:nvSpPr>
          <p:cNvPr id="2" name="object 2"/>
          <p:cNvSpPr txBox="1"/>
          <p:nvPr/>
        </p:nvSpPr>
        <p:spPr>
          <a:xfrm>
            <a:off x="965090" y="458859"/>
            <a:ext cx="10280015" cy="2381885"/>
          </a:xfrm>
          <a:prstGeom prst="rect">
            <a:avLst/>
          </a:prstGeom>
        </p:spPr>
        <p:txBody>
          <a:bodyPr vert="horz" wrap="square" lIns="0" tIns="102235" rIns="0" bIns="0" rtlCol="0">
            <a:spAutoFit/>
          </a:bodyPr>
          <a:lstStyle/>
          <a:p>
            <a:pPr marL="12700" algn="just">
              <a:lnSpc>
                <a:spcPct val="100000"/>
              </a:lnSpc>
              <a:spcBef>
                <a:spcPts val="805"/>
              </a:spcBef>
            </a:pPr>
            <a:r>
              <a:rPr sz="2400" b="1" dirty="0">
                <a:uFill>
                  <a:solidFill>
                    <a:srgbClr val="000000"/>
                  </a:solidFill>
                </a:uFill>
                <a:latin typeface="Times New Roman"/>
                <a:cs typeface="Times New Roman"/>
              </a:rPr>
              <a:t>The</a:t>
            </a:r>
            <a:r>
              <a:rPr sz="2400" b="1" spc="-20" dirty="0">
                <a:uFill>
                  <a:solidFill>
                    <a:srgbClr val="000000"/>
                  </a:solidFill>
                </a:uFill>
                <a:latin typeface="Times New Roman"/>
                <a:cs typeface="Times New Roman"/>
              </a:rPr>
              <a:t> </a:t>
            </a:r>
            <a:r>
              <a:rPr sz="2400" b="1" dirty="0">
                <a:uFill>
                  <a:solidFill>
                    <a:srgbClr val="000000"/>
                  </a:solidFill>
                </a:uFill>
                <a:latin typeface="Times New Roman"/>
                <a:cs typeface="Times New Roman"/>
              </a:rPr>
              <a:t>key</a:t>
            </a:r>
            <a:r>
              <a:rPr sz="2400" b="1" spc="-30" dirty="0">
                <a:uFill>
                  <a:solidFill>
                    <a:srgbClr val="000000"/>
                  </a:solidFill>
                </a:uFill>
                <a:latin typeface="Times New Roman"/>
                <a:cs typeface="Times New Roman"/>
              </a:rPr>
              <a:t> </a:t>
            </a:r>
            <a:r>
              <a:rPr sz="2400" b="1" dirty="0">
                <a:uFill>
                  <a:solidFill>
                    <a:srgbClr val="000000"/>
                  </a:solidFill>
                </a:uFill>
                <a:latin typeface="Times New Roman"/>
                <a:cs typeface="Times New Roman"/>
              </a:rPr>
              <a:t>property</a:t>
            </a:r>
            <a:r>
              <a:rPr sz="2400" b="1" spc="-20" dirty="0">
                <a:uFill>
                  <a:solidFill>
                    <a:srgbClr val="000000"/>
                  </a:solidFill>
                </a:uFill>
                <a:latin typeface="Times New Roman"/>
                <a:cs typeface="Times New Roman"/>
              </a:rPr>
              <a:t> </a:t>
            </a:r>
            <a:r>
              <a:rPr sz="2400" b="1" dirty="0">
                <a:uFill>
                  <a:solidFill>
                    <a:srgbClr val="000000"/>
                  </a:solidFill>
                </a:uFill>
                <a:latin typeface="Times New Roman"/>
                <a:cs typeface="Times New Roman"/>
              </a:rPr>
              <a:t>of</a:t>
            </a:r>
            <a:r>
              <a:rPr sz="2400" b="1" spc="-20" dirty="0">
                <a:uFill>
                  <a:solidFill>
                    <a:srgbClr val="000000"/>
                  </a:solidFill>
                </a:uFill>
                <a:latin typeface="Times New Roman"/>
                <a:cs typeface="Times New Roman"/>
              </a:rPr>
              <a:t> </a:t>
            </a:r>
            <a:r>
              <a:rPr sz="2400" b="1" dirty="0">
                <a:uFill>
                  <a:solidFill>
                    <a:srgbClr val="000000"/>
                  </a:solidFill>
                </a:uFill>
                <a:latin typeface="Times New Roman"/>
                <a:cs typeface="Times New Roman"/>
              </a:rPr>
              <a:t>the</a:t>
            </a:r>
            <a:r>
              <a:rPr sz="2400" b="1" spc="-35" dirty="0">
                <a:uFill>
                  <a:solidFill>
                    <a:srgbClr val="000000"/>
                  </a:solidFill>
                </a:uFill>
                <a:latin typeface="Times New Roman"/>
                <a:cs typeface="Times New Roman"/>
              </a:rPr>
              <a:t> </a:t>
            </a:r>
            <a:r>
              <a:rPr sz="2400" b="1" spc="-20" dirty="0">
                <a:uFill>
                  <a:solidFill>
                    <a:srgbClr val="000000"/>
                  </a:solidFill>
                </a:uFill>
                <a:latin typeface="Times New Roman"/>
                <a:cs typeface="Times New Roman"/>
              </a:rPr>
              <a:t>FIND-</a:t>
            </a:r>
            <a:r>
              <a:rPr sz="2400" b="1" dirty="0">
                <a:uFill>
                  <a:solidFill>
                    <a:srgbClr val="000000"/>
                  </a:solidFill>
                </a:uFill>
                <a:latin typeface="Times New Roman"/>
                <a:cs typeface="Times New Roman"/>
              </a:rPr>
              <a:t>S</a:t>
            </a:r>
            <a:r>
              <a:rPr sz="2400" b="1" spc="-5" dirty="0">
                <a:uFill>
                  <a:solidFill>
                    <a:srgbClr val="000000"/>
                  </a:solidFill>
                </a:uFill>
                <a:latin typeface="Times New Roman"/>
                <a:cs typeface="Times New Roman"/>
              </a:rPr>
              <a:t> </a:t>
            </a:r>
            <a:r>
              <a:rPr sz="2400" b="1" dirty="0">
                <a:uFill>
                  <a:solidFill>
                    <a:srgbClr val="000000"/>
                  </a:solidFill>
                </a:uFill>
                <a:latin typeface="Times New Roman"/>
                <a:cs typeface="Times New Roman"/>
              </a:rPr>
              <a:t>algorithm</a:t>
            </a:r>
            <a:r>
              <a:rPr sz="2400" b="1" spc="-40" dirty="0">
                <a:uFill>
                  <a:solidFill>
                    <a:srgbClr val="000000"/>
                  </a:solidFill>
                </a:uFill>
                <a:latin typeface="Times New Roman"/>
                <a:cs typeface="Times New Roman"/>
              </a:rPr>
              <a:t> </a:t>
            </a:r>
            <a:r>
              <a:rPr sz="2400" b="1" spc="-25" dirty="0">
                <a:uFill>
                  <a:solidFill>
                    <a:srgbClr val="000000"/>
                  </a:solidFill>
                </a:uFill>
                <a:latin typeface="Times New Roman"/>
                <a:cs typeface="Times New Roman"/>
              </a:rPr>
              <a:t>is</a:t>
            </a:r>
            <a:endParaRPr sz="2400" b="1" dirty="0">
              <a:latin typeface="Times New Roman"/>
              <a:cs typeface="Times New Roman"/>
            </a:endParaRPr>
          </a:p>
          <a:p>
            <a:pPr marL="240029" indent="-227329" algn="just">
              <a:lnSpc>
                <a:spcPts val="2740"/>
              </a:lnSpc>
              <a:spcBef>
                <a:spcPts val="705"/>
              </a:spcBef>
              <a:buFont typeface="Arial MT"/>
              <a:buChar char="•"/>
              <a:tabLst>
                <a:tab pos="240029" algn="l"/>
              </a:tabLst>
            </a:pPr>
            <a:r>
              <a:rPr sz="2400" spc="-20" dirty="0">
                <a:latin typeface="Times New Roman"/>
                <a:cs typeface="Times New Roman"/>
              </a:rPr>
              <a:t>FIND-</a:t>
            </a:r>
            <a:r>
              <a:rPr sz="2400" dirty="0">
                <a:latin typeface="Times New Roman"/>
                <a:cs typeface="Times New Roman"/>
              </a:rPr>
              <a:t>S</a:t>
            </a:r>
            <a:r>
              <a:rPr sz="2400" spc="434" dirty="0">
                <a:latin typeface="Times New Roman"/>
                <a:cs typeface="Times New Roman"/>
              </a:rPr>
              <a:t> </a:t>
            </a:r>
            <a:r>
              <a:rPr sz="2400" dirty="0">
                <a:latin typeface="Times New Roman"/>
                <a:cs typeface="Times New Roman"/>
              </a:rPr>
              <a:t>is</a:t>
            </a:r>
            <a:r>
              <a:rPr sz="2400" spc="455" dirty="0">
                <a:latin typeface="Times New Roman"/>
                <a:cs typeface="Times New Roman"/>
              </a:rPr>
              <a:t> </a:t>
            </a:r>
            <a:r>
              <a:rPr sz="2400" dirty="0">
                <a:latin typeface="Times New Roman"/>
                <a:cs typeface="Times New Roman"/>
              </a:rPr>
              <a:t>guaranteed</a:t>
            </a:r>
            <a:r>
              <a:rPr sz="2400" spc="450" dirty="0">
                <a:latin typeface="Times New Roman"/>
                <a:cs typeface="Times New Roman"/>
              </a:rPr>
              <a:t> </a:t>
            </a:r>
            <a:r>
              <a:rPr sz="2400" dirty="0">
                <a:latin typeface="Times New Roman"/>
                <a:cs typeface="Times New Roman"/>
              </a:rPr>
              <a:t>to</a:t>
            </a:r>
            <a:r>
              <a:rPr sz="2400" spc="440" dirty="0">
                <a:latin typeface="Times New Roman"/>
                <a:cs typeface="Times New Roman"/>
              </a:rPr>
              <a:t> </a:t>
            </a:r>
            <a:r>
              <a:rPr sz="2400" dirty="0">
                <a:latin typeface="Times New Roman"/>
                <a:cs typeface="Times New Roman"/>
              </a:rPr>
              <a:t>output</a:t>
            </a:r>
            <a:r>
              <a:rPr sz="2400" spc="434" dirty="0">
                <a:latin typeface="Times New Roman"/>
                <a:cs typeface="Times New Roman"/>
              </a:rPr>
              <a:t> </a:t>
            </a:r>
            <a:r>
              <a:rPr sz="2400" dirty="0">
                <a:latin typeface="Times New Roman"/>
                <a:cs typeface="Times New Roman"/>
              </a:rPr>
              <a:t>the</a:t>
            </a:r>
            <a:r>
              <a:rPr sz="2400" spc="445" dirty="0">
                <a:latin typeface="Times New Roman"/>
                <a:cs typeface="Times New Roman"/>
              </a:rPr>
              <a:t> </a:t>
            </a:r>
            <a:r>
              <a:rPr sz="2400" dirty="0">
                <a:latin typeface="Times New Roman"/>
                <a:cs typeface="Times New Roman"/>
              </a:rPr>
              <a:t>most</a:t>
            </a:r>
            <a:r>
              <a:rPr sz="2400" spc="450" dirty="0">
                <a:latin typeface="Times New Roman"/>
                <a:cs typeface="Times New Roman"/>
              </a:rPr>
              <a:t> </a:t>
            </a:r>
            <a:r>
              <a:rPr sz="2400" dirty="0">
                <a:latin typeface="Times New Roman"/>
                <a:cs typeface="Times New Roman"/>
              </a:rPr>
              <a:t>specific</a:t>
            </a:r>
            <a:r>
              <a:rPr sz="2400" spc="450" dirty="0">
                <a:latin typeface="Times New Roman"/>
                <a:cs typeface="Times New Roman"/>
              </a:rPr>
              <a:t> </a:t>
            </a:r>
            <a:r>
              <a:rPr sz="2400" dirty="0">
                <a:latin typeface="Times New Roman"/>
                <a:cs typeface="Times New Roman"/>
              </a:rPr>
              <a:t>hypothesis</a:t>
            </a:r>
            <a:r>
              <a:rPr sz="2400" spc="445" dirty="0">
                <a:latin typeface="Times New Roman"/>
                <a:cs typeface="Times New Roman"/>
              </a:rPr>
              <a:t> </a:t>
            </a:r>
            <a:r>
              <a:rPr sz="2400" dirty="0">
                <a:latin typeface="Times New Roman"/>
                <a:cs typeface="Times New Roman"/>
              </a:rPr>
              <a:t>within</a:t>
            </a:r>
            <a:r>
              <a:rPr sz="2400" spc="445" dirty="0">
                <a:latin typeface="Times New Roman"/>
                <a:cs typeface="Times New Roman"/>
              </a:rPr>
              <a:t> </a:t>
            </a:r>
            <a:r>
              <a:rPr sz="2400" dirty="0">
                <a:latin typeface="Times New Roman"/>
                <a:cs typeface="Times New Roman"/>
              </a:rPr>
              <a:t>H</a:t>
            </a:r>
            <a:r>
              <a:rPr sz="2400" spc="434" dirty="0">
                <a:latin typeface="Times New Roman"/>
                <a:cs typeface="Times New Roman"/>
              </a:rPr>
              <a:t> </a:t>
            </a:r>
            <a:r>
              <a:rPr sz="2400" dirty="0">
                <a:latin typeface="Times New Roman"/>
                <a:cs typeface="Times New Roman"/>
              </a:rPr>
              <a:t>that</a:t>
            </a:r>
            <a:r>
              <a:rPr sz="2400" spc="455" dirty="0">
                <a:latin typeface="Times New Roman"/>
                <a:cs typeface="Times New Roman"/>
              </a:rPr>
              <a:t> </a:t>
            </a:r>
            <a:r>
              <a:rPr sz="2400" spc="-25" dirty="0">
                <a:latin typeface="Times New Roman"/>
                <a:cs typeface="Times New Roman"/>
              </a:rPr>
              <a:t>is</a:t>
            </a:r>
            <a:endParaRPr sz="2400" dirty="0">
              <a:latin typeface="Times New Roman"/>
              <a:cs typeface="Times New Roman"/>
            </a:endParaRPr>
          </a:p>
          <a:p>
            <a:pPr marL="241300" algn="just">
              <a:lnSpc>
                <a:spcPts val="2740"/>
              </a:lnSpc>
            </a:pPr>
            <a:r>
              <a:rPr sz="2400" dirty="0">
                <a:latin typeface="Times New Roman"/>
                <a:cs typeface="Times New Roman"/>
              </a:rPr>
              <a:t>consistent</a:t>
            </a:r>
            <a:r>
              <a:rPr sz="2400" spc="-30" dirty="0">
                <a:latin typeface="Times New Roman"/>
                <a:cs typeface="Times New Roman"/>
              </a:rPr>
              <a:t> </a:t>
            </a:r>
            <a:r>
              <a:rPr sz="2400" dirty="0">
                <a:latin typeface="Times New Roman"/>
                <a:cs typeface="Times New Roman"/>
              </a:rPr>
              <a:t>with the positive</a:t>
            </a:r>
            <a:r>
              <a:rPr sz="2400" spc="-25" dirty="0">
                <a:latin typeface="Times New Roman"/>
                <a:cs typeface="Times New Roman"/>
              </a:rPr>
              <a:t> </a:t>
            </a:r>
            <a:r>
              <a:rPr sz="2400" dirty="0">
                <a:latin typeface="Times New Roman"/>
                <a:cs typeface="Times New Roman"/>
              </a:rPr>
              <a:t>training</a:t>
            </a:r>
            <a:r>
              <a:rPr sz="2400" spc="-30" dirty="0">
                <a:latin typeface="Times New Roman"/>
                <a:cs typeface="Times New Roman"/>
              </a:rPr>
              <a:t> </a:t>
            </a:r>
            <a:r>
              <a:rPr sz="2400" spc="-10" dirty="0">
                <a:latin typeface="Times New Roman"/>
                <a:cs typeface="Times New Roman"/>
              </a:rPr>
              <a:t>examples</a:t>
            </a:r>
            <a:endParaRPr sz="2400" dirty="0">
              <a:latin typeface="Times New Roman"/>
              <a:cs typeface="Times New Roman"/>
            </a:endParaRPr>
          </a:p>
          <a:p>
            <a:pPr marL="240029" marR="5080" indent="-227329" algn="just">
              <a:lnSpc>
                <a:spcPct val="90000"/>
              </a:lnSpc>
              <a:spcBef>
                <a:spcPts val="1010"/>
              </a:spcBef>
              <a:buFont typeface="Arial MT"/>
              <a:buChar char="•"/>
              <a:tabLst>
                <a:tab pos="241300" algn="l"/>
              </a:tabLst>
            </a:pPr>
            <a:r>
              <a:rPr sz="2400" spc="-20" dirty="0">
                <a:latin typeface="Times New Roman"/>
                <a:cs typeface="Times New Roman"/>
              </a:rPr>
              <a:t>FIND-</a:t>
            </a:r>
            <a:r>
              <a:rPr sz="2400" dirty="0">
                <a:latin typeface="Times New Roman"/>
                <a:cs typeface="Times New Roman"/>
              </a:rPr>
              <a:t>S</a:t>
            </a:r>
            <a:r>
              <a:rPr sz="2400" spc="455" dirty="0">
                <a:latin typeface="Times New Roman"/>
                <a:cs typeface="Times New Roman"/>
              </a:rPr>
              <a:t> </a:t>
            </a:r>
            <a:r>
              <a:rPr sz="2400" dirty="0">
                <a:latin typeface="Times New Roman"/>
                <a:cs typeface="Times New Roman"/>
              </a:rPr>
              <a:t>algorithm’s</a:t>
            </a:r>
            <a:r>
              <a:rPr sz="2400" spc="465" dirty="0">
                <a:latin typeface="Times New Roman"/>
                <a:cs typeface="Times New Roman"/>
              </a:rPr>
              <a:t> </a:t>
            </a:r>
            <a:r>
              <a:rPr sz="2400" dirty="0">
                <a:latin typeface="Times New Roman"/>
                <a:cs typeface="Times New Roman"/>
              </a:rPr>
              <a:t>final</a:t>
            </a:r>
            <a:r>
              <a:rPr sz="2400" spc="455" dirty="0">
                <a:latin typeface="Times New Roman"/>
                <a:cs typeface="Times New Roman"/>
              </a:rPr>
              <a:t> </a:t>
            </a:r>
            <a:r>
              <a:rPr sz="2400" dirty="0">
                <a:latin typeface="Times New Roman"/>
                <a:cs typeface="Times New Roman"/>
              </a:rPr>
              <a:t>hypothesis</a:t>
            </a:r>
            <a:r>
              <a:rPr sz="2400" spc="455" dirty="0">
                <a:latin typeface="Times New Roman"/>
                <a:cs typeface="Times New Roman"/>
              </a:rPr>
              <a:t> </a:t>
            </a:r>
            <a:r>
              <a:rPr sz="2400" dirty="0">
                <a:latin typeface="Times New Roman"/>
                <a:cs typeface="Times New Roman"/>
              </a:rPr>
              <a:t>will</a:t>
            </a:r>
            <a:r>
              <a:rPr sz="2400" spc="455" dirty="0">
                <a:latin typeface="Times New Roman"/>
                <a:cs typeface="Times New Roman"/>
              </a:rPr>
              <a:t> </a:t>
            </a:r>
            <a:r>
              <a:rPr sz="2400" dirty="0">
                <a:latin typeface="Times New Roman"/>
                <a:cs typeface="Times New Roman"/>
              </a:rPr>
              <a:t>also</a:t>
            </a:r>
            <a:r>
              <a:rPr sz="2400" spc="455" dirty="0">
                <a:latin typeface="Times New Roman"/>
                <a:cs typeface="Times New Roman"/>
              </a:rPr>
              <a:t> </a:t>
            </a:r>
            <a:r>
              <a:rPr sz="2400" dirty="0">
                <a:latin typeface="Times New Roman"/>
                <a:cs typeface="Times New Roman"/>
              </a:rPr>
              <a:t>be</a:t>
            </a:r>
            <a:r>
              <a:rPr sz="2400" spc="459" dirty="0">
                <a:latin typeface="Times New Roman"/>
                <a:cs typeface="Times New Roman"/>
              </a:rPr>
              <a:t> </a:t>
            </a:r>
            <a:r>
              <a:rPr sz="2400" dirty="0">
                <a:latin typeface="Times New Roman"/>
                <a:cs typeface="Times New Roman"/>
              </a:rPr>
              <a:t>consistent</a:t>
            </a:r>
            <a:r>
              <a:rPr sz="2400" spc="465" dirty="0">
                <a:latin typeface="Times New Roman"/>
                <a:cs typeface="Times New Roman"/>
              </a:rPr>
              <a:t> </a:t>
            </a:r>
            <a:r>
              <a:rPr sz="2400" dirty="0">
                <a:latin typeface="Times New Roman"/>
                <a:cs typeface="Times New Roman"/>
              </a:rPr>
              <a:t>with</a:t>
            </a:r>
            <a:r>
              <a:rPr sz="2400" spc="450" dirty="0">
                <a:latin typeface="Times New Roman"/>
                <a:cs typeface="Times New Roman"/>
              </a:rPr>
              <a:t> </a:t>
            </a:r>
            <a:r>
              <a:rPr sz="2400" dirty="0">
                <a:latin typeface="Times New Roman"/>
                <a:cs typeface="Times New Roman"/>
              </a:rPr>
              <a:t>the</a:t>
            </a:r>
            <a:r>
              <a:rPr sz="2400" spc="455" dirty="0">
                <a:latin typeface="Times New Roman"/>
                <a:cs typeface="Times New Roman"/>
              </a:rPr>
              <a:t> </a:t>
            </a:r>
            <a:r>
              <a:rPr sz="2400" spc="-10" dirty="0">
                <a:latin typeface="Times New Roman"/>
                <a:cs typeface="Times New Roman"/>
              </a:rPr>
              <a:t>negative 	</a:t>
            </a:r>
            <a:r>
              <a:rPr sz="2400" dirty="0">
                <a:latin typeface="Times New Roman"/>
                <a:cs typeface="Times New Roman"/>
              </a:rPr>
              <a:t>examples</a:t>
            </a:r>
            <a:r>
              <a:rPr sz="2400" spc="130" dirty="0">
                <a:latin typeface="Times New Roman"/>
                <a:cs typeface="Times New Roman"/>
              </a:rPr>
              <a:t> </a:t>
            </a:r>
            <a:r>
              <a:rPr sz="2400" dirty="0">
                <a:latin typeface="Times New Roman"/>
                <a:cs typeface="Times New Roman"/>
              </a:rPr>
              <a:t>provided</a:t>
            </a:r>
            <a:r>
              <a:rPr sz="2400" spc="120" dirty="0">
                <a:latin typeface="Times New Roman"/>
                <a:cs typeface="Times New Roman"/>
              </a:rPr>
              <a:t> </a:t>
            </a:r>
            <a:r>
              <a:rPr sz="2400" dirty="0">
                <a:latin typeface="Times New Roman"/>
                <a:cs typeface="Times New Roman"/>
              </a:rPr>
              <a:t>the</a:t>
            </a:r>
            <a:r>
              <a:rPr sz="2400" spc="130" dirty="0">
                <a:latin typeface="Times New Roman"/>
                <a:cs typeface="Times New Roman"/>
              </a:rPr>
              <a:t> </a:t>
            </a:r>
            <a:r>
              <a:rPr sz="2400" dirty="0">
                <a:latin typeface="Times New Roman"/>
                <a:cs typeface="Times New Roman"/>
              </a:rPr>
              <a:t>correct</a:t>
            </a:r>
            <a:r>
              <a:rPr sz="2400" spc="125" dirty="0">
                <a:latin typeface="Times New Roman"/>
                <a:cs typeface="Times New Roman"/>
              </a:rPr>
              <a:t> </a:t>
            </a:r>
            <a:r>
              <a:rPr sz="2400" dirty="0">
                <a:latin typeface="Times New Roman"/>
                <a:cs typeface="Times New Roman"/>
              </a:rPr>
              <a:t>target</a:t>
            </a:r>
            <a:r>
              <a:rPr sz="2400" spc="120" dirty="0">
                <a:latin typeface="Times New Roman"/>
                <a:cs typeface="Times New Roman"/>
              </a:rPr>
              <a:t> </a:t>
            </a:r>
            <a:r>
              <a:rPr sz="2400" dirty="0">
                <a:latin typeface="Times New Roman"/>
                <a:cs typeface="Times New Roman"/>
              </a:rPr>
              <a:t>concept</a:t>
            </a:r>
            <a:r>
              <a:rPr sz="2400" spc="120" dirty="0">
                <a:latin typeface="Times New Roman"/>
                <a:cs typeface="Times New Roman"/>
              </a:rPr>
              <a:t> </a:t>
            </a:r>
            <a:r>
              <a:rPr sz="2400" dirty="0">
                <a:latin typeface="Times New Roman"/>
                <a:cs typeface="Times New Roman"/>
              </a:rPr>
              <a:t>is</a:t>
            </a:r>
            <a:r>
              <a:rPr sz="2400" spc="105" dirty="0">
                <a:latin typeface="Times New Roman"/>
                <a:cs typeface="Times New Roman"/>
              </a:rPr>
              <a:t> </a:t>
            </a:r>
            <a:r>
              <a:rPr sz="2400" dirty="0">
                <a:latin typeface="Times New Roman"/>
                <a:cs typeface="Times New Roman"/>
              </a:rPr>
              <a:t>contained</a:t>
            </a:r>
            <a:r>
              <a:rPr sz="2400" spc="125" dirty="0">
                <a:latin typeface="Times New Roman"/>
                <a:cs typeface="Times New Roman"/>
              </a:rPr>
              <a:t> </a:t>
            </a:r>
            <a:r>
              <a:rPr sz="2400" dirty="0">
                <a:latin typeface="Times New Roman"/>
                <a:cs typeface="Times New Roman"/>
              </a:rPr>
              <a:t>in</a:t>
            </a:r>
            <a:r>
              <a:rPr sz="2400" spc="114" dirty="0">
                <a:latin typeface="Times New Roman"/>
                <a:cs typeface="Times New Roman"/>
              </a:rPr>
              <a:t> </a:t>
            </a:r>
            <a:r>
              <a:rPr sz="2400" dirty="0">
                <a:latin typeface="Times New Roman"/>
                <a:cs typeface="Times New Roman"/>
              </a:rPr>
              <a:t>H,</a:t>
            </a:r>
            <a:r>
              <a:rPr sz="2400" spc="125" dirty="0">
                <a:latin typeface="Times New Roman"/>
                <a:cs typeface="Times New Roman"/>
              </a:rPr>
              <a:t> </a:t>
            </a:r>
            <a:r>
              <a:rPr sz="2400" dirty="0">
                <a:latin typeface="Times New Roman"/>
                <a:cs typeface="Times New Roman"/>
              </a:rPr>
              <a:t>and</a:t>
            </a:r>
            <a:r>
              <a:rPr sz="2400" spc="130" dirty="0">
                <a:latin typeface="Times New Roman"/>
                <a:cs typeface="Times New Roman"/>
              </a:rPr>
              <a:t> </a:t>
            </a:r>
            <a:r>
              <a:rPr sz="2400" dirty="0">
                <a:latin typeface="Times New Roman"/>
                <a:cs typeface="Times New Roman"/>
              </a:rPr>
              <a:t>provided</a:t>
            </a:r>
            <a:r>
              <a:rPr sz="2400" spc="120" dirty="0">
                <a:latin typeface="Times New Roman"/>
                <a:cs typeface="Times New Roman"/>
              </a:rPr>
              <a:t> </a:t>
            </a:r>
            <a:r>
              <a:rPr sz="2400" spc="-25" dirty="0">
                <a:latin typeface="Times New Roman"/>
                <a:cs typeface="Times New Roman"/>
              </a:rPr>
              <a:t>the 	</a:t>
            </a:r>
            <a:r>
              <a:rPr sz="2400" dirty="0">
                <a:latin typeface="Times New Roman"/>
                <a:cs typeface="Times New Roman"/>
              </a:rPr>
              <a:t>training</a:t>
            </a:r>
            <a:r>
              <a:rPr sz="2400" spc="-50" dirty="0">
                <a:latin typeface="Times New Roman"/>
                <a:cs typeface="Times New Roman"/>
              </a:rPr>
              <a:t> </a:t>
            </a:r>
            <a:r>
              <a:rPr sz="2400" dirty="0">
                <a:latin typeface="Times New Roman"/>
                <a:cs typeface="Times New Roman"/>
              </a:rPr>
              <a:t>examples are</a:t>
            </a:r>
            <a:r>
              <a:rPr sz="2400" spc="-5" dirty="0">
                <a:latin typeface="Times New Roman"/>
                <a:cs typeface="Times New Roman"/>
              </a:rPr>
              <a:t> </a:t>
            </a:r>
            <a:r>
              <a:rPr sz="2400" spc="-10" dirty="0">
                <a:latin typeface="Times New Roman"/>
                <a:cs typeface="Times New Roman"/>
              </a:rPr>
              <a:t>correct.</a:t>
            </a:r>
            <a:endParaRPr sz="2400" dirty="0">
              <a:latin typeface="Times New Roman"/>
              <a:cs typeface="Times New Roman"/>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66</a:t>
            </a:fld>
            <a:endParaRPr spc="-25" dirty="0"/>
          </a:p>
        </p:txBody>
      </p:sp>
      <p:sp>
        <p:nvSpPr>
          <p:cNvPr id="2" name="object 2"/>
          <p:cNvSpPr txBox="1">
            <a:spLocks noGrp="1"/>
          </p:cNvSpPr>
          <p:nvPr>
            <p:ph type="title"/>
          </p:nvPr>
        </p:nvSpPr>
        <p:spPr>
          <a:xfrm>
            <a:off x="3714117" y="519805"/>
            <a:ext cx="4751705" cy="574040"/>
          </a:xfrm>
          <a:prstGeom prst="rect">
            <a:avLst/>
          </a:prstGeom>
        </p:spPr>
        <p:txBody>
          <a:bodyPr vert="horz" wrap="square" lIns="0" tIns="12700" rIns="0" bIns="0" rtlCol="0">
            <a:spAutoFit/>
          </a:bodyPr>
          <a:lstStyle/>
          <a:p>
            <a:pPr marL="12700">
              <a:lnSpc>
                <a:spcPct val="100000"/>
              </a:lnSpc>
              <a:spcBef>
                <a:spcPts val="100"/>
              </a:spcBef>
            </a:pPr>
            <a:r>
              <a:rPr sz="3600" spc="60" dirty="0"/>
              <a:t>Unanswered</a:t>
            </a:r>
            <a:r>
              <a:rPr sz="3600" b="0" spc="-65" dirty="0">
                <a:latin typeface="Times New Roman"/>
                <a:cs typeface="Times New Roman"/>
              </a:rPr>
              <a:t> </a:t>
            </a:r>
            <a:r>
              <a:rPr sz="3600" spc="70" dirty="0"/>
              <a:t>by</a:t>
            </a:r>
            <a:r>
              <a:rPr sz="3600" b="0" spc="-60" dirty="0">
                <a:latin typeface="Times New Roman"/>
                <a:cs typeface="Times New Roman"/>
              </a:rPr>
              <a:t> </a:t>
            </a:r>
            <a:r>
              <a:rPr sz="3600" spc="360" dirty="0"/>
              <a:t>FIND-</a:t>
            </a:r>
            <a:r>
              <a:rPr sz="3600" spc="100" dirty="0"/>
              <a:t>S</a:t>
            </a:r>
            <a:endParaRPr sz="3600">
              <a:latin typeface="Times New Roman"/>
              <a:cs typeface="Times New Roman"/>
            </a:endParaRPr>
          </a:p>
        </p:txBody>
      </p:sp>
      <p:sp>
        <p:nvSpPr>
          <p:cNvPr id="3" name="object 3"/>
          <p:cNvSpPr txBox="1"/>
          <p:nvPr/>
        </p:nvSpPr>
        <p:spPr>
          <a:xfrm>
            <a:off x="946214" y="1545720"/>
            <a:ext cx="8733155" cy="1850389"/>
          </a:xfrm>
          <a:prstGeom prst="rect">
            <a:avLst/>
          </a:prstGeom>
        </p:spPr>
        <p:txBody>
          <a:bodyPr vert="horz" wrap="square" lIns="0" tIns="102235" rIns="0" bIns="0" rtlCol="0">
            <a:spAutoFit/>
          </a:bodyPr>
          <a:lstStyle/>
          <a:p>
            <a:pPr marL="469265" indent="-456565">
              <a:lnSpc>
                <a:spcPct val="100000"/>
              </a:lnSpc>
              <a:spcBef>
                <a:spcPts val="805"/>
              </a:spcBef>
              <a:buAutoNum type="arabicPeriod"/>
              <a:tabLst>
                <a:tab pos="469265" algn="l"/>
              </a:tabLst>
            </a:pPr>
            <a:r>
              <a:rPr sz="2400" dirty="0">
                <a:latin typeface="Times New Roman"/>
                <a:cs typeface="Times New Roman"/>
              </a:rPr>
              <a:t>Has</a:t>
            </a:r>
            <a:r>
              <a:rPr sz="2400" spc="-15" dirty="0">
                <a:latin typeface="Times New Roman"/>
                <a:cs typeface="Times New Roman"/>
              </a:rPr>
              <a:t> </a:t>
            </a:r>
            <a:r>
              <a:rPr sz="2400" dirty="0">
                <a:latin typeface="Times New Roman"/>
                <a:cs typeface="Times New Roman"/>
              </a:rPr>
              <a:t>the</a:t>
            </a:r>
            <a:r>
              <a:rPr sz="2400" spc="-20" dirty="0">
                <a:latin typeface="Times New Roman"/>
                <a:cs typeface="Times New Roman"/>
              </a:rPr>
              <a:t> </a:t>
            </a:r>
            <a:r>
              <a:rPr sz="2400" dirty="0">
                <a:latin typeface="Times New Roman"/>
                <a:cs typeface="Times New Roman"/>
              </a:rPr>
              <a:t>learner</a:t>
            </a:r>
            <a:r>
              <a:rPr sz="2400" spc="-40" dirty="0">
                <a:latin typeface="Times New Roman"/>
                <a:cs typeface="Times New Roman"/>
              </a:rPr>
              <a:t> </a:t>
            </a:r>
            <a:r>
              <a:rPr sz="2400" dirty="0">
                <a:latin typeface="Times New Roman"/>
                <a:cs typeface="Times New Roman"/>
              </a:rPr>
              <a:t>converged</a:t>
            </a:r>
            <a:r>
              <a:rPr sz="2400" spc="-25" dirty="0">
                <a:latin typeface="Times New Roman"/>
                <a:cs typeface="Times New Roman"/>
              </a:rPr>
              <a:t> </a:t>
            </a:r>
            <a:r>
              <a:rPr sz="2400" dirty="0">
                <a:latin typeface="Times New Roman"/>
                <a:cs typeface="Times New Roman"/>
              </a:rPr>
              <a:t>to</a:t>
            </a:r>
            <a:r>
              <a:rPr sz="2400" spc="-30" dirty="0">
                <a:latin typeface="Times New Roman"/>
                <a:cs typeface="Times New Roman"/>
              </a:rPr>
              <a:t> </a:t>
            </a:r>
            <a:r>
              <a:rPr sz="2400" dirty="0">
                <a:latin typeface="Times New Roman"/>
                <a:cs typeface="Times New Roman"/>
              </a:rPr>
              <a:t>the</a:t>
            </a:r>
            <a:r>
              <a:rPr sz="2400" spc="-20" dirty="0">
                <a:latin typeface="Times New Roman"/>
                <a:cs typeface="Times New Roman"/>
              </a:rPr>
              <a:t> </a:t>
            </a:r>
            <a:r>
              <a:rPr sz="2400" dirty="0">
                <a:latin typeface="Times New Roman"/>
                <a:cs typeface="Times New Roman"/>
              </a:rPr>
              <a:t>correct</a:t>
            </a:r>
            <a:r>
              <a:rPr sz="2400" spc="-45" dirty="0">
                <a:latin typeface="Times New Roman"/>
                <a:cs typeface="Times New Roman"/>
              </a:rPr>
              <a:t> </a:t>
            </a:r>
            <a:r>
              <a:rPr sz="2400" dirty="0">
                <a:latin typeface="Times New Roman"/>
                <a:cs typeface="Times New Roman"/>
              </a:rPr>
              <a:t>target</a:t>
            </a:r>
            <a:r>
              <a:rPr sz="2400" spc="-35" dirty="0">
                <a:latin typeface="Times New Roman"/>
                <a:cs typeface="Times New Roman"/>
              </a:rPr>
              <a:t> </a:t>
            </a:r>
            <a:r>
              <a:rPr sz="2400" spc="-10" dirty="0">
                <a:latin typeface="Times New Roman"/>
                <a:cs typeface="Times New Roman"/>
              </a:rPr>
              <a:t>concept?</a:t>
            </a:r>
            <a:endParaRPr sz="2400">
              <a:latin typeface="Times New Roman"/>
              <a:cs typeface="Times New Roman"/>
            </a:endParaRPr>
          </a:p>
          <a:p>
            <a:pPr marL="469265" indent="-456565">
              <a:lnSpc>
                <a:spcPct val="100000"/>
              </a:lnSpc>
              <a:spcBef>
                <a:spcPts val="710"/>
              </a:spcBef>
              <a:buAutoNum type="arabicPeriod"/>
              <a:tabLst>
                <a:tab pos="469265" algn="l"/>
              </a:tabLst>
            </a:pPr>
            <a:r>
              <a:rPr sz="2400" dirty="0">
                <a:latin typeface="Times New Roman"/>
                <a:cs typeface="Times New Roman"/>
              </a:rPr>
              <a:t>Why</a:t>
            </a:r>
            <a:r>
              <a:rPr sz="2400" spc="10" dirty="0">
                <a:latin typeface="Times New Roman"/>
                <a:cs typeface="Times New Roman"/>
              </a:rPr>
              <a:t> </a:t>
            </a:r>
            <a:r>
              <a:rPr sz="2400" dirty="0">
                <a:latin typeface="Times New Roman"/>
                <a:cs typeface="Times New Roman"/>
              </a:rPr>
              <a:t>prefer</a:t>
            </a:r>
            <a:r>
              <a:rPr sz="2400" spc="-20" dirty="0">
                <a:latin typeface="Times New Roman"/>
                <a:cs typeface="Times New Roman"/>
              </a:rPr>
              <a:t> </a:t>
            </a:r>
            <a:r>
              <a:rPr sz="2400" dirty="0">
                <a:latin typeface="Times New Roman"/>
                <a:cs typeface="Times New Roman"/>
              </a:rPr>
              <a:t>the</a:t>
            </a:r>
            <a:r>
              <a:rPr sz="2400" spc="-25" dirty="0">
                <a:latin typeface="Times New Roman"/>
                <a:cs typeface="Times New Roman"/>
              </a:rPr>
              <a:t> </a:t>
            </a:r>
            <a:r>
              <a:rPr sz="2400" dirty="0">
                <a:latin typeface="Times New Roman"/>
                <a:cs typeface="Times New Roman"/>
              </a:rPr>
              <a:t>most</a:t>
            </a:r>
            <a:r>
              <a:rPr sz="2400" spc="5" dirty="0">
                <a:latin typeface="Times New Roman"/>
                <a:cs typeface="Times New Roman"/>
              </a:rPr>
              <a:t> </a:t>
            </a:r>
            <a:r>
              <a:rPr sz="2400" dirty="0">
                <a:latin typeface="Times New Roman"/>
                <a:cs typeface="Times New Roman"/>
              </a:rPr>
              <a:t>specific</a:t>
            </a:r>
            <a:r>
              <a:rPr sz="2400" spc="-30" dirty="0">
                <a:latin typeface="Times New Roman"/>
                <a:cs typeface="Times New Roman"/>
              </a:rPr>
              <a:t> </a:t>
            </a:r>
            <a:r>
              <a:rPr sz="2400" spc="-10" dirty="0">
                <a:latin typeface="Times New Roman"/>
                <a:cs typeface="Times New Roman"/>
              </a:rPr>
              <a:t>hypothesis?</a:t>
            </a:r>
            <a:endParaRPr sz="2400">
              <a:latin typeface="Times New Roman"/>
              <a:cs typeface="Times New Roman"/>
            </a:endParaRPr>
          </a:p>
          <a:p>
            <a:pPr marL="469265" indent="-456565">
              <a:lnSpc>
                <a:spcPct val="100000"/>
              </a:lnSpc>
              <a:spcBef>
                <a:spcPts val="710"/>
              </a:spcBef>
              <a:buAutoNum type="arabicPeriod"/>
              <a:tabLst>
                <a:tab pos="469265" algn="l"/>
              </a:tabLst>
            </a:pPr>
            <a:r>
              <a:rPr sz="2400" dirty="0">
                <a:latin typeface="Times New Roman"/>
                <a:cs typeface="Times New Roman"/>
              </a:rPr>
              <a:t>Are</a:t>
            </a:r>
            <a:r>
              <a:rPr sz="2400" spc="-15"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training</a:t>
            </a:r>
            <a:r>
              <a:rPr sz="2400" spc="-40" dirty="0">
                <a:latin typeface="Times New Roman"/>
                <a:cs typeface="Times New Roman"/>
              </a:rPr>
              <a:t> </a:t>
            </a:r>
            <a:r>
              <a:rPr sz="2400" dirty="0">
                <a:latin typeface="Times New Roman"/>
                <a:cs typeface="Times New Roman"/>
              </a:rPr>
              <a:t>examples</a:t>
            </a:r>
            <a:r>
              <a:rPr sz="2400" spc="-15" dirty="0">
                <a:latin typeface="Times New Roman"/>
                <a:cs typeface="Times New Roman"/>
              </a:rPr>
              <a:t> </a:t>
            </a:r>
            <a:r>
              <a:rPr sz="2400" spc="-10" dirty="0">
                <a:latin typeface="Times New Roman"/>
                <a:cs typeface="Times New Roman"/>
              </a:rPr>
              <a:t>consistent?</a:t>
            </a:r>
            <a:endParaRPr sz="2400">
              <a:latin typeface="Times New Roman"/>
              <a:cs typeface="Times New Roman"/>
            </a:endParaRPr>
          </a:p>
          <a:p>
            <a:pPr marL="469265" indent="-456565">
              <a:lnSpc>
                <a:spcPct val="100000"/>
              </a:lnSpc>
              <a:spcBef>
                <a:spcPts val="720"/>
              </a:spcBef>
              <a:buAutoNum type="arabicPeriod"/>
              <a:tabLst>
                <a:tab pos="469265" algn="l"/>
              </a:tabLst>
            </a:pPr>
            <a:r>
              <a:rPr sz="2400" dirty="0">
                <a:latin typeface="Times New Roman"/>
                <a:cs typeface="Times New Roman"/>
              </a:rPr>
              <a:t>What</a:t>
            </a:r>
            <a:r>
              <a:rPr sz="2400" spc="-10" dirty="0">
                <a:latin typeface="Times New Roman"/>
                <a:cs typeface="Times New Roman"/>
              </a:rPr>
              <a:t> </a:t>
            </a:r>
            <a:r>
              <a:rPr sz="2400" dirty="0">
                <a:latin typeface="Times New Roman"/>
                <a:cs typeface="Times New Roman"/>
              </a:rPr>
              <a:t>if</a:t>
            </a:r>
            <a:r>
              <a:rPr sz="2400" spc="-15" dirty="0">
                <a:latin typeface="Times New Roman"/>
                <a:cs typeface="Times New Roman"/>
              </a:rPr>
              <a:t> </a:t>
            </a:r>
            <a:r>
              <a:rPr sz="2400" dirty="0">
                <a:latin typeface="Times New Roman"/>
                <a:cs typeface="Times New Roman"/>
              </a:rPr>
              <a:t>there</a:t>
            </a:r>
            <a:r>
              <a:rPr sz="2400" spc="-25" dirty="0">
                <a:latin typeface="Times New Roman"/>
                <a:cs typeface="Times New Roman"/>
              </a:rPr>
              <a:t> </a:t>
            </a:r>
            <a:r>
              <a:rPr sz="2400" dirty="0">
                <a:latin typeface="Times New Roman"/>
                <a:cs typeface="Times New Roman"/>
              </a:rPr>
              <a:t>are</a:t>
            </a:r>
            <a:r>
              <a:rPr sz="2400" spc="-10" dirty="0">
                <a:latin typeface="Times New Roman"/>
                <a:cs typeface="Times New Roman"/>
              </a:rPr>
              <a:t> </a:t>
            </a:r>
            <a:r>
              <a:rPr sz="2400" dirty="0">
                <a:latin typeface="Times New Roman"/>
                <a:cs typeface="Times New Roman"/>
              </a:rPr>
              <a:t>several</a:t>
            </a:r>
            <a:r>
              <a:rPr sz="2400" spc="-15" dirty="0">
                <a:latin typeface="Times New Roman"/>
                <a:cs typeface="Times New Roman"/>
              </a:rPr>
              <a:t> </a:t>
            </a:r>
            <a:r>
              <a:rPr sz="2400" dirty="0">
                <a:latin typeface="Times New Roman"/>
                <a:cs typeface="Times New Roman"/>
              </a:rPr>
              <a:t>maximally</a:t>
            </a:r>
            <a:r>
              <a:rPr sz="2400" spc="-15" dirty="0">
                <a:latin typeface="Times New Roman"/>
                <a:cs typeface="Times New Roman"/>
              </a:rPr>
              <a:t> </a:t>
            </a:r>
            <a:r>
              <a:rPr sz="2400" dirty="0">
                <a:latin typeface="Times New Roman"/>
                <a:cs typeface="Times New Roman"/>
              </a:rPr>
              <a:t>specific</a:t>
            </a:r>
            <a:r>
              <a:rPr sz="2400" spc="-40" dirty="0">
                <a:latin typeface="Times New Roman"/>
                <a:cs typeface="Times New Roman"/>
              </a:rPr>
              <a:t> </a:t>
            </a:r>
            <a:r>
              <a:rPr sz="2400" dirty="0">
                <a:latin typeface="Times New Roman"/>
                <a:cs typeface="Times New Roman"/>
              </a:rPr>
              <a:t>consistent</a:t>
            </a:r>
            <a:r>
              <a:rPr sz="2400" spc="-25" dirty="0">
                <a:latin typeface="Times New Roman"/>
                <a:cs typeface="Times New Roman"/>
              </a:rPr>
              <a:t> </a:t>
            </a:r>
            <a:r>
              <a:rPr sz="2400" spc="-10" dirty="0">
                <a:latin typeface="Times New Roman"/>
                <a:cs typeface="Times New Roman"/>
              </a:rPr>
              <a:t>hypotheses?</a:t>
            </a:r>
            <a:endParaRPr sz="2400">
              <a:latin typeface="Times New Roman"/>
              <a:cs typeface="Times New Roman"/>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67</a:t>
            </a:fld>
            <a:endParaRPr spc="-25" dirty="0"/>
          </a:p>
        </p:txBody>
      </p:sp>
      <p:sp>
        <p:nvSpPr>
          <p:cNvPr id="2" name="object 2"/>
          <p:cNvSpPr txBox="1">
            <a:spLocks noGrp="1"/>
          </p:cNvSpPr>
          <p:nvPr>
            <p:ph type="title"/>
          </p:nvPr>
        </p:nvSpPr>
        <p:spPr>
          <a:xfrm>
            <a:off x="2508251" y="458845"/>
            <a:ext cx="7313930" cy="1151255"/>
          </a:xfrm>
          <a:prstGeom prst="rect">
            <a:avLst/>
          </a:prstGeom>
        </p:spPr>
        <p:txBody>
          <a:bodyPr vert="horz" wrap="square" lIns="0" tIns="133350" rIns="0" bIns="0" rtlCol="0">
            <a:spAutoFit/>
          </a:bodyPr>
          <a:lstStyle/>
          <a:p>
            <a:pPr marL="662305" marR="5080" indent="-649605">
              <a:lnSpc>
                <a:spcPts val="3940"/>
              </a:lnSpc>
              <a:spcBef>
                <a:spcPts val="1050"/>
              </a:spcBef>
            </a:pPr>
            <a:r>
              <a:rPr spc="70" dirty="0"/>
              <a:t>Version</a:t>
            </a:r>
            <a:r>
              <a:rPr b="0" spc="-25" dirty="0">
                <a:latin typeface="Times New Roman"/>
                <a:cs typeface="Times New Roman"/>
              </a:rPr>
              <a:t> </a:t>
            </a:r>
            <a:r>
              <a:rPr dirty="0"/>
              <a:t>Space</a:t>
            </a:r>
            <a:r>
              <a:rPr b="0" spc="-45" dirty="0">
                <a:latin typeface="Times New Roman"/>
                <a:cs typeface="Times New Roman"/>
              </a:rPr>
              <a:t> </a:t>
            </a:r>
            <a:r>
              <a:rPr dirty="0"/>
              <a:t>and</a:t>
            </a:r>
            <a:r>
              <a:rPr b="0" spc="-40" dirty="0">
                <a:latin typeface="Times New Roman"/>
                <a:cs typeface="Times New Roman"/>
              </a:rPr>
              <a:t> </a:t>
            </a:r>
            <a:r>
              <a:rPr spc="434" dirty="0"/>
              <a:t>CANDIDATE</a:t>
            </a:r>
            <a:r>
              <a:rPr b="0" spc="434" dirty="0">
                <a:latin typeface="Times New Roman"/>
                <a:cs typeface="Times New Roman"/>
              </a:rPr>
              <a:t> </a:t>
            </a:r>
            <a:r>
              <a:rPr spc="425" dirty="0"/>
              <a:t>ELIMINATION</a:t>
            </a:r>
            <a:r>
              <a:rPr b="0" spc="-80" dirty="0">
                <a:latin typeface="Times New Roman"/>
                <a:cs typeface="Times New Roman"/>
              </a:rPr>
              <a:t> </a:t>
            </a:r>
            <a:r>
              <a:rPr spc="100" dirty="0"/>
              <a:t>Algorithm</a:t>
            </a:r>
          </a:p>
        </p:txBody>
      </p:sp>
      <p:sp>
        <p:nvSpPr>
          <p:cNvPr id="3" name="object 3"/>
          <p:cNvSpPr txBox="1"/>
          <p:nvPr/>
        </p:nvSpPr>
        <p:spPr>
          <a:xfrm>
            <a:off x="946207" y="1966344"/>
            <a:ext cx="10128250" cy="4131945"/>
          </a:xfrm>
          <a:prstGeom prst="rect">
            <a:avLst/>
          </a:prstGeom>
        </p:spPr>
        <p:txBody>
          <a:bodyPr vert="horz" wrap="square" lIns="0" tIns="76835" rIns="0" bIns="0" rtlCol="0">
            <a:spAutoFit/>
          </a:bodyPr>
          <a:lstStyle/>
          <a:p>
            <a:pPr marL="12700" marR="96520">
              <a:lnSpc>
                <a:spcPts val="2110"/>
              </a:lnSpc>
              <a:spcBef>
                <a:spcPts val="605"/>
              </a:spcBef>
            </a:pPr>
            <a:r>
              <a:rPr sz="2200" dirty="0">
                <a:latin typeface="Times New Roman"/>
                <a:cs typeface="Times New Roman"/>
              </a:rPr>
              <a:t>The</a:t>
            </a:r>
            <a:r>
              <a:rPr sz="2200" spc="-35" dirty="0">
                <a:latin typeface="Times New Roman"/>
                <a:cs typeface="Times New Roman"/>
              </a:rPr>
              <a:t> </a:t>
            </a:r>
            <a:r>
              <a:rPr sz="2200" dirty="0">
                <a:latin typeface="Times New Roman"/>
                <a:cs typeface="Times New Roman"/>
              </a:rPr>
              <a:t>key</a:t>
            </a:r>
            <a:r>
              <a:rPr sz="2200" spc="-25" dirty="0">
                <a:latin typeface="Times New Roman"/>
                <a:cs typeface="Times New Roman"/>
              </a:rPr>
              <a:t> </a:t>
            </a:r>
            <a:r>
              <a:rPr sz="2200" dirty="0">
                <a:latin typeface="Times New Roman"/>
                <a:cs typeface="Times New Roman"/>
              </a:rPr>
              <a:t>idea</a:t>
            </a:r>
            <a:r>
              <a:rPr sz="2200" spc="-35" dirty="0">
                <a:latin typeface="Times New Roman"/>
                <a:cs typeface="Times New Roman"/>
              </a:rPr>
              <a:t> </a:t>
            </a:r>
            <a:r>
              <a:rPr sz="2200" dirty="0">
                <a:latin typeface="Times New Roman"/>
                <a:cs typeface="Times New Roman"/>
              </a:rPr>
              <a:t>in</a:t>
            </a:r>
            <a:r>
              <a:rPr sz="2200" spc="-35" dirty="0">
                <a:latin typeface="Times New Roman"/>
                <a:cs typeface="Times New Roman"/>
              </a:rPr>
              <a:t> </a:t>
            </a:r>
            <a:r>
              <a:rPr sz="2200" dirty="0">
                <a:latin typeface="Times New Roman"/>
                <a:cs typeface="Times New Roman"/>
              </a:rPr>
              <a:t>the</a:t>
            </a:r>
            <a:r>
              <a:rPr sz="2200" spc="-35" dirty="0">
                <a:latin typeface="Times New Roman"/>
                <a:cs typeface="Times New Roman"/>
              </a:rPr>
              <a:t> </a:t>
            </a:r>
            <a:r>
              <a:rPr sz="2200" spc="-45" dirty="0">
                <a:latin typeface="Times New Roman"/>
                <a:cs typeface="Times New Roman"/>
              </a:rPr>
              <a:t>CANDIDATE-</a:t>
            </a:r>
            <a:r>
              <a:rPr sz="2200" spc="-25" dirty="0">
                <a:latin typeface="Times New Roman"/>
                <a:cs typeface="Times New Roman"/>
              </a:rPr>
              <a:t>ELIMINATION</a:t>
            </a:r>
            <a:r>
              <a:rPr sz="2200" spc="20" dirty="0">
                <a:latin typeface="Times New Roman"/>
                <a:cs typeface="Times New Roman"/>
              </a:rPr>
              <a:t> </a:t>
            </a:r>
            <a:r>
              <a:rPr sz="2200" dirty="0">
                <a:latin typeface="Times New Roman"/>
                <a:cs typeface="Times New Roman"/>
              </a:rPr>
              <a:t>algorithm</a:t>
            </a:r>
            <a:r>
              <a:rPr sz="2200" spc="-40" dirty="0">
                <a:latin typeface="Times New Roman"/>
                <a:cs typeface="Times New Roman"/>
              </a:rPr>
              <a:t> </a:t>
            </a:r>
            <a:r>
              <a:rPr sz="2200" dirty="0">
                <a:latin typeface="Times New Roman"/>
                <a:cs typeface="Times New Roman"/>
              </a:rPr>
              <a:t>is</a:t>
            </a:r>
            <a:r>
              <a:rPr sz="2200" spc="-35" dirty="0">
                <a:latin typeface="Times New Roman"/>
                <a:cs typeface="Times New Roman"/>
              </a:rPr>
              <a:t> </a:t>
            </a:r>
            <a:r>
              <a:rPr sz="2200" dirty="0">
                <a:latin typeface="Times New Roman"/>
                <a:cs typeface="Times New Roman"/>
              </a:rPr>
              <a:t>to</a:t>
            </a:r>
            <a:r>
              <a:rPr sz="2200" spc="-25" dirty="0">
                <a:latin typeface="Times New Roman"/>
                <a:cs typeface="Times New Roman"/>
              </a:rPr>
              <a:t> </a:t>
            </a:r>
            <a:r>
              <a:rPr sz="2200" dirty="0">
                <a:latin typeface="Times New Roman"/>
                <a:cs typeface="Times New Roman"/>
              </a:rPr>
              <a:t>output</a:t>
            </a:r>
            <a:r>
              <a:rPr sz="2200" spc="-55" dirty="0">
                <a:latin typeface="Times New Roman"/>
                <a:cs typeface="Times New Roman"/>
              </a:rPr>
              <a:t> </a:t>
            </a:r>
            <a:r>
              <a:rPr sz="2200" dirty="0">
                <a:latin typeface="Times New Roman"/>
                <a:cs typeface="Times New Roman"/>
              </a:rPr>
              <a:t>a</a:t>
            </a:r>
            <a:r>
              <a:rPr sz="2200" spc="-35" dirty="0">
                <a:latin typeface="Times New Roman"/>
                <a:cs typeface="Times New Roman"/>
              </a:rPr>
              <a:t> </a:t>
            </a:r>
            <a:r>
              <a:rPr sz="2200" dirty="0">
                <a:latin typeface="Times New Roman"/>
                <a:cs typeface="Times New Roman"/>
              </a:rPr>
              <a:t>description</a:t>
            </a:r>
            <a:r>
              <a:rPr sz="2200" spc="-30" dirty="0">
                <a:latin typeface="Times New Roman"/>
                <a:cs typeface="Times New Roman"/>
              </a:rPr>
              <a:t> </a:t>
            </a:r>
            <a:r>
              <a:rPr sz="2200" spc="-25" dirty="0">
                <a:latin typeface="Times New Roman"/>
                <a:cs typeface="Times New Roman"/>
              </a:rPr>
              <a:t>of </a:t>
            </a:r>
            <a:r>
              <a:rPr sz="2200" dirty="0">
                <a:latin typeface="Times New Roman"/>
                <a:cs typeface="Times New Roman"/>
              </a:rPr>
              <a:t>the</a:t>
            </a:r>
            <a:r>
              <a:rPr sz="2200" spc="-40" dirty="0">
                <a:latin typeface="Times New Roman"/>
                <a:cs typeface="Times New Roman"/>
              </a:rPr>
              <a:t> </a:t>
            </a:r>
            <a:r>
              <a:rPr sz="2200" dirty="0">
                <a:latin typeface="Times New Roman"/>
                <a:cs typeface="Times New Roman"/>
              </a:rPr>
              <a:t>set</a:t>
            </a:r>
            <a:r>
              <a:rPr sz="2200" spc="-35" dirty="0">
                <a:latin typeface="Times New Roman"/>
                <a:cs typeface="Times New Roman"/>
              </a:rPr>
              <a:t> </a:t>
            </a:r>
            <a:r>
              <a:rPr sz="2200" dirty="0">
                <a:latin typeface="Times New Roman"/>
                <a:cs typeface="Times New Roman"/>
              </a:rPr>
              <a:t>of</a:t>
            </a:r>
            <a:r>
              <a:rPr sz="2200" spc="-30" dirty="0">
                <a:latin typeface="Times New Roman"/>
                <a:cs typeface="Times New Roman"/>
              </a:rPr>
              <a:t> </a:t>
            </a:r>
            <a:r>
              <a:rPr sz="2200" dirty="0">
                <a:latin typeface="Times New Roman"/>
                <a:cs typeface="Times New Roman"/>
              </a:rPr>
              <a:t>all</a:t>
            </a:r>
            <a:r>
              <a:rPr sz="2200" spc="-25" dirty="0">
                <a:latin typeface="Times New Roman"/>
                <a:cs typeface="Times New Roman"/>
              </a:rPr>
              <a:t> </a:t>
            </a:r>
            <a:r>
              <a:rPr sz="2200" b="1" i="1" dirty="0">
                <a:latin typeface="Times New Roman"/>
                <a:cs typeface="Times New Roman"/>
              </a:rPr>
              <a:t>hypotheses</a:t>
            </a:r>
            <a:r>
              <a:rPr sz="2200" b="1" i="1" spc="-35" dirty="0">
                <a:latin typeface="Times New Roman"/>
                <a:cs typeface="Times New Roman"/>
              </a:rPr>
              <a:t> </a:t>
            </a:r>
            <a:r>
              <a:rPr sz="2200" b="1" i="1" dirty="0">
                <a:latin typeface="Times New Roman"/>
                <a:cs typeface="Times New Roman"/>
              </a:rPr>
              <a:t>consistent</a:t>
            </a:r>
            <a:r>
              <a:rPr sz="2200" b="1" i="1" spc="-25" dirty="0">
                <a:latin typeface="Times New Roman"/>
                <a:cs typeface="Times New Roman"/>
              </a:rPr>
              <a:t> </a:t>
            </a:r>
            <a:r>
              <a:rPr sz="2200" b="1" i="1" dirty="0">
                <a:latin typeface="Times New Roman"/>
                <a:cs typeface="Times New Roman"/>
              </a:rPr>
              <a:t>with</a:t>
            </a:r>
            <a:r>
              <a:rPr sz="2200" b="1" i="1" spc="-30" dirty="0">
                <a:latin typeface="Times New Roman"/>
                <a:cs typeface="Times New Roman"/>
              </a:rPr>
              <a:t> </a:t>
            </a:r>
            <a:r>
              <a:rPr sz="2200" b="1" i="1" dirty="0">
                <a:latin typeface="Times New Roman"/>
                <a:cs typeface="Times New Roman"/>
              </a:rPr>
              <a:t>the</a:t>
            </a:r>
            <a:r>
              <a:rPr sz="2200" b="1" i="1" spc="-35" dirty="0">
                <a:latin typeface="Times New Roman"/>
                <a:cs typeface="Times New Roman"/>
              </a:rPr>
              <a:t> </a:t>
            </a:r>
            <a:r>
              <a:rPr sz="2200" b="1" i="1" dirty="0">
                <a:latin typeface="Times New Roman"/>
                <a:cs typeface="Times New Roman"/>
              </a:rPr>
              <a:t>training</a:t>
            </a:r>
            <a:r>
              <a:rPr sz="2200" b="1" i="1" spc="-30" dirty="0">
                <a:latin typeface="Times New Roman"/>
                <a:cs typeface="Times New Roman"/>
              </a:rPr>
              <a:t> </a:t>
            </a:r>
            <a:r>
              <a:rPr sz="2200" b="1" i="1" spc="-10" dirty="0">
                <a:latin typeface="Times New Roman"/>
                <a:cs typeface="Times New Roman"/>
              </a:rPr>
              <a:t>examples</a:t>
            </a:r>
            <a:endParaRPr sz="2200">
              <a:latin typeface="Times New Roman"/>
              <a:cs typeface="Times New Roman"/>
            </a:endParaRPr>
          </a:p>
          <a:p>
            <a:pPr>
              <a:lnSpc>
                <a:spcPct val="100000"/>
              </a:lnSpc>
              <a:spcBef>
                <a:spcPts val="400"/>
              </a:spcBef>
            </a:pPr>
            <a:endParaRPr sz="2200">
              <a:latin typeface="Times New Roman"/>
              <a:cs typeface="Times New Roman"/>
            </a:endParaRPr>
          </a:p>
          <a:p>
            <a:pPr marL="12700">
              <a:lnSpc>
                <a:spcPct val="100000"/>
              </a:lnSpc>
            </a:pPr>
            <a:r>
              <a:rPr sz="2200" b="1" spc="-10" dirty="0">
                <a:latin typeface="Times New Roman"/>
                <a:cs typeface="Times New Roman"/>
              </a:rPr>
              <a:t>Representation</a:t>
            </a:r>
            <a:endParaRPr sz="2200">
              <a:latin typeface="Times New Roman"/>
              <a:cs typeface="Times New Roman"/>
            </a:endParaRPr>
          </a:p>
          <a:p>
            <a:pPr marL="240665" indent="-227965">
              <a:lnSpc>
                <a:spcPts val="2375"/>
              </a:lnSpc>
              <a:spcBef>
                <a:spcPts val="480"/>
              </a:spcBef>
              <a:buFont typeface="Arial MT"/>
              <a:buChar char="•"/>
              <a:tabLst>
                <a:tab pos="240665" algn="l"/>
              </a:tabLst>
            </a:pPr>
            <a:r>
              <a:rPr sz="2200" b="1" i="1" dirty="0">
                <a:latin typeface="Times New Roman"/>
                <a:cs typeface="Times New Roman"/>
              </a:rPr>
              <a:t>Definition:</a:t>
            </a:r>
            <a:r>
              <a:rPr sz="2200" b="1" i="1" spc="-50" dirty="0">
                <a:latin typeface="Times New Roman"/>
                <a:cs typeface="Times New Roman"/>
              </a:rPr>
              <a:t> </a:t>
            </a:r>
            <a:r>
              <a:rPr sz="2200" spc="-20" dirty="0">
                <a:latin typeface="Times New Roman"/>
                <a:cs typeface="Times New Roman"/>
              </a:rPr>
              <a:t>A</a:t>
            </a:r>
            <a:r>
              <a:rPr sz="2200" spc="-125" dirty="0">
                <a:latin typeface="Times New Roman"/>
                <a:cs typeface="Times New Roman"/>
              </a:rPr>
              <a:t> </a:t>
            </a:r>
            <a:r>
              <a:rPr sz="2200" dirty="0">
                <a:latin typeface="Times New Roman"/>
                <a:cs typeface="Times New Roman"/>
              </a:rPr>
              <a:t>hypothesis</a:t>
            </a:r>
            <a:r>
              <a:rPr sz="2200" spc="-75" dirty="0">
                <a:latin typeface="Times New Roman"/>
                <a:cs typeface="Times New Roman"/>
              </a:rPr>
              <a:t> </a:t>
            </a:r>
            <a:r>
              <a:rPr sz="2200" dirty="0">
                <a:latin typeface="Times New Roman"/>
                <a:cs typeface="Times New Roman"/>
              </a:rPr>
              <a:t>h</a:t>
            </a:r>
            <a:r>
              <a:rPr sz="2200" spc="-30" dirty="0">
                <a:latin typeface="Times New Roman"/>
                <a:cs typeface="Times New Roman"/>
              </a:rPr>
              <a:t> </a:t>
            </a:r>
            <a:r>
              <a:rPr sz="2200" dirty="0">
                <a:latin typeface="Times New Roman"/>
                <a:cs typeface="Times New Roman"/>
              </a:rPr>
              <a:t>is</a:t>
            </a:r>
            <a:r>
              <a:rPr sz="2200" spc="-20" dirty="0">
                <a:latin typeface="Times New Roman"/>
                <a:cs typeface="Times New Roman"/>
              </a:rPr>
              <a:t> </a:t>
            </a:r>
            <a:r>
              <a:rPr sz="2200" b="1" dirty="0">
                <a:latin typeface="Times New Roman"/>
                <a:cs typeface="Times New Roman"/>
              </a:rPr>
              <a:t>consistent</a:t>
            </a:r>
            <a:r>
              <a:rPr sz="2200" b="1" spc="-30" dirty="0">
                <a:latin typeface="Times New Roman"/>
                <a:cs typeface="Times New Roman"/>
              </a:rPr>
              <a:t> </a:t>
            </a:r>
            <a:r>
              <a:rPr sz="2200" dirty="0">
                <a:latin typeface="Times New Roman"/>
                <a:cs typeface="Times New Roman"/>
              </a:rPr>
              <a:t>with</a:t>
            </a:r>
            <a:r>
              <a:rPr sz="2200" spc="-30" dirty="0">
                <a:latin typeface="Times New Roman"/>
                <a:cs typeface="Times New Roman"/>
              </a:rPr>
              <a:t> </a:t>
            </a:r>
            <a:r>
              <a:rPr sz="2200" b="1" dirty="0">
                <a:latin typeface="Times New Roman"/>
                <a:cs typeface="Times New Roman"/>
              </a:rPr>
              <a:t>a</a:t>
            </a:r>
            <a:r>
              <a:rPr sz="2200" b="1" spc="-30" dirty="0">
                <a:latin typeface="Times New Roman"/>
                <a:cs typeface="Times New Roman"/>
              </a:rPr>
              <a:t> </a:t>
            </a:r>
            <a:r>
              <a:rPr sz="2200" dirty="0">
                <a:latin typeface="Times New Roman"/>
                <a:cs typeface="Times New Roman"/>
              </a:rPr>
              <a:t>set</a:t>
            </a:r>
            <a:r>
              <a:rPr sz="2200" spc="-40" dirty="0">
                <a:latin typeface="Times New Roman"/>
                <a:cs typeface="Times New Roman"/>
              </a:rPr>
              <a:t> </a:t>
            </a:r>
            <a:r>
              <a:rPr sz="2200" dirty="0">
                <a:latin typeface="Times New Roman"/>
                <a:cs typeface="Times New Roman"/>
              </a:rPr>
              <a:t>of</a:t>
            </a:r>
            <a:r>
              <a:rPr sz="2200" spc="-30" dirty="0">
                <a:latin typeface="Times New Roman"/>
                <a:cs typeface="Times New Roman"/>
              </a:rPr>
              <a:t> </a:t>
            </a:r>
            <a:r>
              <a:rPr sz="2200" dirty="0">
                <a:latin typeface="Times New Roman"/>
                <a:cs typeface="Times New Roman"/>
              </a:rPr>
              <a:t>training</a:t>
            </a:r>
            <a:r>
              <a:rPr sz="2200" spc="-40" dirty="0">
                <a:latin typeface="Times New Roman"/>
                <a:cs typeface="Times New Roman"/>
              </a:rPr>
              <a:t> </a:t>
            </a:r>
            <a:r>
              <a:rPr sz="2200" dirty="0">
                <a:latin typeface="Times New Roman"/>
                <a:cs typeface="Times New Roman"/>
              </a:rPr>
              <a:t>examples</a:t>
            </a:r>
            <a:r>
              <a:rPr sz="2200" spc="-5" dirty="0">
                <a:latin typeface="Times New Roman"/>
                <a:cs typeface="Times New Roman"/>
              </a:rPr>
              <a:t> </a:t>
            </a:r>
            <a:r>
              <a:rPr sz="2200" b="1" i="1" dirty="0">
                <a:latin typeface="Times New Roman"/>
                <a:cs typeface="Times New Roman"/>
              </a:rPr>
              <a:t>D</a:t>
            </a:r>
            <a:r>
              <a:rPr sz="2200" b="1" i="1" spc="-35" dirty="0">
                <a:latin typeface="Times New Roman"/>
                <a:cs typeface="Times New Roman"/>
              </a:rPr>
              <a:t> </a:t>
            </a:r>
            <a:r>
              <a:rPr sz="2200" dirty="0">
                <a:latin typeface="Times New Roman"/>
                <a:cs typeface="Times New Roman"/>
              </a:rPr>
              <a:t>if</a:t>
            </a:r>
            <a:r>
              <a:rPr sz="2200" spc="-35" dirty="0">
                <a:latin typeface="Times New Roman"/>
                <a:cs typeface="Times New Roman"/>
              </a:rPr>
              <a:t> </a:t>
            </a:r>
            <a:r>
              <a:rPr sz="2200" b="1" dirty="0">
                <a:latin typeface="Times New Roman"/>
                <a:cs typeface="Times New Roman"/>
              </a:rPr>
              <a:t>and</a:t>
            </a:r>
            <a:r>
              <a:rPr sz="2200" b="1" spc="-30" dirty="0">
                <a:latin typeface="Times New Roman"/>
                <a:cs typeface="Times New Roman"/>
              </a:rPr>
              <a:t> </a:t>
            </a:r>
            <a:r>
              <a:rPr sz="2200" dirty="0">
                <a:latin typeface="Times New Roman"/>
                <a:cs typeface="Times New Roman"/>
              </a:rPr>
              <a:t>only</a:t>
            </a:r>
            <a:r>
              <a:rPr sz="2200" spc="-35" dirty="0">
                <a:latin typeface="Times New Roman"/>
                <a:cs typeface="Times New Roman"/>
              </a:rPr>
              <a:t> </a:t>
            </a:r>
            <a:r>
              <a:rPr sz="2200" spc="-25" dirty="0">
                <a:latin typeface="Times New Roman"/>
                <a:cs typeface="Times New Roman"/>
              </a:rPr>
              <a:t>if</a:t>
            </a:r>
            <a:endParaRPr sz="2200">
              <a:latin typeface="Times New Roman"/>
              <a:cs typeface="Times New Roman"/>
            </a:endParaRPr>
          </a:p>
          <a:p>
            <a:pPr marL="240665">
              <a:lnSpc>
                <a:spcPts val="2375"/>
              </a:lnSpc>
            </a:pPr>
            <a:r>
              <a:rPr sz="2200" b="1" i="1" dirty="0">
                <a:latin typeface="Times New Roman"/>
                <a:cs typeface="Times New Roman"/>
              </a:rPr>
              <a:t>h(x)</a:t>
            </a:r>
            <a:r>
              <a:rPr sz="2200" b="1" i="1" spc="-30" dirty="0">
                <a:latin typeface="Times New Roman"/>
                <a:cs typeface="Times New Roman"/>
              </a:rPr>
              <a:t> </a:t>
            </a:r>
            <a:r>
              <a:rPr sz="2200" dirty="0">
                <a:latin typeface="Times New Roman"/>
                <a:cs typeface="Times New Roman"/>
              </a:rPr>
              <a:t>=</a:t>
            </a:r>
            <a:r>
              <a:rPr sz="2200" spc="-35" dirty="0">
                <a:latin typeface="Times New Roman"/>
                <a:cs typeface="Times New Roman"/>
              </a:rPr>
              <a:t> </a:t>
            </a:r>
            <a:r>
              <a:rPr sz="2200" b="1" i="1" dirty="0">
                <a:latin typeface="Times New Roman"/>
                <a:cs typeface="Times New Roman"/>
              </a:rPr>
              <a:t>c(x)</a:t>
            </a:r>
            <a:r>
              <a:rPr sz="2200" b="1" i="1" spc="-25" dirty="0">
                <a:latin typeface="Times New Roman"/>
                <a:cs typeface="Times New Roman"/>
              </a:rPr>
              <a:t> </a:t>
            </a:r>
            <a:r>
              <a:rPr sz="2200" dirty="0">
                <a:latin typeface="Times New Roman"/>
                <a:cs typeface="Times New Roman"/>
              </a:rPr>
              <a:t>for</a:t>
            </a:r>
            <a:r>
              <a:rPr sz="2200" spc="-15" dirty="0">
                <a:latin typeface="Times New Roman"/>
                <a:cs typeface="Times New Roman"/>
              </a:rPr>
              <a:t> </a:t>
            </a:r>
            <a:r>
              <a:rPr sz="2200" dirty="0">
                <a:latin typeface="Times New Roman"/>
                <a:cs typeface="Times New Roman"/>
              </a:rPr>
              <a:t>each</a:t>
            </a:r>
            <a:r>
              <a:rPr sz="2200" spc="-35" dirty="0">
                <a:latin typeface="Times New Roman"/>
                <a:cs typeface="Times New Roman"/>
              </a:rPr>
              <a:t> </a:t>
            </a:r>
            <a:r>
              <a:rPr sz="2200" dirty="0">
                <a:latin typeface="Times New Roman"/>
                <a:cs typeface="Times New Roman"/>
              </a:rPr>
              <a:t>example</a:t>
            </a:r>
            <a:r>
              <a:rPr sz="2200" spc="-25" dirty="0">
                <a:latin typeface="Times New Roman"/>
                <a:cs typeface="Times New Roman"/>
              </a:rPr>
              <a:t> </a:t>
            </a:r>
            <a:r>
              <a:rPr sz="2200" dirty="0">
                <a:latin typeface="Times New Roman"/>
                <a:cs typeface="Times New Roman"/>
              </a:rPr>
              <a:t>(x,</a:t>
            </a:r>
            <a:r>
              <a:rPr sz="2200" spc="-15" dirty="0">
                <a:latin typeface="Times New Roman"/>
                <a:cs typeface="Times New Roman"/>
              </a:rPr>
              <a:t> </a:t>
            </a:r>
            <a:r>
              <a:rPr sz="2200" b="1" i="1" dirty="0">
                <a:latin typeface="Times New Roman"/>
                <a:cs typeface="Times New Roman"/>
              </a:rPr>
              <a:t>c(x))</a:t>
            </a:r>
            <a:r>
              <a:rPr sz="2200" b="1" i="1" spc="-20" dirty="0">
                <a:latin typeface="Times New Roman"/>
                <a:cs typeface="Times New Roman"/>
              </a:rPr>
              <a:t> </a:t>
            </a:r>
            <a:r>
              <a:rPr sz="2200" dirty="0">
                <a:latin typeface="Times New Roman"/>
                <a:cs typeface="Times New Roman"/>
              </a:rPr>
              <a:t>in</a:t>
            </a:r>
            <a:r>
              <a:rPr sz="2200" spc="-25" dirty="0">
                <a:latin typeface="Times New Roman"/>
                <a:cs typeface="Times New Roman"/>
              </a:rPr>
              <a:t> </a:t>
            </a:r>
            <a:r>
              <a:rPr sz="2200" b="1" i="1" spc="-25" dirty="0">
                <a:latin typeface="Times New Roman"/>
                <a:cs typeface="Times New Roman"/>
              </a:rPr>
              <a:t>D.</a:t>
            </a:r>
            <a:endParaRPr sz="2200">
              <a:latin typeface="Times New Roman"/>
              <a:cs typeface="Times New Roman"/>
            </a:endParaRPr>
          </a:p>
          <a:p>
            <a:pPr marL="310515" algn="ctr">
              <a:lnSpc>
                <a:spcPct val="100000"/>
              </a:lnSpc>
              <a:spcBef>
                <a:spcPts val="480"/>
              </a:spcBef>
            </a:pPr>
            <a:r>
              <a:rPr sz="2200" i="1" dirty="0">
                <a:latin typeface="Times New Roman"/>
                <a:cs typeface="Times New Roman"/>
              </a:rPr>
              <a:t>Consistent</a:t>
            </a:r>
            <a:r>
              <a:rPr sz="2200" dirty="0">
                <a:latin typeface="Times New Roman"/>
                <a:cs typeface="Times New Roman"/>
              </a:rPr>
              <a:t>(</a:t>
            </a:r>
            <a:r>
              <a:rPr sz="2200" i="1" dirty="0">
                <a:latin typeface="Times New Roman"/>
                <a:cs typeface="Times New Roman"/>
              </a:rPr>
              <a:t>h,</a:t>
            </a:r>
            <a:r>
              <a:rPr sz="2200" i="1" spc="-25" dirty="0">
                <a:latin typeface="Times New Roman"/>
                <a:cs typeface="Times New Roman"/>
              </a:rPr>
              <a:t> </a:t>
            </a:r>
            <a:r>
              <a:rPr sz="2200" i="1" dirty="0">
                <a:latin typeface="Times New Roman"/>
                <a:cs typeface="Times New Roman"/>
              </a:rPr>
              <a:t>D</a:t>
            </a:r>
            <a:r>
              <a:rPr sz="2200" dirty="0">
                <a:latin typeface="Times New Roman"/>
                <a:cs typeface="Times New Roman"/>
              </a:rPr>
              <a:t>)</a:t>
            </a:r>
            <a:r>
              <a:rPr sz="2200" spc="-20" dirty="0">
                <a:latin typeface="Times New Roman"/>
                <a:cs typeface="Times New Roman"/>
              </a:rPr>
              <a:t> </a:t>
            </a:r>
            <a:r>
              <a:rPr sz="2200" dirty="0">
                <a:latin typeface="Symbol"/>
                <a:cs typeface="Symbol"/>
              </a:rPr>
              <a:t></a:t>
            </a:r>
            <a:r>
              <a:rPr sz="2200" spc="-15" dirty="0">
                <a:latin typeface="Times New Roman"/>
                <a:cs typeface="Times New Roman"/>
              </a:rPr>
              <a:t> </a:t>
            </a:r>
            <a:r>
              <a:rPr sz="2200" dirty="0">
                <a:latin typeface="Times New Roman"/>
                <a:cs typeface="Times New Roman"/>
              </a:rPr>
              <a:t>(</a:t>
            </a:r>
            <a:r>
              <a:rPr sz="2200" dirty="0">
                <a:latin typeface="Symbol"/>
                <a:cs typeface="Symbol"/>
              </a:rPr>
              <a:t></a:t>
            </a:r>
            <a:r>
              <a:rPr sz="2200" spc="-15" dirty="0">
                <a:latin typeface="Times New Roman"/>
                <a:cs typeface="Times New Roman"/>
              </a:rPr>
              <a:t> </a:t>
            </a:r>
            <a:r>
              <a:rPr sz="2200" dirty="0">
                <a:latin typeface="Symbol"/>
                <a:cs typeface="Symbol"/>
              </a:rPr>
              <a:t></a:t>
            </a:r>
            <a:r>
              <a:rPr sz="2200" i="1" dirty="0">
                <a:latin typeface="Times New Roman"/>
                <a:cs typeface="Times New Roman"/>
              </a:rPr>
              <a:t>x,</a:t>
            </a:r>
            <a:r>
              <a:rPr sz="2200" i="1" spc="-30" dirty="0">
                <a:latin typeface="Times New Roman"/>
                <a:cs typeface="Times New Roman"/>
              </a:rPr>
              <a:t> </a:t>
            </a:r>
            <a:r>
              <a:rPr sz="2200" i="1" dirty="0">
                <a:latin typeface="Times New Roman"/>
                <a:cs typeface="Times New Roman"/>
              </a:rPr>
              <a:t>c</a:t>
            </a:r>
            <a:r>
              <a:rPr sz="2200" dirty="0">
                <a:latin typeface="Times New Roman"/>
                <a:cs typeface="Times New Roman"/>
              </a:rPr>
              <a:t>(</a:t>
            </a:r>
            <a:r>
              <a:rPr sz="2200" i="1" dirty="0">
                <a:latin typeface="Times New Roman"/>
                <a:cs typeface="Times New Roman"/>
              </a:rPr>
              <a:t>x</a:t>
            </a:r>
            <a:r>
              <a:rPr sz="2200" dirty="0">
                <a:latin typeface="Times New Roman"/>
                <a:cs typeface="Times New Roman"/>
              </a:rPr>
              <a:t>)</a:t>
            </a:r>
            <a:r>
              <a:rPr sz="2200" dirty="0">
                <a:latin typeface="Symbol"/>
                <a:cs typeface="Symbol"/>
              </a:rPr>
              <a:t></a:t>
            </a:r>
            <a:r>
              <a:rPr sz="2200" dirty="0">
                <a:latin typeface="Times New Roman"/>
                <a:cs typeface="Times New Roman"/>
              </a:rPr>
              <a:t> </a:t>
            </a:r>
            <a:r>
              <a:rPr sz="2200" dirty="0">
                <a:latin typeface="Symbol"/>
                <a:cs typeface="Symbol"/>
              </a:rPr>
              <a:t></a:t>
            </a:r>
            <a:r>
              <a:rPr sz="2200" spc="-20" dirty="0">
                <a:latin typeface="Times New Roman"/>
                <a:cs typeface="Times New Roman"/>
              </a:rPr>
              <a:t> </a:t>
            </a:r>
            <a:r>
              <a:rPr sz="2200" i="1" dirty="0">
                <a:latin typeface="Times New Roman"/>
                <a:cs typeface="Times New Roman"/>
              </a:rPr>
              <a:t>D</a:t>
            </a:r>
            <a:r>
              <a:rPr sz="2200" dirty="0">
                <a:latin typeface="Times New Roman"/>
                <a:cs typeface="Times New Roman"/>
              </a:rPr>
              <a:t>)</a:t>
            </a:r>
            <a:r>
              <a:rPr sz="2200" spc="-20" dirty="0">
                <a:latin typeface="Times New Roman"/>
                <a:cs typeface="Times New Roman"/>
              </a:rPr>
              <a:t> </a:t>
            </a:r>
            <a:r>
              <a:rPr sz="2200" i="1" dirty="0">
                <a:latin typeface="Times New Roman"/>
                <a:cs typeface="Times New Roman"/>
              </a:rPr>
              <a:t>h</a:t>
            </a:r>
            <a:r>
              <a:rPr sz="2200" dirty="0">
                <a:latin typeface="Times New Roman"/>
                <a:cs typeface="Times New Roman"/>
              </a:rPr>
              <a:t>(</a:t>
            </a:r>
            <a:r>
              <a:rPr sz="2200" i="1" dirty="0">
                <a:latin typeface="Times New Roman"/>
                <a:cs typeface="Times New Roman"/>
              </a:rPr>
              <a:t>x</a:t>
            </a:r>
            <a:r>
              <a:rPr sz="2200" dirty="0">
                <a:latin typeface="Times New Roman"/>
                <a:cs typeface="Times New Roman"/>
              </a:rPr>
              <a:t>)</a:t>
            </a:r>
            <a:r>
              <a:rPr sz="2200" spc="-10" dirty="0">
                <a:latin typeface="Times New Roman"/>
                <a:cs typeface="Times New Roman"/>
              </a:rPr>
              <a:t> </a:t>
            </a:r>
            <a:r>
              <a:rPr sz="2200" dirty="0">
                <a:latin typeface="Times New Roman"/>
                <a:cs typeface="Times New Roman"/>
              </a:rPr>
              <a:t>=</a:t>
            </a:r>
            <a:r>
              <a:rPr sz="2200" spc="-20" dirty="0">
                <a:latin typeface="Times New Roman"/>
                <a:cs typeface="Times New Roman"/>
              </a:rPr>
              <a:t> </a:t>
            </a:r>
            <a:r>
              <a:rPr sz="2200" i="1" spc="-10" dirty="0">
                <a:latin typeface="Times New Roman"/>
                <a:cs typeface="Times New Roman"/>
              </a:rPr>
              <a:t>c</a:t>
            </a:r>
            <a:r>
              <a:rPr sz="2200" spc="-10" dirty="0">
                <a:latin typeface="Times New Roman"/>
                <a:cs typeface="Times New Roman"/>
              </a:rPr>
              <a:t>(</a:t>
            </a:r>
            <a:r>
              <a:rPr sz="2200" i="1" spc="-10" dirty="0">
                <a:latin typeface="Times New Roman"/>
                <a:cs typeface="Times New Roman"/>
              </a:rPr>
              <a:t>x</a:t>
            </a:r>
            <a:r>
              <a:rPr sz="2200" spc="-10" dirty="0">
                <a:latin typeface="Times New Roman"/>
                <a:cs typeface="Times New Roman"/>
              </a:rPr>
              <a:t>))</a:t>
            </a:r>
            <a:endParaRPr sz="2200">
              <a:latin typeface="Times New Roman"/>
              <a:cs typeface="Times New Roman"/>
            </a:endParaRPr>
          </a:p>
          <a:p>
            <a:pPr>
              <a:lnSpc>
                <a:spcPct val="100000"/>
              </a:lnSpc>
              <a:spcBef>
                <a:spcPts val="1045"/>
              </a:spcBef>
            </a:pPr>
            <a:endParaRPr sz="2200">
              <a:latin typeface="Times New Roman"/>
              <a:cs typeface="Times New Roman"/>
            </a:endParaRPr>
          </a:p>
          <a:p>
            <a:pPr marL="12700">
              <a:lnSpc>
                <a:spcPct val="100000"/>
              </a:lnSpc>
            </a:pPr>
            <a:r>
              <a:rPr sz="2200" dirty="0">
                <a:latin typeface="Times New Roman"/>
                <a:cs typeface="Times New Roman"/>
              </a:rPr>
              <a:t>Note</a:t>
            </a:r>
            <a:r>
              <a:rPr sz="2200" spc="-55" dirty="0">
                <a:latin typeface="Times New Roman"/>
                <a:cs typeface="Times New Roman"/>
              </a:rPr>
              <a:t> </a:t>
            </a:r>
            <a:r>
              <a:rPr sz="2200" dirty="0">
                <a:latin typeface="Times New Roman"/>
                <a:cs typeface="Times New Roman"/>
              </a:rPr>
              <a:t>difference</a:t>
            </a:r>
            <a:r>
              <a:rPr sz="2200" spc="-55" dirty="0">
                <a:latin typeface="Times New Roman"/>
                <a:cs typeface="Times New Roman"/>
              </a:rPr>
              <a:t> </a:t>
            </a:r>
            <a:r>
              <a:rPr sz="2200" dirty="0">
                <a:latin typeface="Times New Roman"/>
                <a:cs typeface="Times New Roman"/>
              </a:rPr>
              <a:t>between</a:t>
            </a:r>
            <a:r>
              <a:rPr sz="2200" spc="-45" dirty="0">
                <a:latin typeface="Times New Roman"/>
                <a:cs typeface="Times New Roman"/>
              </a:rPr>
              <a:t> </a:t>
            </a:r>
            <a:r>
              <a:rPr sz="2200" dirty="0">
                <a:latin typeface="Times New Roman"/>
                <a:cs typeface="Times New Roman"/>
              </a:rPr>
              <a:t>definitions</a:t>
            </a:r>
            <a:r>
              <a:rPr sz="2200" spc="-60" dirty="0">
                <a:latin typeface="Times New Roman"/>
                <a:cs typeface="Times New Roman"/>
              </a:rPr>
              <a:t> </a:t>
            </a:r>
            <a:r>
              <a:rPr sz="2200" dirty="0">
                <a:latin typeface="Times New Roman"/>
                <a:cs typeface="Times New Roman"/>
              </a:rPr>
              <a:t>of</a:t>
            </a:r>
            <a:r>
              <a:rPr sz="2200" spc="-40" dirty="0">
                <a:latin typeface="Times New Roman"/>
                <a:cs typeface="Times New Roman"/>
              </a:rPr>
              <a:t> </a:t>
            </a:r>
            <a:r>
              <a:rPr sz="2200" i="1" dirty="0">
                <a:latin typeface="Times New Roman"/>
                <a:cs typeface="Times New Roman"/>
              </a:rPr>
              <a:t>consistent</a:t>
            </a:r>
            <a:r>
              <a:rPr sz="2200" i="1" spc="-60" dirty="0">
                <a:latin typeface="Times New Roman"/>
                <a:cs typeface="Times New Roman"/>
              </a:rPr>
              <a:t> </a:t>
            </a:r>
            <a:r>
              <a:rPr sz="2200" dirty="0">
                <a:latin typeface="Times New Roman"/>
                <a:cs typeface="Times New Roman"/>
              </a:rPr>
              <a:t>and</a:t>
            </a:r>
            <a:r>
              <a:rPr sz="2200" spc="-60" dirty="0">
                <a:latin typeface="Times New Roman"/>
                <a:cs typeface="Times New Roman"/>
              </a:rPr>
              <a:t> </a:t>
            </a:r>
            <a:r>
              <a:rPr sz="2200" i="1" spc="-10" dirty="0">
                <a:latin typeface="Times New Roman"/>
                <a:cs typeface="Times New Roman"/>
              </a:rPr>
              <a:t>satisfies</a:t>
            </a:r>
            <a:endParaRPr sz="2200">
              <a:latin typeface="Times New Roman"/>
              <a:cs typeface="Times New Roman"/>
            </a:endParaRPr>
          </a:p>
          <a:p>
            <a:pPr marL="241300" marR="447675" indent="-228600">
              <a:lnSpc>
                <a:spcPts val="1820"/>
              </a:lnSpc>
              <a:spcBef>
                <a:spcPts val="1000"/>
              </a:spcBef>
              <a:buFont typeface="Arial MT"/>
              <a:buChar char="•"/>
              <a:tabLst>
                <a:tab pos="241300" algn="l"/>
              </a:tabLst>
            </a:pPr>
            <a:r>
              <a:rPr sz="1900" dirty="0">
                <a:latin typeface="Times New Roman"/>
                <a:cs typeface="Times New Roman"/>
              </a:rPr>
              <a:t>an</a:t>
            </a:r>
            <a:r>
              <a:rPr sz="1900" spc="-25" dirty="0">
                <a:latin typeface="Times New Roman"/>
                <a:cs typeface="Times New Roman"/>
              </a:rPr>
              <a:t> </a:t>
            </a:r>
            <a:r>
              <a:rPr sz="1900" dirty="0">
                <a:latin typeface="Times New Roman"/>
                <a:cs typeface="Times New Roman"/>
              </a:rPr>
              <a:t>example</a:t>
            </a:r>
            <a:r>
              <a:rPr sz="1900" spc="-15" dirty="0">
                <a:latin typeface="Times New Roman"/>
                <a:cs typeface="Times New Roman"/>
              </a:rPr>
              <a:t> </a:t>
            </a:r>
            <a:r>
              <a:rPr sz="1900" i="1" dirty="0">
                <a:latin typeface="Times New Roman"/>
                <a:cs typeface="Times New Roman"/>
              </a:rPr>
              <a:t>x</a:t>
            </a:r>
            <a:r>
              <a:rPr sz="1900" i="1" spc="-20" dirty="0">
                <a:latin typeface="Times New Roman"/>
                <a:cs typeface="Times New Roman"/>
              </a:rPr>
              <a:t> </a:t>
            </a:r>
            <a:r>
              <a:rPr sz="1900" dirty="0">
                <a:latin typeface="Times New Roman"/>
                <a:cs typeface="Times New Roman"/>
              </a:rPr>
              <a:t>is</a:t>
            </a:r>
            <a:r>
              <a:rPr sz="1900" spc="-20" dirty="0">
                <a:latin typeface="Times New Roman"/>
                <a:cs typeface="Times New Roman"/>
              </a:rPr>
              <a:t> </a:t>
            </a:r>
            <a:r>
              <a:rPr sz="1900" dirty="0">
                <a:latin typeface="Times New Roman"/>
                <a:cs typeface="Times New Roman"/>
              </a:rPr>
              <a:t>said</a:t>
            </a:r>
            <a:r>
              <a:rPr sz="1900" spc="-25" dirty="0">
                <a:latin typeface="Times New Roman"/>
                <a:cs typeface="Times New Roman"/>
              </a:rPr>
              <a:t> </a:t>
            </a:r>
            <a:r>
              <a:rPr sz="1900" dirty="0">
                <a:latin typeface="Times New Roman"/>
                <a:cs typeface="Times New Roman"/>
              </a:rPr>
              <a:t>to</a:t>
            </a:r>
            <a:r>
              <a:rPr sz="1900" spc="-15" dirty="0">
                <a:latin typeface="Times New Roman"/>
                <a:cs typeface="Times New Roman"/>
              </a:rPr>
              <a:t> </a:t>
            </a:r>
            <a:r>
              <a:rPr sz="1900" b="1" i="1" dirty="0">
                <a:latin typeface="Times New Roman"/>
                <a:cs typeface="Times New Roman"/>
              </a:rPr>
              <a:t>satisfy</a:t>
            </a:r>
            <a:r>
              <a:rPr sz="1900" b="1" i="1" spc="-15" dirty="0">
                <a:latin typeface="Times New Roman"/>
                <a:cs typeface="Times New Roman"/>
              </a:rPr>
              <a:t> </a:t>
            </a:r>
            <a:r>
              <a:rPr sz="1900" dirty="0">
                <a:latin typeface="Times New Roman"/>
                <a:cs typeface="Times New Roman"/>
              </a:rPr>
              <a:t>hypothesis</a:t>
            </a:r>
            <a:r>
              <a:rPr sz="1900" spc="-15" dirty="0">
                <a:latin typeface="Times New Roman"/>
                <a:cs typeface="Times New Roman"/>
              </a:rPr>
              <a:t> </a:t>
            </a:r>
            <a:r>
              <a:rPr sz="1900" b="1" i="1" dirty="0">
                <a:latin typeface="Times New Roman"/>
                <a:cs typeface="Times New Roman"/>
              </a:rPr>
              <a:t>h</a:t>
            </a:r>
            <a:r>
              <a:rPr sz="1900" b="1" i="1" spc="-15" dirty="0">
                <a:latin typeface="Times New Roman"/>
                <a:cs typeface="Times New Roman"/>
              </a:rPr>
              <a:t> </a:t>
            </a:r>
            <a:r>
              <a:rPr sz="1900" dirty="0">
                <a:latin typeface="Times New Roman"/>
                <a:cs typeface="Times New Roman"/>
              </a:rPr>
              <a:t>when</a:t>
            </a:r>
            <a:r>
              <a:rPr sz="1900" spc="-10" dirty="0">
                <a:latin typeface="Times New Roman"/>
                <a:cs typeface="Times New Roman"/>
              </a:rPr>
              <a:t> </a:t>
            </a:r>
            <a:r>
              <a:rPr sz="1900" b="1" i="1" dirty="0">
                <a:latin typeface="Times New Roman"/>
                <a:cs typeface="Times New Roman"/>
              </a:rPr>
              <a:t>h(x) </a:t>
            </a:r>
            <a:r>
              <a:rPr sz="1900" dirty="0">
                <a:latin typeface="Times New Roman"/>
                <a:cs typeface="Times New Roman"/>
              </a:rPr>
              <a:t>=</a:t>
            </a:r>
            <a:r>
              <a:rPr sz="1900" spc="-20" dirty="0">
                <a:latin typeface="Times New Roman"/>
                <a:cs typeface="Times New Roman"/>
              </a:rPr>
              <a:t> </a:t>
            </a:r>
            <a:r>
              <a:rPr sz="1900" dirty="0">
                <a:latin typeface="Times New Roman"/>
                <a:cs typeface="Times New Roman"/>
              </a:rPr>
              <a:t>1,</a:t>
            </a:r>
            <a:r>
              <a:rPr sz="1900" spc="-20" dirty="0">
                <a:latin typeface="Times New Roman"/>
                <a:cs typeface="Times New Roman"/>
              </a:rPr>
              <a:t> </a:t>
            </a:r>
            <a:r>
              <a:rPr sz="1900" dirty="0">
                <a:latin typeface="Times New Roman"/>
                <a:cs typeface="Times New Roman"/>
              </a:rPr>
              <a:t>regardless</a:t>
            </a:r>
            <a:r>
              <a:rPr sz="1900" spc="-15" dirty="0">
                <a:latin typeface="Times New Roman"/>
                <a:cs typeface="Times New Roman"/>
              </a:rPr>
              <a:t> </a:t>
            </a:r>
            <a:r>
              <a:rPr sz="1900" dirty="0">
                <a:latin typeface="Times New Roman"/>
                <a:cs typeface="Times New Roman"/>
              </a:rPr>
              <a:t>of</a:t>
            </a:r>
            <a:r>
              <a:rPr sz="1900" spc="-10" dirty="0">
                <a:latin typeface="Times New Roman"/>
                <a:cs typeface="Times New Roman"/>
              </a:rPr>
              <a:t> </a:t>
            </a:r>
            <a:r>
              <a:rPr sz="1900" dirty="0">
                <a:latin typeface="Times New Roman"/>
                <a:cs typeface="Times New Roman"/>
              </a:rPr>
              <a:t>whether</a:t>
            </a:r>
            <a:r>
              <a:rPr sz="1900" spc="-15" dirty="0">
                <a:latin typeface="Times New Roman"/>
                <a:cs typeface="Times New Roman"/>
              </a:rPr>
              <a:t> </a:t>
            </a:r>
            <a:r>
              <a:rPr sz="1900" i="1" dirty="0">
                <a:latin typeface="Times New Roman"/>
                <a:cs typeface="Times New Roman"/>
              </a:rPr>
              <a:t>x</a:t>
            </a:r>
            <a:r>
              <a:rPr sz="1900" i="1" spc="-15" dirty="0">
                <a:latin typeface="Times New Roman"/>
                <a:cs typeface="Times New Roman"/>
              </a:rPr>
              <a:t> </a:t>
            </a:r>
            <a:r>
              <a:rPr sz="1900" dirty="0">
                <a:latin typeface="Times New Roman"/>
                <a:cs typeface="Times New Roman"/>
              </a:rPr>
              <a:t>is</a:t>
            </a:r>
            <a:r>
              <a:rPr sz="1900" spc="-30" dirty="0">
                <a:latin typeface="Times New Roman"/>
                <a:cs typeface="Times New Roman"/>
              </a:rPr>
              <a:t> </a:t>
            </a:r>
            <a:r>
              <a:rPr sz="1900" dirty="0">
                <a:latin typeface="Times New Roman"/>
                <a:cs typeface="Times New Roman"/>
              </a:rPr>
              <a:t>a</a:t>
            </a:r>
            <a:r>
              <a:rPr sz="1900" spc="-25" dirty="0">
                <a:latin typeface="Times New Roman"/>
                <a:cs typeface="Times New Roman"/>
              </a:rPr>
              <a:t> </a:t>
            </a:r>
            <a:r>
              <a:rPr sz="1900" dirty="0">
                <a:latin typeface="Times New Roman"/>
                <a:cs typeface="Times New Roman"/>
              </a:rPr>
              <a:t>positive</a:t>
            </a:r>
            <a:r>
              <a:rPr sz="1900" spc="-25" dirty="0">
                <a:latin typeface="Times New Roman"/>
                <a:cs typeface="Times New Roman"/>
              </a:rPr>
              <a:t> or </a:t>
            </a:r>
            <a:r>
              <a:rPr sz="1900" dirty="0">
                <a:latin typeface="Times New Roman"/>
                <a:cs typeface="Times New Roman"/>
              </a:rPr>
              <a:t>negative</a:t>
            </a:r>
            <a:r>
              <a:rPr sz="1900" spc="-35" dirty="0">
                <a:latin typeface="Times New Roman"/>
                <a:cs typeface="Times New Roman"/>
              </a:rPr>
              <a:t> </a:t>
            </a:r>
            <a:r>
              <a:rPr sz="1900" dirty="0">
                <a:latin typeface="Times New Roman"/>
                <a:cs typeface="Times New Roman"/>
              </a:rPr>
              <a:t>example</a:t>
            </a:r>
            <a:r>
              <a:rPr sz="1900" spc="-5" dirty="0">
                <a:latin typeface="Times New Roman"/>
                <a:cs typeface="Times New Roman"/>
              </a:rPr>
              <a:t> </a:t>
            </a:r>
            <a:r>
              <a:rPr sz="1900" dirty="0">
                <a:latin typeface="Times New Roman"/>
                <a:cs typeface="Times New Roman"/>
              </a:rPr>
              <a:t>of</a:t>
            </a:r>
            <a:r>
              <a:rPr sz="1900" spc="-10" dirty="0">
                <a:latin typeface="Times New Roman"/>
                <a:cs typeface="Times New Roman"/>
              </a:rPr>
              <a:t> </a:t>
            </a:r>
            <a:r>
              <a:rPr sz="1900" dirty="0">
                <a:latin typeface="Times New Roman"/>
                <a:cs typeface="Times New Roman"/>
              </a:rPr>
              <a:t>the</a:t>
            </a:r>
            <a:r>
              <a:rPr sz="1900" spc="-25" dirty="0">
                <a:latin typeface="Times New Roman"/>
                <a:cs typeface="Times New Roman"/>
              </a:rPr>
              <a:t> </a:t>
            </a:r>
            <a:r>
              <a:rPr sz="1900" dirty="0">
                <a:latin typeface="Times New Roman"/>
                <a:cs typeface="Times New Roman"/>
              </a:rPr>
              <a:t>target</a:t>
            </a:r>
            <a:r>
              <a:rPr sz="1900" spc="-25" dirty="0">
                <a:latin typeface="Times New Roman"/>
                <a:cs typeface="Times New Roman"/>
              </a:rPr>
              <a:t> </a:t>
            </a:r>
            <a:r>
              <a:rPr sz="1900" spc="-10" dirty="0">
                <a:latin typeface="Times New Roman"/>
                <a:cs typeface="Times New Roman"/>
              </a:rPr>
              <a:t>concept.</a:t>
            </a:r>
            <a:endParaRPr sz="1900">
              <a:latin typeface="Times New Roman"/>
              <a:cs typeface="Times New Roman"/>
            </a:endParaRPr>
          </a:p>
          <a:p>
            <a:pPr marL="240665" indent="-227965">
              <a:lnSpc>
                <a:spcPct val="100000"/>
              </a:lnSpc>
              <a:spcBef>
                <a:spcPts val="550"/>
              </a:spcBef>
              <a:buFont typeface="Arial MT"/>
              <a:buChar char="•"/>
              <a:tabLst>
                <a:tab pos="240665" algn="l"/>
              </a:tabLst>
            </a:pPr>
            <a:r>
              <a:rPr sz="1900" dirty="0">
                <a:latin typeface="Times New Roman"/>
                <a:cs typeface="Times New Roman"/>
              </a:rPr>
              <a:t>an</a:t>
            </a:r>
            <a:r>
              <a:rPr sz="1900" spc="-25" dirty="0">
                <a:latin typeface="Times New Roman"/>
                <a:cs typeface="Times New Roman"/>
              </a:rPr>
              <a:t> </a:t>
            </a:r>
            <a:r>
              <a:rPr sz="1900" dirty="0">
                <a:latin typeface="Times New Roman"/>
                <a:cs typeface="Times New Roman"/>
              </a:rPr>
              <a:t>example</a:t>
            </a:r>
            <a:r>
              <a:rPr sz="1900" spc="-20" dirty="0">
                <a:latin typeface="Times New Roman"/>
                <a:cs typeface="Times New Roman"/>
              </a:rPr>
              <a:t> </a:t>
            </a:r>
            <a:r>
              <a:rPr sz="1900" i="1" dirty="0">
                <a:latin typeface="Times New Roman"/>
                <a:cs typeface="Times New Roman"/>
              </a:rPr>
              <a:t>x</a:t>
            </a:r>
            <a:r>
              <a:rPr sz="1900" i="1" spc="-20" dirty="0">
                <a:latin typeface="Times New Roman"/>
                <a:cs typeface="Times New Roman"/>
              </a:rPr>
              <a:t> </a:t>
            </a:r>
            <a:r>
              <a:rPr sz="1900" dirty="0">
                <a:latin typeface="Times New Roman"/>
                <a:cs typeface="Times New Roman"/>
              </a:rPr>
              <a:t>is</a:t>
            </a:r>
            <a:r>
              <a:rPr sz="1900" spc="-25" dirty="0">
                <a:latin typeface="Times New Roman"/>
                <a:cs typeface="Times New Roman"/>
              </a:rPr>
              <a:t> </a:t>
            </a:r>
            <a:r>
              <a:rPr sz="1900" dirty="0">
                <a:latin typeface="Times New Roman"/>
                <a:cs typeface="Times New Roman"/>
              </a:rPr>
              <a:t>said</a:t>
            </a:r>
            <a:r>
              <a:rPr sz="1900" spc="-25" dirty="0">
                <a:latin typeface="Times New Roman"/>
                <a:cs typeface="Times New Roman"/>
              </a:rPr>
              <a:t> </a:t>
            </a:r>
            <a:r>
              <a:rPr sz="1900" dirty="0">
                <a:latin typeface="Times New Roman"/>
                <a:cs typeface="Times New Roman"/>
              </a:rPr>
              <a:t>to</a:t>
            </a:r>
            <a:r>
              <a:rPr sz="1900" spc="-20" dirty="0">
                <a:latin typeface="Times New Roman"/>
                <a:cs typeface="Times New Roman"/>
              </a:rPr>
              <a:t> </a:t>
            </a:r>
            <a:r>
              <a:rPr sz="1900" b="1" i="1" dirty="0">
                <a:latin typeface="Times New Roman"/>
                <a:cs typeface="Times New Roman"/>
              </a:rPr>
              <a:t>consistent</a:t>
            </a:r>
            <a:r>
              <a:rPr sz="1900" b="1" i="1" spc="-10" dirty="0">
                <a:latin typeface="Times New Roman"/>
                <a:cs typeface="Times New Roman"/>
              </a:rPr>
              <a:t> </a:t>
            </a:r>
            <a:r>
              <a:rPr sz="1900" dirty="0">
                <a:latin typeface="Times New Roman"/>
                <a:cs typeface="Times New Roman"/>
              </a:rPr>
              <a:t>with</a:t>
            </a:r>
            <a:r>
              <a:rPr sz="1900" spc="-20" dirty="0">
                <a:latin typeface="Times New Roman"/>
                <a:cs typeface="Times New Roman"/>
              </a:rPr>
              <a:t> </a:t>
            </a:r>
            <a:r>
              <a:rPr sz="1900" dirty="0">
                <a:latin typeface="Times New Roman"/>
                <a:cs typeface="Times New Roman"/>
              </a:rPr>
              <a:t>hypothesis</a:t>
            </a:r>
            <a:r>
              <a:rPr sz="1900" spc="-70" dirty="0">
                <a:latin typeface="Times New Roman"/>
                <a:cs typeface="Times New Roman"/>
              </a:rPr>
              <a:t> </a:t>
            </a:r>
            <a:r>
              <a:rPr sz="1900" b="1" i="1" dirty="0">
                <a:latin typeface="Times New Roman"/>
                <a:cs typeface="Times New Roman"/>
              </a:rPr>
              <a:t>h</a:t>
            </a:r>
            <a:r>
              <a:rPr sz="1900" b="1" i="1" spc="-15" dirty="0">
                <a:latin typeface="Times New Roman"/>
                <a:cs typeface="Times New Roman"/>
              </a:rPr>
              <a:t> </a:t>
            </a:r>
            <a:r>
              <a:rPr sz="1900" dirty="0">
                <a:latin typeface="Times New Roman"/>
                <a:cs typeface="Times New Roman"/>
              </a:rPr>
              <a:t>iff</a:t>
            </a:r>
            <a:r>
              <a:rPr sz="1900" spc="-15" dirty="0">
                <a:latin typeface="Times New Roman"/>
                <a:cs typeface="Times New Roman"/>
              </a:rPr>
              <a:t> </a:t>
            </a:r>
            <a:r>
              <a:rPr sz="1900" b="1" i="1" dirty="0">
                <a:latin typeface="Times New Roman"/>
                <a:cs typeface="Times New Roman"/>
              </a:rPr>
              <a:t>h(x)</a:t>
            </a:r>
            <a:r>
              <a:rPr sz="1900" b="1" i="1" spc="-15" dirty="0">
                <a:latin typeface="Times New Roman"/>
                <a:cs typeface="Times New Roman"/>
              </a:rPr>
              <a:t> </a:t>
            </a:r>
            <a:r>
              <a:rPr sz="1900" dirty="0">
                <a:latin typeface="Times New Roman"/>
                <a:cs typeface="Times New Roman"/>
              </a:rPr>
              <a:t>=</a:t>
            </a:r>
            <a:r>
              <a:rPr sz="1900" spc="-20" dirty="0">
                <a:latin typeface="Times New Roman"/>
                <a:cs typeface="Times New Roman"/>
              </a:rPr>
              <a:t> </a:t>
            </a:r>
            <a:r>
              <a:rPr sz="1900" b="1" i="1" spc="-20" dirty="0">
                <a:latin typeface="Times New Roman"/>
                <a:cs typeface="Times New Roman"/>
              </a:rPr>
              <a:t>c(x)</a:t>
            </a:r>
            <a:endParaRPr sz="1900">
              <a:latin typeface="Times New Roman"/>
              <a:cs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68</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4069079">
              <a:lnSpc>
                <a:spcPct val="100000"/>
              </a:lnSpc>
              <a:spcBef>
                <a:spcPts val="105"/>
              </a:spcBef>
            </a:pPr>
            <a:r>
              <a:rPr sz="3200" b="0" spc="-35" dirty="0">
                <a:latin typeface="Times New Roman"/>
                <a:cs typeface="Times New Roman"/>
              </a:rPr>
              <a:t>Version</a:t>
            </a:r>
            <a:r>
              <a:rPr sz="3200" b="0" spc="-135" dirty="0">
                <a:latin typeface="Times New Roman"/>
                <a:cs typeface="Times New Roman"/>
              </a:rPr>
              <a:t> </a:t>
            </a:r>
            <a:r>
              <a:rPr sz="3200" b="0" spc="-10" dirty="0">
                <a:latin typeface="Times New Roman"/>
                <a:cs typeface="Times New Roman"/>
              </a:rPr>
              <a:t>Space</a:t>
            </a:r>
            <a:endParaRPr sz="3200">
              <a:latin typeface="Times New Roman"/>
              <a:cs typeface="Times New Roman"/>
            </a:endParaRPr>
          </a:p>
        </p:txBody>
      </p:sp>
      <p:sp>
        <p:nvSpPr>
          <p:cNvPr id="3" name="object 3"/>
          <p:cNvSpPr txBox="1"/>
          <p:nvPr/>
        </p:nvSpPr>
        <p:spPr>
          <a:xfrm>
            <a:off x="908109" y="1580772"/>
            <a:ext cx="10516235" cy="2420620"/>
          </a:xfrm>
          <a:prstGeom prst="rect">
            <a:avLst/>
          </a:prstGeom>
        </p:spPr>
        <p:txBody>
          <a:bodyPr vert="horz" wrap="square" lIns="0" tIns="12700" rIns="0" bIns="0" rtlCol="0">
            <a:spAutoFit/>
          </a:bodyPr>
          <a:lstStyle/>
          <a:p>
            <a:pPr marL="50800" algn="just">
              <a:lnSpc>
                <a:spcPct val="100000"/>
              </a:lnSpc>
              <a:spcBef>
                <a:spcPts val="100"/>
              </a:spcBef>
            </a:pPr>
            <a:r>
              <a:rPr sz="2400" dirty="0">
                <a:latin typeface="Times New Roman"/>
                <a:cs typeface="Times New Roman"/>
              </a:rPr>
              <a:t>A</a:t>
            </a:r>
            <a:r>
              <a:rPr sz="2400" spc="-135" dirty="0">
                <a:latin typeface="Times New Roman"/>
                <a:cs typeface="Times New Roman"/>
              </a:rPr>
              <a:t> </a:t>
            </a:r>
            <a:r>
              <a:rPr sz="2400" dirty="0">
                <a:latin typeface="Times New Roman"/>
                <a:cs typeface="Times New Roman"/>
              </a:rPr>
              <a:t>representation</a:t>
            </a:r>
            <a:r>
              <a:rPr sz="2400" spc="-45"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set</a:t>
            </a:r>
            <a:r>
              <a:rPr sz="2400" spc="-15"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dirty="0">
                <a:latin typeface="Times New Roman"/>
                <a:cs typeface="Times New Roman"/>
              </a:rPr>
              <a:t>all</a:t>
            </a:r>
            <a:r>
              <a:rPr sz="2400" spc="-25" dirty="0">
                <a:latin typeface="Times New Roman"/>
                <a:cs typeface="Times New Roman"/>
              </a:rPr>
              <a:t> </a:t>
            </a:r>
            <a:r>
              <a:rPr sz="2400" dirty="0">
                <a:latin typeface="Times New Roman"/>
                <a:cs typeface="Times New Roman"/>
              </a:rPr>
              <a:t>hypotheses</a:t>
            </a:r>
            <a:r>
              <a:rPr sz="2400" spc="-20" dirty="0">
                <a:latin typeface="Times New Roman"/>
                <a:cs typeface="Times New Roman"/>
              </a:rPr>
              <a:t> </a:t>
            </a:r>
            <a:r>
              <a:rPr sz="2400" dirty="0">
                <a:latin typeface="Times New Roman"/>
                <a:cs typeface="Times New Roman"/>
              </a:rPr>
              <a:t>which</a:t>
            </a:r>
            <a:r>
              <a:rPr sz="2400" spc="-5" dirty="0">
                <a:latin typeface="Times New Roman"/>
                <a:cs typeface="Times New Roman"/>
              </a:rPr>
              <a:t> </a:t>
            </a:r>
            <a:r>
              <a:rPr sz="2400" dirty="0">
                <a:latin typeface="Times New Roman"/>
                <a:cs typeface="Times New Roman"/>
              </a:rPr>
              <a:t>are</a:t>
            </a:r>
            <a:r>
              <a:rPr sz="2400" spc="-20" dirty="0">
                <a:latin typeface="Times New Roman"/>
                <a:cs typeface="Times New Roman"/>
              </a:rPr>
              <a:t> </a:t>
            </a:r>
            <a:r>
              <a:rPr sz="2400" dirty="0">
                <a:latin typeface="Times New Roman"/>
                <a:cs typeface="Times New Roman"/>
              </a:rPr>
              <a:t>consistent</a:t>
            </a:r>
            <a:r>
              <a:rPr sz="2400" spc="-45" dirty="0">
                <a:latin typeface="Times New Roman"/>
                <a:cs typeface="Times New Roman"/>
              </a:rPr>
              <a:t> </a:t>
            </a:r>
            <a:r>
              <a:rPr sz="2400" dirty="0">
                <a:latin typeface="Times New Roman"/>
                <a:cs typeface="Times New Roman"/>
              </a:rPr>
              <a:t>with</a:t>
            </a:r>
            <a:r>
              <a:rPr sz="2400" spc="-5" dirty="0">
                <a:latin typeface="Times New Roman"/>
                <a:cs typeface="Times New Roman"/>
              </a:rPr>
              <a:t> </a:t>
            </a:r>
            <a:r>
              <a:rPr sz="2400" spc="-50" dirty="0">
                <a:latin typeface="Times New Roman"/>
                <a:cs typeface="Times New Roman"/>
              </a:rPr>
              <a:t>D</a:t>
            </a:r>
            <a:endParaRPr sz="2400">
              <a:latin typeface="Times New Roman"/>
              <a:cs typeface="Times New Roman"/>
            </a:endParaRPr>
          </a:p>
          <a:p>
            <a:pPr>
              <a:lnSpc>
                <a:spcPct val="100000"/>
              </a:lnSpc>
              <a:spcBef>
                <a:spcPts val="1820"/>
              </a:spcBef>
            </a:pPr>
            <a:endParaRPr sz="2400">
              <a:latin typeface="Times New Roman"/>
              <a:cs typeface="Times New Roman"/>
            </a:endParaRPr>
          </a:p>
          <a:p>
            <a:pPr marL="50800" marR="43180" algn="just">
              <a:lnSpc>
                <a:spcPct val="90100"/>
              </a:lnSpc>
            </a:pPr>
            <a:r>
              <a:rPr sz="2400" b="1" i="1" dirty="0">
                <a:latin typeface="Times New Roman"/>
                <a:cs typeface="Times New Roman"/>
              </a:rPr>
              <a:t>Definition:</a:t>
            </a:r>
            <a:r>
              <a:rPr sz="2400" b="1" i="1" spc="330" dirty="0">
                <a:latin typeface="Times New Roman"/>
                <a:cs typeface="Times New Roman"/>
              </a:rPr>
              <a:t> </a:t>
            </a:r>
            <a:r>
              <a:rPr sz="2400" dirty="0">
                <a:latin typeface="Times New Roman"/>
                <a:cs typeface="Times New Roman"/>
              </a:rPr>
              <a:t>The</a:t>
            </a:r>
            <a:r>
              <a:rPr sz="2400" spc="325" dirty="0">
                <a:latin typeface="Times New Roman"/>
                <a:cs typeface="Times New Roman"/>
              </a:rPr>
              <a:t> </a:t>
            </a:r>
            <a:r>
              <a:rPr sz="2400" b="1" dirty="0">
                <a:latin typeface="Times New Roman"/>
                <a:cs typeface="Times New Roman"/>
              </a:rPr>
              <a:t>version</a:t>
            </a:r>
            <a:r>
              <a:rPr sz="2400" b="1" spc="325" dirty="0">
                <a:latin typeface="Times New Roman"/>
                <a:cs typeface="Times New Roman"/>
              </a:rPr>
              <a:t> </a:t>
            </a:r>
            <a:r>
              <a:rPr sz="2400" b="1" dirty="0">
                <a:latin typeface="Times New Roman"/>
                <a:cs typeface="Times New Roman"/>
              </a:rPr>
              <a:t>space,</a:t>
            </a:r>
            <a:r>
              <a:rPr sz="2400" b="1" spc="320" dirty="0">
                <a:latin typeface="Times New Roman"/>
                <a:cs typeface="Times New Roman"/>
              </a:rPr>
              <a:t> </a:t>
            </a:r>
            <a:r>
              <a:rPr sz="2400" dirty="0">
                <a:latin typeface="Times New Roman"/>
                <a:cs typeface="Times New Roman"/>
              </a:rPr>
              <a:t>denoted</a:t>
            </a:r>
            <a:r>
              <a:rPr sz="2400" spc="330" dirty="0">
                <a:latin typeface="Times New Roman"/>
                <a:cs typeface="Times New Roman"/>
              </a:rPr>
              <a:t> </a:t>
            </a:r>
            <a:r>
              <a:rPr sz="2400" i="1" dirty="0">
                <a:latin typeface="Times New Roman"/>
                <a:cs typeface="Times New Roman"/>
              </a:rPr>
              <a:t>VS</a:t>
            </a:r>
            <a:r>
              <a:rPr sz="2400" i="1" baseline="-20833" dirty="0">
                <a:latin typeface="Times New Roman"/>
                <a:cs typeface="Times New Roman"/>
              </a:rPr>
              <a:t>H,D</a:t>
            </a:r>
            <a:r>
              <a:rPr sz="2400" i="1" spc="89" baseline="-20833" dirty="0">
                <a:latin typeface="Times New Roman"/>
                <a:cs typeface="Times New Roman"/>
              </a:rPr>
              <a:t>  </a:t>
            </a:r>
            <a:r>
              <a:rPr sz="2400" dirty="0">
                <a:latin typeface="Times New Roman"/>
                <a:cs typeface="Times New Roman"/>
              </a:rPr>
              <a:t>with</a:t>
            </a:r>
            <a:r>
              <a:rPr sz="2400" spc="325" dirty="0">
                <a:latin typeface="Times New Roman"/>
                <a:cs typeface="Times New Roman"/>
              </a:rPr>
              <a:t> </a:t>
            </a:r>
            <a:r>
              <a:rPr sz="2400" dirty="0">
                <a:latin typeface="Times New Roman"/>
                <a:cs typeface="Times New Roman"/>
              </a:rPr>
              <a:t>respect</a:t>
            </a:r>
            <a:r>
              <a:rPr sz="2400" spc="320" dirty="0">
                <a:latin typeface="Times New Roman"/>
                <a:cs typeface="Times New Roman"/>
              </a:rPr>
              <a:t> </a:t>
            </a:r>
            <a:r>
              <a:rPr sz="2400" dirty="0">
                <a:latin typeface="Times New Roman"/>
                <a:cs typeface="Times New Roman"/>
              </a:rPr>
              <a:t>to</a:t>
            </a:r>
            <a:r>
              <a:rPr sz="2400" spc="320" dirty="0">
                <a:latin typeface="Times New Roman"/>
                <a:cs typeface="Times New Roman"/>
              </a:rPr>
              <a:t> </a:t>
            </a:r>
            <a:r>
              <a:rPr sz="2400" dirty="0">
                <a:latin typeface="Times New Roman"/>
                <a:cs typeface="Times New Roman"/>
              </a:rPr>
              <a:t>hypothesis</a:t>
            </a:r>
            <a:r>
              <a:rPr sz="2400" spc="330" dirty="0">
                <a:latin typeface="Times New Roman"/>
                <a:cs typeface="Times New Roman"/>
              </a:rPr>
              <a:t> </a:t>
            </a:r>
            <a:r>
              <a:rPr sz="2400" dirty="0">
                <a:latin typeface="Times New Roman"/>
                <a:cs typeface="Times New Roman"/>
              </a:rPr>
              <a:t>space</a:t>
            </a:r>
            <a:r>
              <a:rPr sz="2400" spc="315" dirty="0">
                <a:latin typeface="Times New Roman"/>
                <a:cs typeface="Times New Roman"/>
              </a:rPr>
              <a:t> </a:t>
            </a:r>
            <a:r>
              <a:rPr sz="2400" b="1" i="1" spc="-50" dirty="0">
                <a:latin typeface="Times New Roman"/>
                <a:cs typeface="Times New Roman"/>
              </a:rPr>
              <a:t>H </a:t>
            </a:r>
            <a:r>
              <a:rPr sz="2400" dirty="0">
                <a:latin typeface="Times New Roman"/>
                <a:cs typeface="Times New Roman"/>
              </a:rPr>
              <a:t>and</a:t>
            </a:r>
            <a:r>
              <a:rPr sz="2400" spc="385" dirty="0">
                <a:latin typeface="Times New Roman"/>
                <a:cs typeface="Times New Roman"/>
              </a:rPr>
              <a:t> </a:t>
            </a:r>
            <a:r>
              <a:rPr sz="2400" dirty="0">
                <a:latin typeface="Times New Roman"/>
                <a:cs typeface="Times New Roman"/>
              </a:rPr>
              <a:t>training</a:t>
            </a:r>
            <a:r>
              <a:rPr sz="2400" spc="395" dirty="0">
                <a:latin typeface="Times New Roman"/>
                <a:cs typeface="Times New Roman"/>
              </a:rPr>
              <a:t> </a:t>
            </a:r>
            <a:r>
              <a:rPr sz="2400" dirty="0">
                <a:latin typeface="Times New Roman"/>
                <a:cs typeface="Times New Roman"/>
              </a:rPr>
              <a:t>examples</a:t>
            </a:r>
            <a:r>
              <a:rPr sz="2400" spc="390" dirty="0">
                <a:latin typeface="Times New Roman"/>
                <a:cs typeface="Times New Roman"/>
              </a:rPr>
              <a:t> </a:t>
            </a:r>
            <a:r>
              <a:rPr sz="2400" dirty="0">
                <a:latin typeface="Times New Roman"/>
                <a:cs typeface="Times New Roman"/>
              </a:rPr>
              <a:t>D,</a:t>
            </a:r>
            <a:r>
              <a:rPr sz="2400" spc="400" dirty="0">
                <a:latin typeface="Times New Roman"/>
                <a:cs typeface="Times New Roman"/>
              </a:rPr>
              <a:t> </a:t>
            </a:r>
            <a:r>
              <a:rPr sz="2400" dirty="0">
                <a:latin typeface="Times New Roman"/>
                <a:cs typeface="Times New Roman"/>
              </a:rPr>
              <a:t>is</a:t>
            </a:r>
            <a:r>
              <a:rPr sz="2400" spc="405" dirty="0">
                <a:latin typeface="Times New Roman"/>
                <a:cs typeface="Times New Roman"/>
              </a:rPr>
              <a:t> </a:t>
            </a:r>
            <a:r>
              <a:rPr sz="2400" dirty="0">
                <a:latin typeface="Times New Roman"/>
                <a:cs typeface="Times New Roman"/>
              </a:rPr>
              <a:t>the</a:t>
            </a:r>
            <a:r>
              <a:rPr sz="2400" spc="400" dirty="0">
                <a:latin typeface="Times New Roman"/>
                <a:cs typeface="Times New Roman"/>
              </a:rPr>
              <a:t> </a:t>
            </a:r>
            <a:r>
              <a:rPr sz="2400" dirty="0">
                <a:latin typeface="Times New Roman"/>
                <a:cs typeface="Times New Roman"/>
              </a:rPr>
              <a:t>subset</a:t>
            </a:r>
            <a:r>
              <a:rPr sz="2400" spc="400" dirty="0">
                <a:latin typeface="Times New Roman"/>
                <a:cs typeface="Times New Roman"/>
              </a:rPr>
              <a:t> </a:t>
            </a:r>
            <a:r>
              <a:rPr sz="2400" dirty="0">
                <a:latin typeface="Times New Roman"/>
                <a:cs typeface="Times New Roman"/>
              </a:rPr>
              <a:t>of</a:t>
            </a:r>
            <a:r>
              <a:rPr sz="2400" spc="390" dirty="0">
                <a:latin typeface="Times New Roman"/>
                <a:cs typeface="Times New Roman"/>
              </a:rPr>
              <a:t> </a:t>
            </a:r>
            <a:r>
              <a:rPr sz="2400" dirty="0">
                <a:latin typeface="Times New Roman"/>
                <a:cs typeface="Times New Roman"/>
              </a:rPr>
              <a:t>hypotheses</a:t>
            </a:r>
            <a:r>
              <a:rPr sz="2400" spc="409" dirty="0">
                <a:latin typeface="Times New Roman"/>
                <a:cs typeface="Times New Roman"/>
              </a:rPr>
              <a:t> </a:t>
            </a:r>
            <a:r>
              <a:rPr sz="2400" dirty="0">
                <a:latin typeface="Times New Roman"/>
                <a:cs typeface="Times New Roman"/>
              </a:rPr>
              <a:t>from</a:t>
            </a:r>
            <a:r>
              <a:rPr sz="2400" spc="385" dirty="0">
                <a:latin typeface="Times New Roman"/>
                <a:cs typeface="Times New Roman"/>
              </a:rPr>
              <a:t> </a:t>
            </a:r>
            <a:r>
              <a:rPr sz="2400" b="1" i="1" dirty="0">
                <a:latin typeface="Times New Roman"/>
                <a:cs typeface="Times New Roman"/>
              </a:rPr>
              <a:t>H</a:t>
            </a:r>
            <a:r>
              <a:rPr sz="2400" b="1" i="1" spc="400" dirty="0">
                <a:latin typeface="Times New Roman"/>
                <a:cs typeface="Times New Roman"/>
              </a:rPr>
              <a:t> </a:t>
            </a:r>
            <a:r>
              <a:rPr sz="2400" dirty="0">
                <a:latin typeface="Times New Roman"/>
                <a:cs typeface="Times New Roman"/>
              </a:rPr>
              <a:t>consistent</a:t>
            </a:r>
            <a:r>
              <a:rPr sz="2400" spc="405" dirty="0">
                <a:latin typeface="Times New Roman"/>
                <a:cs typeface="Times New Roman"/>
              </a:rPr>
              <a:t> </a:t>
            </a:r>
            <a:r>
              <a:rPr sz="2400" dirty="0">
                <a:latin typeface="Times New Roman"/>
                <a:cs typeface="Times New Roman"/>
              </a:rPr>
              <a:t>with</a:t>
            </a:r>
            <a:r>
              <a:rPr sz="2400" spc="390" dirty="0">
                <a:latin typeface="Times New Roman"/>
                <a:cs typeface="Times New Roman"/>
              </a:rPr>
              <a:t> </a:t>
            </a:r>
            <a:r>
              <a:rPr sz="2400" spc="-25" dirty="0">
                <a:latin typeface="Times New Roman"/>
                <a:cs typeface="Times New Roman"/>
              </a:rPr>
              <a:t>the </a:t>
            </a:r>
            <a:r>
              <a:rPr sz="2400" dirty="0">
                <a:latin typeface="Times New Roman"/>
                <a:cs typeface="Times New Roman"/>
              </a:rPr>
              <a:t>training</a:t>
            </a:r>
            <a:r>
              <a:rPr sz="2400" spc="-40" dirty="0">
                <a:latin typeface="Times New Roman"/>
                <a:cs typeface="Times New Roman"/>
              </a:rPr>
              <a:t> </a:t>
            </a:r>
            <a:r>
              <a:rPr sz="2400" dirty="0">
                <a:latin typeface="Times New Roman"/>
                <a:cs typeface="Times New Roman"/>
              </a:rPr>
              <a:t>examples in</a:t>
            </a:r>
            <a:r>
              <a:rPr sz="2400" spc="-15" dirty="0">
                <a:latin typeface="Times New Roman"/>
                <a:cs typeface="Times New Roman"/>
              </a:rPr>
              <a:t> </a:t>
            </a:r>
            <a:r>
              <a:rPr sz="2400" spc="-50" dirty="0">
                <a:latin typeface="Times New Roman"/>
                <a:cs typeface="Times New Roman"/>
              </a:rPr>
              <a:t>D</a:t>
            </a:r>
            <a:endParaRPr sz="2400">
              <a:latin typeface="Times New Roman"/>
              <a:cs typeface="Times New Roman"/>
            </a:endParaRPr>
          </a:p>
          <a:p>
            <a:pPr algn="ctr">
              <a:lnSpc>
                <a:spcPct val="100000"/>
              </a:lnSpc>
              <a:spcBef>
                <a:spcPts val="730"/>
              </a:spcBef>
            </a:pPr>
            <a:r>
              <a:rPr sz="2400" i="1" dirty="0">
                <a:latin typeface="Times New Roman"/>
                <a:cs typeface="Times New Roman"/>
              </a:rPr>
              <a:t>VS</a:t>
            </a:r>
            <a:r>
              <a:rPr sz="2400" i="1" baseline="-20833" dirty="0">
                <a:latin typeface="Times New Roman"/>
                <a:cs typeface="Times New Roman"/>
              </a:rPr>
              <a:t>H,D</a:t>
            </a:r>
            <a:r>
              <a:rPr sz="2400" i="1" spc="-22" baseline="-20833" dirty="0">
                <a:latin typeface="Times New Roman"/>
                <a:cs typeface="Times New Roman"/>
              </a:rPr>
              <a:t> </a:t>
            </a:r>
            <a:r>
              <a:rPr sz="2400" dirty="0">
                <a:latin typeface="Symbol"/>
                <a:cs typeface="Symbol"/>
              </a:rPr>
              <a:t></a:t>
            </a:r>
            <a:r>
              <a:rPr sz="2400" dirty="0">
                <a:latin typeface="Times New Roman"/>
                <a:cs typeface="Times New Roman"/>
              </a:rPr>
              <a:t>{</a:t>
            </a:r>
            <a:r>
              <a:rPr sz="2400" i="1" dirty="0">
                <a:latin typeface="Times New Roman"/>
                <a:cs typeface="Times New Roman"/>
              </a:rPr>
              <a:t>h</a:t>
            </a:r>
            <a:r>
              <a:rPr sz="2400" i="1" spc="-25" dirty="0">
                <a:latin typeface="Times New Roman"/>
                <a:cs typeface="Times New Roman"/>
              </a:rPr>
              <a:t> </a:t>
            </a:r>
            <a:r>
              <a:rPr sz="2400" dirty="0">
                <a:latin typeface="Symbol"/>
                <a:cs typeface="Symbol"/>
              </a:rPr>
              <a:t></a:t>
            </a:r>
            <a:r>
              <a:rPr sz="2400" spc="-5" dirty="0">
                <a:latin typeface="Times New Roman"/>
                <a:cs typeface="Times New Roman"/>
              </a:rPr>
              <a:t> </a:t>
            </a:r>
            <a:r>
              <a:rPr sz="2400" i="1" dirty="0">
                <a:latin typeface="Times New Roman"/>
                <a:cs typeface="Times New Roman"/>
              </a:rPr>
              <a:t>H </a:t>
            </a:r>
            <a:r>
              <a:rPr sz="2400" dirty="0">
                <a:latin typeface="Times New Roman"/>
                <a:cs typeface="Times New Roman"/>
              </a:rPr>
              <a:t>|</a:t>
            </a:r>
            <a:r>
              <a:rPr sz="2400" spc="-15" dirty="0">
                <a:latin typeface="Times New Roman"/>
                <a:cs typeface="Times New Roman"/>
              </a:rPr>
              <a:t> </a:t>
            </a:r>
            <a:r>
              <a:rPr sz="2400" i="1" dirty="0">
                <a:latin typeface="Times New Roman"/>
                <a:cs typeface="Times New Roman"/>
              </a:rPr>
              <a:t>Consistent</a:t>
            </a:r>
            <a:r>
              <a:rPr sz="2400" dirty="0">
                <a:latin typeface="Times New Roman"/>
                <a:cs typeface="Times New Roman"/>
              </a:rPr>
              <a:t>(</a:t>
            </a:r>
            <a:r>
              <a:rPr sz="2400" i="1" dirty="0">
                <a:latin typeface="Times New Roman"/>
                <a:cs typeface="Times New Roman"/>
              </a:rPr>
              <a:t>h,</a:t>
            </a:r>
            <a:r>
              <a:rPr sz="2400" i="1" spc="-45" dirty="0">
                <a:latin typeface="Times New Roman"/>
                <a:cs typeface="Times New Roman"/>
              </a:rPr>
              <a:t> </a:t>
            </a:r>
            <a:r>
              <a:rPr sz="2400" i="1" spc="-25" dirty="0">
                <a:latin typeface="Times New Roman"/>
                <a:cs typeface="Times New Roman"/>
              </a:rPr>
              <a:t>D</a:t>
            </a:r>
            <a:r>
              <a:rPr sz="2400" spc="-25" dirty="0">
                <a:latin typeface="Times New Roman"/>
                <a:cs typeface="Times New Roman"/>
              </a:rPr>
              <a:t>)}</a:t>
            </a:r>
            <a:endParaRPr sz="2400">
              <a:latin typeface="Times New Roman"/>
              <a:cs typeface="Times New Roman"/>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3153" y="840628"/>
            <a:ext cx="7226421" cy="4585976"/>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69</a:t>
            </a:fld>
            <a:endParaRPr spc="-25"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70</a:t>
            </a:fld>
            <a:endParaRPr spc="-25" dirty="0"/>
          </a:p>
        </p:txBody>
      </p:sp>
      <p:sp>
        <p:nvSpPr>
          <p:cNvPr id="2" name="object 2"/>
          <p:cNvSpPr txBox="1">
            <a:spLocks noGrp="1"/>
          </p:cNvSpPr>
          <p:nvPr>
            <p:ph type="ctrTitle"/>
          </p:nvPr>
        </p:nvSpPr>
        <p:spPr>
          <a:prstGeom prst="rect">
            <a:avLst/>
          </a:prstGeom>
        </p:spPr>
        <p:txBody>
          <a:bodyPr vert="horz" wrap="square" lIns="0" tIns="13335" rIns="0" bIns="0" rtlCol="0">
            <a:spAutoFit/>
          </a:bodyPr>
          <a:lstStyle/>
          <a:p>
            <a:pPr marL="1803400">
              <a:lnSpc>
                <a:spcPct val="100000"/>
              </a:lnSpc>
              <a:spcBef>
                <a:spcPts val="105"/>
              </a:spcBef>
            </a:pPr>
            <a:r>
              <a:rPr sz="3200" b="0" dirty="0">
                <a:latin typeface="Times New Roman"/>
                <a:cs typeface="Times New Roman"/>
              </a:rPr>
              <a:t>The</a:t>
            </a:r>
            <a:r>
              <a:rPr sz="3200" b="0" spc="65" dirty="0">
                <a:latin typeface="Times New Roman"/>
                <a:cs typeface="Times New Roman"/>
              </a:rPr>
              <a:t> </a:t>
            </a:r>
            <a:r>
              <a:rPr sz="3200" b="0" spc="-65" dirty="0">
                <a:latin typeface="Times New Roman"/>
                <a:cs typeface="Times New Roman"/>
              </a:rPr>
              <a:t>LIST-</a:t>
            </a:r>
            <a:r>
              <a:rPr sz="3200" b="0" spc="-10" dirty="0">
                <a:latin typeface="Times New Roman"/>
                <a:cs typeface="Times New Roman"/>
              </a:rPr>
              <a:t>THEN-</a:t>
            </a:r>
            <a:r>
              <a:rPr sz="3200" b="0" spc="-50" dirty="0">
                <a:latin typeface="Times New Roman"/>
                <a:cs typeface="Times New Roman"/>
              </a:rPr>
              <a:t>ELIMINATE</a:t>
            </a:r>
            <a:r>
              <a:rPr sz="3200" b="0" spc="-175" dirty="0">
                <a:latin typeface="Times New Roman"/>
                <a:cs typeface="Times New Roman"/>
              </a:rPr>
              <a:t> </a:t>
            </a:r>
            <a:r>
              <a:rPr sz="3200" b="0" spc="-10" dirty="0">
                <a:latin typeface="Times New Roman"/>
                <a:cs typeface="Times New Roman"/>
              </a:rPr>
              <a:t>Algorithm</a:t>
            </a:r>
            <a:endParaRPr sz="3200">
              <a:latin typeface="Times New Roman"/>
              <a:cs typeface="Times New Roman"/>
            </a:endParaRPr>
          </a:p>
        </p:txBody>
      </p:sp>
      <p:sp>
        <p:nvSpPr>
          <p:cNvPr id="3" name="object 3"/>
          <p:cNvSpPr txBox="1"/>
          <p:nvPr/>
        </p:nvSpPr>
        <p:spPr>
          <a:xfrm>
            <a:off x="946214" y="1580772"/>
            <a:ext cx="10372090" cy="1049655"/>
          </a:xfrm>
          <a:prstGeom prst="rect">
            <a:avLst/>
          </a:prstGeom>
        </p:spPr>
        <p:txBody>
          <a:bodyPr vert="horz" wrap="square" lIns="0" tIns="53975" rIns="0" bIns="0" rtlCol="0">
            <a:spAutoFit/>
          </a:bodyPr>
          <a:lstStyle/>
          <a:p>
            <a:pPr marL="12700" marR="5080">
              <a:lnSpc>
                <a:spcPts val="2590"/>
              </a:lnSpc>
              <a:spcBef>
                <a:spcPts val="425"/>
              </a:spcBef>
            </a:pPr>
            <a:r>
              <a:rPr sz="2400" dirty="0">
                <a:latin typeface="Times New Roman"/>
                <a:cs typeface="Times New Roman"/>
              </a:rPr>
              <a:t>The</a:t>
            </a:r>
            <a:r>
              <a:rPr sz="2400" spc="-20" dirty="0">
                <a:latin typeface="Times New Roman"/>
                <a:cs typeface="Times New Roman"/>
              </a:rPr>
              <a:t> </a:t>
            </a:r>
            <a:r>
              <a:rPr sz="2400" spc="-55" dirty="0">
                <a:latin typeface="Times New Roman"/>
                <a:cs typeface="Times New Roman"/>
              </a:rPr>
              <a:t>LIST-</a:t>
            </a:r>
            <a:r>
              <a:rPr sz="2400" spc="-25" dirty="0">
                <a:latin typeface="Times New Roman"/>
                <a:cs typeface="Times New Roman"/>
              </a:rPr>
              <a:t>THEN-ELIMINATE</a:t>
            </a:r>
            <a:r>
              <a:rPr sz="2400" dirty="0">
                <a:latin typeface="Times New Roman"/>
                <a:cs typeface="Times New Roman"/>
              </a:rPr>
              <a:t> algorithm</a:t>
            </a:r>
            <a:r>
              <a:rPr sz="2400" spc="-50" dirty="0">
                <a:latin typeface="Times New Roman"/>
                <a:cs typeface="Times New Roman"/>
              </a:rPr>
              <a:t> </a:t>
            </a:r>
            <a:r>
              <a:rPr sz="2400" dirty="0">
                <a:latin typeface="Times New Roman"/>
                <a:cs typeface="Times New Roman"/>
              </a:rPr>
              <a:t>first</a:t>
            </a:r>
            <a:r>
              <a:rPr sz="2400" spc="-5" dirty="0">
                <a:latin typeface="Times New Roman"/>
                <a:cs typeface="Times New Roman"/>
              </a:rPr>
              <a:t> </a:t>
            </a:r>
            <a:r>
              <a:rPr sz="2400" dirty="0">
                <a:latin typeface="Times New Roman"/>
                <a:cs typeface="Times New Roman"/>
              </a:rPr>
              <a:t>initializes</a:t>
            </a:r>
            <a:r>
              <a:rPr sz="2400" spc="-40" dirty="0">
                <a:latin typeface="Times New Roman"/>
                <a:cs typeface="Times New Roman"/>
              </a:rPr>
              <a:t> </a:t>
            </a:r>
            <a:r>
              <a:rPr sz="2400" dirty="0">
                <a:latin typeface="Times New Roman"/>
                <a:cs typeface="Times New Roman"/>
              </a:rPr>
              <a:t>the version</a:t>
            </a:r>
            <a:r>
              <a:rPr sz="2400" spc="-30" dirty="0">
                <a:latin typeface="Times New Roman"/>
                <a:cs typeface="Times New Roman"/>
              </a:rPr>
              <a:t> </a:t>
            </a:r>
            <a:r>
              <a:rPr sz="2400" dirty="0">
                <a:latin typeface="Times New Roman"/>
                <a:cs typeface="Times New Roman"/>
              </a:rPr>
              <a:t>space</a:t>
            </a:r>
            <a:r>
              <a:rPr sz="2400" spc="-5" dirty="0">
                <a:latin typeface="Times New Roman"/>
                <a:cs typeface="Times New Roman"/>
              </a:rPr>
              <a:t> </a:t>
            </a:r>
            <a:r>
              <a:rPr sz="2400" dirty="0">
                <a:latin typeface="Times New Roman"/>
                <a:cs typeface="Times New Roman"/>
              </a:rPr>
              <a:t>to</a:t>
            </a:r>
            <a:r>
              <a:rPr sz="2400" spc="-10" dirty="0">
                <a:latin typeface="Times New Roman"/>
                <a:cs typeface="Times New Roman"/>
              </a:rPr>
              <a:t> contain </a:t>
            </a:r>
            <a:r>
              <a:rPr sz="2400" dirty="0">
                <a:latin typeface="Times New Roman"/>
                <a:cs typeface="Times New Roman"/>
              </a:rPr>
              <a:t>all</a:t>
            </a:r>
            <a:r>
              <a:rPr sz="2400" spc="-30" dirty="0">
                <a:latin typeface="Times New Roman"/>
                <a:cs typeface="Times New Roman"/>
              </a:rPr>
              <a:t> </a:t>
            </a:r>
            <a:r>
              <a:rPr sz="2400" dirty="0">
                <a:latin typeface="Times New Roman"/>
                <a:cs typeface="Times New Roman"/>
              </a:rPr>
              <a:t>hypotheses</a:t>
            </a:r>
            <a:r>
              <a:rPr sz="2400" spc="-10" dirty="0">
                <a:latin typeface="Times New Roman"/>
                <a:cs typeface="Times New Roman"/>
              </a:rPr>
              <a:t> </a:t>
            </a:r>
            <a:r>
              <a:rPr sz="2400" dirty="0">
                <a:latin typeface="Times New Roman"/>
                <a:cs typeface="Times New Roman"/>
              </a:rPr>
              <a:t>in</a:t>
            </a:r>
            <a:r>
              <a:rPr sz="2400" spc="-30" dirty="0">
                <a:latin typeface="Times New Roman"/>
                <a:cs typeface="Times New Roman"/>
              </a:rPr>
              <a:t> </a:t>
            </a:r>
            <a:r>
              <a:rPr sz="2400" dirty="0">
                <a:latin typeface="Times New Roman"/>
                <a:cs typeface="Times New Roman"/>
              </a:rPr>
              <a:t>H</a:t>
            </a:r>
            <a:r>
              <a:rPr sz="2400" spc="-10" dirty="0">
                <a:latin typeface="Times New Roman"/>
                <a:cs typeface="Times New Roman"/>
              </a:rPr>
              <a:t> </a:t>
            </a:r>
            <a:r>
              <a:rPr sz="2400" dirty="0">
                <a:latin typeface="Times New Roman"/>
                <a:cs typeface="Times New Roman"/>
              </a:rPr>
              <a:t>and</a:t>
            </a:r>
            <a:r>
              <a:rPr sz="2400" spc="-30" dirty="0">
                <a:latin typeface="Times New Roman"/>
                <a:cs typeface="Times New Roman"/>
              </a:rPr>
              <a:t> </a:t>
            </a:r>
            <a:r>
              <a:rPr sz="2400" dirty="0">
                <a:latin typeface="Times New Roman"/>
                <a:cs typeface="Times New Roman"/>
              </a:rPr>
              <a:t>then</a:t>
            </a:r>
            <a:r>
              <a:rPr sz="2400" spc="-10" dirty="0">
                <a:latin typeface="Times New Roman"/>
                <a:cs typeface="Times New Roman"/>
              </a:rPr>
              <a:t> </a:t>
            </a:r>
            <a:r>
              <a:rPr sz="2400" dirty="0">
                <a:latin typeface="Times New Roman"/>
                <a:cs typeface="Times New Roman"/>
              </a:rPr>
              <a:t>eliminates</a:t>
            </a:r>
            <a:r>
              <a:rPr sz="2400" spc="-40" dirty="0">
                <a:latin typeface="Times New Roman"/>
                <a:cs typeface="Times New Roman"/>
              </a:rPr>
              <a:t> </a:t>
            </a:r>
            <a:r>
              <a:rPr sz="2400" dirty="0">
                <a:latin typeface="Times New Roman"/>
                <a:cs typeface="Times New Roman"/>
              </a:rPr>
              <a:t>any</a:t>
            </a:r>
            <a:r>
              <a:rPr sz="2400" spc="-20" dirty="0">
                <a:latin typeface="Times New Roman"/>
                <a:cs typeface="Times New Roman"/>
              </a:rPr>
              <a:t> </a:t>
            </a:r>
            <a:r>
              <a:rPr sz="2400" dirty="0">
                <a:latin typeface="Times New Roman"/>
                <a:cs typeface="Times New Roman"/>
              </a:rPr>
              <a:t>hypothesis</a:t>
            </a:r>
            <a:r>
              <a:rPr sz="2400" spc="-35" dirty="0">
                <a:latin typeface="Times New Roman"/>
                <a:cs typeface="Times New Roman"/>
              </a:rPr>
              <a:t> </a:t>
            </a:r>
            <a:r>
              <a:rPr sz="2400" dirty="0">
                <a:latin typeface="Times New Roman"/>
                <a:cs typeface="Times New Roman"/>
              </a:rPr>
              <a:t>found</a:t>
            </a:r>
            <a:r>
              <a:rPr sz="2400" spc="-10" dirty="0">
                <a:latin typeface="Times New Roman"/>
                <a:cs typeface="Times New Roman"/>
              </a:rPr>
              <a:t> </a:t>
            </a:r>
            <a:r>
              <a:rPr sz="2400" dirty="0">
                <a:latin typeface="Times New Roman"/>
                <a:cs typeface="Times New Roman"/>
              </a:rPr>
              <a:t>inconsistent</a:t>
            </a:r>
            <a:r>
              <a:rPr sz="2400" spc="-60" dirty="0">
                <a:latin typeface="Times New Roman"/>
                <a:cs typeface="Times New Roman"/>
              </a:rPr>
              <a:t> </a:t>
            </a:r>
            <a:r>
              <a:rPr sz="2400" dirty="0">
                <a:latin typeface="Times New Roman"/>
                <a:cs typeface="Times New Roman"/>
              </a:rPr>
              <a:t>with</a:t>
            </a:r>
            <a:r>
              <a:rPr sz="2400" spc="-20" dirty="0">
                <a:latin typeface="Times New Roman"/>
                <a:cs typeface="Times New Roman"/>
              </a:rPr>
              <a:t> </a:t>
            </a:r>
            <a:r>
              <a:rPr sz="2400" spc="-25" dirty="0">
                <a:latin typeface="Times New Roman"/>
                <a:cs typeface="Times New Roman"/>
              </a:rPr>
              <a:t>any </a:t>
            </a:r>
            <a:r>
              <a:rPr sz="2400" dirty="0">
                <a:latin typeface="Times New Roman"/>
                <a:cs typeface="Times New Roman"/>
              </a:rPr>
              <a:t>training</a:t>
            </a:r>
            <a:r>
              <a:rPr sz="2400" spc="-40" dirty="0">
                <a:latin typeface="Times New Roman"/>
                <a:cs typeface="Times New Roman"/>
              </a:rPr>
              <a:t> </a:t>
            </a:r>
            <a:r>
              <a:rPr sz="2400" spc="-10" dirty="0">
                <a:latin typeface="Times New Roman"/>
                <a:cs typeface="Times New Roman"/>
              </a:rPr>
              <a:t>example.</a:t>
            </a:r>
            <a:endParaRPr sz="2400">
              <a:latin typeface="Times New Roman"/>
              <a:cs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805939">
              <a:lnSpc>
                <a:spcPct val="100000"/>
              </a:lnSpc>
              <a:spcBef>
                <a:spcPts val="105"/>
              </a:spcBef>
            </a:pPr>
            <a:r>
              <a:rPr sz="3200" b="0" dirty="0">
                <a:latin typeface="Times New Roman"/>
                <a:cs typeface="Times New Roman"/>
              </a:rPr>
              <a:t>The</a:t>
            </a:r>
            <a:r>
              <a:rPr sz="3200" b="0" spc="65" dirty="0">
                <a:latin typeface="Times New Roman"/>
                <a:cs typeface="Times New Roman"/>
              </a:rPr>
              <a:t> </a:t>
            </a:r>
            <a:r>
              <a:rPr sz="3200" b="0" spc="-65" dirty="0">
                <a:latin typeface="Times New Roman"/>
                <a:cs typeface="Times New Roman"/>
              </a:rPr>
              <a:t>LIST-</a:t>
            </a:r>
            <a:r>
              <a:rPr sz="3200" b="0" spc="-10" dirty="0">
                <a:latin typeface="Times New Roman"/>
                <a:cs typeface="Times New Roman"/>
              </a:rPr>
              <a:t>THEN-</a:t>
            </a:r>
            <a:r>
              <a:rPr sz="3200" b="0" spc="-50" dirty="0">
                <a:latin typeface="Times New Roman"/>
                <a:cs typeface="Times New Roman"/>
              </a:rPr>
              <a:t>ELIMINATE</a:t>
            </a:r>
            <a:r>
              <a:rPr sz="3200" b="0" spc="-175" dirty="0">
                <a:latin typeface="Times New Roman"/>
                <a:cs typeface="Times New Roman"/>
              </a:rPr>
              <a:t> </a:t>
            </a:r>
            <a:r>
              <a:rPr sz="3200" b="0" spc="-10" dirty="0">
                <a:latin typeface="Times New Roman"/>
                <a:cs typeface="Times New Roman"/>
              </a:rPr>
              <a:t>Algorithm</a:t>
            </a:r>
            <a:endParaRPr sz="3200">
              <a:latin typeface="Times New Roman"/>
              <a:cs typeface="Times New Roman"/>
            </a:endParaRPr>
          </a:p>
        </p:txBody>
      </p:sp>
      <p:sp>
        <p:nvSpPr>
          <p:cNvPr id="3" name="object 3"/>
          <p:cNvSpPr txBox="1"/>
          <p:nvPr/>
        </p:nvSpPr>
        <p:spPr>
          <a:xfrm>
            <a:off x="946214" y="1946931"/>
            <a:ext cx="10425430" cy="4241800"/>
          </a:xfrm>
          <a:prstGeom prst="rect">
            <a:avLst/>
          </a:prstGeom>
        </p:spPr>
        <p:txBody>
          <a:bodyPr vert="horz" wrap="square" lIns="0" tIns="102235" rIns="0" bIns="0" rtlCol="0">
            <a:spAutoFit/>
          </a:bodyPr>
          <a:lstStyle/>
          <a:p>
            <a:pPr marL="317500" indent="-304800">
              <a:lnSpc>
                <a:spcPct val="100000"/>
              </a:lnSpc>
              <a:spcBef>
                <a:spcPts val="805"/>
              </a:spcBef>
              <a:buFont typeface="Times New Roman"/>
              <a:buAutoNum type="arabicPeriod"/>
              <a:tabLst>
                <a:tab pos="317500" algn="l"/>
              </a:tabLst>
            </a:pPr>
            <a:r>
              <a:rPr sz="2400" b="1" i="1" spc="-20" dirty="0">
                <a:latin typeface="Times New Roman"/>
                <a:cs typeface="Times New Roman"/>
              </a:rPr>
              <a:t>VersionSpace </a:t>
            </a:r>
            <a:r>
              <a:rPr sz="2400" b="1" i="1" dirty="0">
                <a:latin typeface="Times New Roman"/>
                <a:cs typeface="Times New Roman"/>
              </a:rPr>
              <a:t>c</a:t>
            </a:r>
            <a:r>
              <a:rPr sz="2400" b="1" i="1" spc="-5" dirty="0">
                <a:latin typeface="Times New Roman"/>
                <a:cs typeface="Times New Roman"/>
              </a:rPr>
              <a:t> </a:t>
            </a:r>
            <a:r>
              <a:rPr sz="2400" i="1" dirty="0">
                <a:latin typeface="Times New Roman"/>
                <a:cs typeface="Times New Roman"/>
              </a:rPr>
              <a:t>a</a:t>
            </a:r>
            <a:r>
              <a:rPr sz="2400" i="1" spc="-10" dirty="0">
                <a:latin typeface="Times New Roman"/>
                <a:cs typeface="Times New Roman"/>
              </a:rPr>
              <a:t> </a:t>
            </a:r>
            <a:r>
              <a:rPr sz="2400" dirty="0">
                <a:latin typeface="Times New Roman"/>
                <a:cs typeface="Times New Roman"/>
              </a:rPr>
              <a:t>list</a:t>
            </a:r>
            <a:r>
              <a:rPr sz="2400" spc="-35" dirty="0">
                <a:latin typeface="Times New Roman"/>
                <a:cs typeface="Times New Roman"/>
              </a:rPr>
              <a:t> </a:t>
            </a:r>
            <a:r>
              <a:rPr sz="2400" dirty="0">
                <a:latin typeface="Times New Roman"/>
                <a:cs typeface="Times New Roman"/>
              </a:rPr>
              <a:t>containing</a:t>
            </a:r>
            <a:r>
              <a:rPr sz="2400" spc="-45" dirty="0">
                <a:latin typeface="Times New Roman"/>
                <a:cs typeface="Times New Roman"/>
              </a:rPr>
              <a:t> </a:t>
            </a:r>
            <a:r>
              <a:rPr sz="2400" dirty="0">
                <a:latin typeface="Times New Roman"/>
                <a:cs typeface="Times New Roman"/>
              </a:rPr>
              <a:t>every</a:t>
            </a:r>
            <a:r>
              <a:rPr sz="2400" spc="-25" dirty="0">
                <a:latin typeface="Times New Roman"/>
                <a:cs typeface="Times New Roman"/>
              </a:rPr>
              <a:t> </a:t>
            </a:r>
            <a:r>
              <a:rPr sz="2400" dirty="0">
                <a:latin typeface="Times New Roman"/>
                <a:cs typeface="Times New Roman"/>
              </a:rPr>
              <a:t>hypothesis</a:t>
            </a:r>
            <a:r>
              <a:rPr sz="2400" spc="-25" dirty="0">
                <a:latin typeface="Times New Roman"/>
                <a:cs typeface="Times New Roman"/>
              </a:rPr>
              <a:t> </a:t>
            </a:r>
            <a:r>
              <a:rPr sz="2400" dirty="0">
                <a:latin typeface="Times New Roman"/>
                <a:cs typeface="Times New Roman"/>
              </a:rPr>
              <a:t>in</a:t>
            </a:r>
            <a:r>
              <a:rPr sz="2400" spc="-20" dirty="0">
                <a:latin typeface="Times New Roman"/>
                <a:cs typeface="Times New Roman"/>
              </a:rPr>
              <a:t> </a:t>
            </a:r>
            <a:r>
              <a:rPr sz="2400" spc="-50" dirty="0">
                <a:latin typeface="Times New Roman"/>
                <a:cs typeface="Times New Roman"/>
              </a:rPr>
              <a:t>H</a:t>
            </a:r>
            <a:endParaRPr sz="2400">
              <a:latin typeface="Times New Roman"/>
              <a:cs typeface="Times New Roman"/>
            </a:endParaRPr>
          </a:p>
          <a:p>
            <a:pPr marL="316865" indent="-304165">
              <a:lnSpc>
                <a:spcPct val="100000"/>
              </a:lnSpc>
              <a:spcBef>
                <a:spcPts val="705"/>
              </a:spcBef>
              <a:buAutoNum type="arabicPeriod"/>
              <a:tabLst>
                <a:tab pos="316865" algn="l"/>
              </a:tabLst>
            </a:pPr>
            <a:r>
              <a:rPr sz="2400" dirty="0">
                <a:latin typeface="Times New Roman"/>
                <a:cs typeface="Times New Roman"/>
              </a:rPr>
              <a:t>For</a:t>
            </a:r>
            <a:r>
              <a:rPr sz="2400" spc="-15" dirty="0">
                <a:latin typeface="Times New Roman"/>
                <a:cs typeface="Times New Roman"/>
              </a:rPr>
              <a:t> </a:t>
            </a:r>
            <a:r>
              <a:rPr sz="2400" dirty="0">
                <a:latin typeface="Times New Roman"/>
                <a:cs typeface="Times New Roman"/>
              </a:rPr>
              <a:t>each</a:t>
            </a:r>
            <a:r>
              <a:rPr sz="2400" spc="-25" dirty="0">
                <a:latin typeface="Times New Roman"/>
                <a:cs typeface="Times New Roman"/>
              </a:rPr>
              <a:t> </a:t>
            </a:r>
            <a:r>
              <a:rPr sz="2400" dirty="0">
                <a:latin typeface="Times New Roman"/>
                <a:cs typeface="Times New Roman"/>
              </a:rPr>
              <a:t>training</a:t>
            </a:r>
            <a:r>
              <a:rPr sz="2400" spc="-50" dirty="0">
                <a:latin typeface="Times New Roman"/>
                <a:cs typeface="Times New Roman"/>
              </a:rPr>
              <a:t> </a:t>
            </a:r>
            <a:r>
              <a:rPr sz="2400" dirty="0">
                <a:latin typeface="Times New Roman"/>
                <a:cs typeface="Times New Roman"/>
              </a:rPr>
              <a:t>example,</a:t>
            </a:r>
            <a:r>
              <a:rPr sz="2400" spc="-15" dirty="0">
                <a:latin typeface="Times New Roman"/>
                <a:cs typeface="Times New Roman"/>
              </a:rPr>
              <a:t> </a:t>
            </a:r>
            <a:r>
              <a:rPr sz="2400" b="1" i="1" dirty="0">
                <a:latin typeface="Times New Roman"/>
                <a:cs typeface="Times New Roman"/>
              </a:rPr>
              <a:t>(x,</a:t>
            </a:r>
            <a:r>
              <a:rPr sz="2400" b="1" i="1" spc="-20" dirty="0">
                <a:latin typeface="Times New Roman"/>
                <a:cs typeface="Times New Roman"/>
              </a:rPr>
              <a:t> </a:t>
            </a:r>
            <a:r>
              <a:rPr sz="2400" b="1" i="1" spc="-10" dirty="0">
                <a:latin typeface="Times New Roman"/>
                <a:cs typeface="Times New Roman"/>
              </a:rPr>
              <a:t>c(x))</a:t>
            </a:r>
            <a:endParaRPr sz="2400">
              <a:latin typeface="Times New Roman"/>
              <a:cs typeface="Times New Roman"/>
            </a:endParaRPr>
          </a:p>
          <a:p>
            <a:pPr marL="926465">
              <a:lnSpc>
                <a:spcPct val="100000"/>
              </a:lnSpc>
              <a:spcBef>
                <a:spcPts val="665"/>
              </a:spcBef>
            </a:pPr>
            <a:r>
              <a:rPr sz="2400" dirty="0">
                <a:latin typeface="Times New Roman"/>
                <a:cs typeface="Times New Roman"/>
              </a:rPr>
              <a:t>remove</a:t>
            </a:r>
            <a:r>
              <a:rPr sz="2400" spc="-20" dirty="0">
                <a:latin typeface="Times New Roman"/>
                <a:cs typeface="Times New Roman"/>
              </a:rPr>
              <a:t> </a:t>
            </a:r>
            <a:r>
              <a:rPr sz="2400" dirty="0">
                <a:latin typeface="Times New Roman"/>
                <a:cs typeface="Times New Roman"/>
              </a:rPr>
              <a:t>from</a:t>
            </a:r>
            <a:r>
              <a:rPr sz="2400" spc="-20" dirty="0">
                <a:latin typeface="Times New Roman"/>
                <a:cs typeface="Times New Roman"/>
              </a:rPr>
              <a:t> </a:t>
            </a:r>
            <a:r>
              <a:rPr sz="2400" b="1" i="1" spc="-20" dirty="0">
                <a:latin typeface="Times New Roman"/>
                <a:cs typeface="Times New Roman"/>
              </a:rPr>
              <a:t>VersionSpace</a:t>
            </a:r>
            <a:r>
              <a:rPr sz="2400" b="1" i="1" spc="-30" dirty="0">
                <a:latin typeface="Times New Roman"/>
                <a:cs typeface="Times New Roman"/>
              </a:rPr>
              <a:t> </a:t>
            </a:r>
            <a:r>
              <a:rPr sz="2400" dirty="0">
                <a:latin typeface="Times New Roman"/>
                <a:cs typeface="Times New Roman"/>
              </a:rPr>
              <a:t>any</a:t>
            </a:r>
            <a:r>
              <a:rPr sz="2400" spc="-30" dirty="0">
                <a:latin typeface="Times New Roman"/>
                <a:cs typeface="Times New Roman"/>
              </a:rPr>
              <a:t> </a:t>
            </a:r>
            <a:r>
              <a:rPr sz="2400" dirty="0">
                <a:latin typeface="Times New Roman"/>
                <a:cs typeface="Times New Roman"/>
              </a:rPr>
              <a:t>hypothesis</a:t>
            </a:r>
            <a:r>
              <a:rPr sz="2400" spc="-40" dirty="0">
                <a:latin typeface="Times New Roman"/>
                <a:cs typeface="Times New Roman"/>
              </a:rPr>
              <a:t> </a:t>
            </a:r>
            <a:r>
              <a:rPr sz="2400" b="1" i="1" dirty="0">
                <a:latin typeface="Times New Roman"/>
                <a:cs typeface="Times New Roman"/>
              </a:rPr>
              <a:t>h</a:t>
            </a:r>
            <a:r>
              <a:rPr sz="2400" b="1" i="1" spc="-15" dirty="0">
                <a:latin typeface="Times New Roman"/>
                <a:cs typeface="Times New Roman"/>
              </a:rPr>
              <a:t> </a:t>
            </a:r>
            <a:r>
              <a:rPr sz="2400" dirty="0">
                <a:latin typeface="Times New Roman"/>
                <a:cs typeface="Times New Roman"/>
              </a:rPr>
              <a:t>for</a:t>
            </a:r>
            <a:r>
              <a:rPr sz="2400" spc="-20" dirty="0">
                <a:latin typeface="Times New Roman"/>
                <a:cs typeface="Times New Roman"/>
              </a:rPr>
              <a:t> </a:t>
            </a:r>
            <a:r>
              <a:rPr sz="2400" dirty="0">
                <a:latin typeface="Times New Roman"/>
                <a:cs typeface="Times New Roman"/>
              </a:rPr>
              <a:t>which</a:t>
            </a:r>
            <a:r>
              <a:rPr sz="2400" spc="-15" dirty="0">
                <a:latin typeface="Times New Roman"/>
                <a:cs typeface="Times New Roman"/>
              </a:rPr>
              <a:t> </a:t>
            </a:r>
            <a:r>
              <a:rPr sz="2400" b="1" i="1" dirty="0">
                <a:latin typeface="Times New Roman"/>
                <a:cs typeface="Times New Roman"/>
              </a:rPr>
              <a:t>h(x)</a:t>
            </a:r>
            <a:r>
              <a:rPr sz="2400" b="1" i="1" spc="-15" dirty="0">
                <a:latin typeface="Times New Roman"/>
                <a:cs typeface="Times New Roman"/>
              </a:rPr>
              <a:t> </a:t>
            </a:r>
            <a:r>
              <a:rPr sz="2400" b="1" dirty="0">
                <a:latin typeface="Calibri"/>
                <a:cs typeface="Calibri"/>
              </a:rPr>
              <a:t>≠</a:t>
            </a:r>
            <a:r>
              <a:rPr sz="2400" b="1" spc="40" dirty="0">
                <a:latin typeface="Calibri"/>
                <a:cs typeface="Calibri"/>
              </a:rPr>
              <a:t> </a:t>
            </a:r>
            <a:r>
              <a:rPr sz="2400" b="1" i="1" spc="-20" dirty="0">
                <a:latin typeface="Times New Roman"/>
                <a:cs typeface="Times New Roman"/>
              </a:rPr>
              <a:t>c(x)</a:t>
            </a:r>
            <a:endParaRPr sz="2400">
              <a:latin typeface="Times New Roman"/>
              <a:cs typeface="Times New Roman"/>
            </a:endParaRPr>
          </a:p>
          <a:p>
            <a:pPr marL="317500" indent="-304800">
              <a:lnSpc>
                <a:spcPct val="100000"/>
              </a:lnSpc>
              <a:spcBef>
                <a:spcPts val="765"/>
              </a:spcBef>
              <a:buAutoNum type="arabicPeriod" startAt="3"/>
              <a:tabLst>
                <a:tab pos="317500" algn="l"/>
              </a:tabLst>
            </a:pPr>
            <a:r>
              <a:rPr sz="2400" dirty="0">
                <a:latin typeface="Times New Roman"/>
                <a:cs typeface="Times New Roman"/>
              </a:rPr>
              <a:t>Output</a:t>
            </a:r>
            <a:r>
              <a:rPr sz="2400" spc="-30"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list</a:t>
            </a:r>
            <a:r>
              <a:rPr sz="2400" spc="-20"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dirty="0">
                <a:latin typeface="Times New Roman"/>
                <a:cs typeface="Times New Roman"/>
              </a:rPr>
              <a:t>hypotheses</a:t>
            </a:r>
            <a:r>
              <a:rPr sz="2400" spc="-15" dirty="0">
                <a:latin typeface="Times New Roman"/>
                <a:cs typeface="Times New Roman"/>
              </a:rPr>
              <a:t> </a:t>
            </a:r>
            <a:r>
              <a:rPr sz="2400" dirty="0">
                <a:latin typeface="Times New Roman"/>
                <a:cs typeface="Times New Roman"/>
              </a:rPr>
              <a:t>in</a:t>
            </a:r>
            <a:r>
              <a:rPr sz="2400" spc="-10" dirty="0">
                <a:latin typeface="Times New Roman"/>
                <a:cs typeface="Times New Roman"/>
              </a:rPr>
              <a:t> </a:t>
            </a:r>
            <a:r>
              <a:rPr sz="2400" b="1" i="1" spc="-10" dirty="0">
                <a:latin typeface="Times New Roman"/>
                <a:cs typeface="Times New Roman"/>
              </a:rPr>
              <a:t>VersionSpace</a:t>
            </a:r>
            <a:endParaRPr sz="2400">
              <a:latin typeface="Times New Roman"/>
              <a:cs typeface="Times New Roman"/>
            </a:endParaRPr>
          </a:p>
          <a:p>
            <a:pPr>
              <a:lnSpc>
                <a:spcPct val="100000"/>
              </a:lnSpc>
              <a:spcBef>
                <a:spcPts val="690"/>
              </a:spcBef>
              <a:buFont typeface="Times New Roman"/>
              <a:buAutoNum type="arabicPeriod" startAt="3"/>
            </a:pPr>
            <a:endParaRPr sz="2400">
              <a:latin typeface="Times New Roman"/>
              <a:cs typeface="Times New Roman"/>
            </a:endParaRPr>
          </a:p>
          <a:p>
            <a:pPr marL="12700">
              <a:lnSpc>
                <a:spcPct val="100000"/>
              </a:lnSpc>
              <a:spcBef>
                <a:spcPts val="5"/>
              </a:spcBef>
            </a:pPr>
            <a:r>
              <a:rPr sz="1700" dirty="0">
                <a:latin typeface="Times New Roman"/>
                <a:cs typeface="Times New Roman"/>
              </a:rPr>
              <a:t>The</a:t>
            </a:r>
            <a:r>
              <a:rPr sz="1700" spc="75" dirty="0">
                <a:latin typeface="Times New Roman"/>
                <a:cs typeface="Times New Roman"/>
              </a:rPr>
              <a:t> </a:t>
            </a:r>
            <a:r>
              <a:rPr sz="1700" spc="-40" dirty="0">
                <a:latin typeface="Times New Roman"/>
                <a:cs typeface="Times New Roman"/>
              </a:rPr>
              <a:t>LIST-</a:t>
            </a:r>
            <a:r>
              <a:rPr sz="1700" spc="-10" dirty="0">
                <a:latin typeface="Times New Roman"/>
                <a:cs typeface="Times New Roman"/>
              </a:rPr>
              <a:t>THEN-</a:t>
            </a:r>
            <a:r>
              <a:rPr sz="1700" spc="-35" dirty="0">
                <a:latin typeface="Times New Roman"/>
                <a:cs typeface="Times New Roman"/>
              </a:rPr>
              <a:t>ELIMINATE</a:t>
            </a:r>
            <a:r>
              <a:rPr sz="1700" spc="-60" dirty="0">
                <a:latin typeface="Times New Roman"/>
                <a:cs typeface="Times New Roman"/>
              </a:rPr>
              <a:t> </a:t>
            </a:r>
            <a:r>
              <a:rPr sz="1700" spc="-10" dirty="0">
                <a:latin typeface="Times New Roman"/>
                <a:cs typeface="Times New Roman"/>
              </a:rPr>
              <a:t>Algorithm</a:t>
            </a:r>
            <a:endParaRPr sz="1700">
              <a:latin typeface="Times New Roman"/>
              <a:cs typeface="Times New Roman"/>
            </a:endParaRPr>
          </a:p>
          <a:p>
            <a:pPr>
              <a:lnSpc>
                <a:spcPct val="100000"/>
              </a:lnSpc>
            </a:pPr>
            <a:endParaRPr sz="1700">
              <a:latin typeface="Times New Roman"/>
              <a:cs typeface="Times New Roman"/>
            </a:endParaRPr>
          </a:p>
          <a:p>
            <a:pPr>
              <a:lnSpc>
                <a:spcPct val="100000"/>
              </a:lnSpc>
              <a:spcBef>
                <a:spcPts val="355"/>
              </a:spcBef>
            </a:pPr>
            <a:endParaRPr sz="1700">
              <a:latin typeface="Times New Roman"/>
              <a:cs typeface="Times New Roman"/>
            </a:endParaRPr>
          </a:p>
          <a:p>
            <a:pPr marL="240029" lvl="1" indent="-227329">
              <a:lnSpc>
                <a:spcPct val="100000"/>
              </a:lnSpc>
              <a:spcBef>
                <a:spcPts val="5"/>
              </a:spcBef>
              <a:buFont typeface="Arial MT"/>
              <a:buChar char="•"/>
              <a:tabLst>
                <a:tab pos="240029" algn="l"/>
              </a:tabLst>
            </a:pPr>
            <a:r>
              <a:rPr sz="2400" b="1" spc="-10" dirty="0">
                <a:latin typeface="Times New Roman"/>
                <a:cs typeface="Times New Roman"/>
              </a:rPr>
              <a:t>List-</a:t>
            </a:r>
            <a:r>
              <a:rPr sz="2400" b="1" spc="-20" dirty="0">
                <a:latin typeface="Times New Roman"/>
                <a:cs typeface="Times New Roman"/>
              </a:rPr>
              <a:t>Then-</a:t>
            </a:r>
            <a:r>
              <a:rPr sz="2400" b="1" dirty="0">
                <a:latin typeface="Times New Roman"/>
                <a:cs typeface="Times New Roman"/>
              </a:rPr>
              <a:t>Eliminate</a:t>
            </a:r>
            <a:r>
              <a:rPr sz="2400" b="1" spc="-35" dirty="0">
                <a:latin typeface="Times New Roman"/>
                <a:cs typeface="Times New Roman"/>
              </a:rPr>
              <a:t> </a:t>
            </a:r>
            <a:r>
              <a:rPr sz="2400" dirty="0">
                <a:latin typeface="Times New Roman"/>
                <a:cs typeface="Times New Roman"/>
              </a:rPr>
              <a:t>works</a:t>
            </a:r>
            <a:r>
              <a:rPr sz="2400" spc="-5" dirty="0">
                <a:latin typeface="Times New Roman"/>
                <a:cs typeface="Times New Roman"/>
              </a:rPr>
              <a:t> </a:t>
            </a:r>
            <a:r>
              <a:rPr sz="2400" dirty="0">
                <a:latin typeface="Times New Roman"/>
                <a:cs typeface="Times New Roman"/>
              </a:rPr>
              <a:t>in principle,</a:t>
            </a:r>
            <a:r>
              <a:rPr sz="2400" spc="-40" dirty="0">
                <a:latin typeface="Times New Roman"/>
                <a:cs typeface="Times New Roman"/>
              </a:rPr>
              <a:t> </a:t>
            </a:r>
            <a:r>
              <a:rPr sz="2400" dirty="0">
                <a:latin typeface="Times New Roman"/>
                <a:cs typeface="Times New Roman"/>
              </a:rPr>
              <a:t>so</a:t>
            </a:r>
            <a:r>
              <a:rPr sz="2400" spc="-5" dirty="0">
                <a:latin typeface="Times New Roman"/>
                <a:cs typeface="Times New Roman"/>
              </a:rPr>
              <a:t> </a:t>
            </a:r>
            <a:r>
              <a:rPr sz="2400" dirty="0">
                <a:latin typeface="Times New Roman"/>
                <a:cs typeface="Times New Roman"/>
              </a:rPr>
              <a:t>long</a:t>
            </a:r>
            <a:r>
              <a:rPr sz="2400" spc="-15" dirty="0">
                <a:latin typeface="Times New Roman"/>
                <a:cs typeface="Times New Roman"/>
              </a:rPr>
              <a:t> </a:t>
            </a:r>
            <a:r>
              <a:rPr sz="2400" dirty="0">
                <a:latin typeface="Times New Roman"/>
                <a:cs typeface="Times New Roman"/>
              </a:rPr>
              <a:t>as</a:t>
            </a:r>
            <a:r>
              <a:rPr sz="2400" spc="-5" dirty="0">
                <a:latin typeface="Times New Roman"/>
                <a:cs typeface="Times New Roman"/>
              </a:rPr>
              <a:t> </a:t>
            </a:r>
            <a:r>
              <a:rPr sz="2400" dirty="0">
                <a:latin typeface="Times New Roman"/>
                <a:cs typeface="Times New Roman"/>
              </a:rPr>
              <a:t>version</a:t>
            </a:r>
            <a:r>
              <a:rPr sz="2400" spc="-25" dirty="0">
                <a:latin typeface="Times New Roman"/>
                <a:cs typeface="Times New Roman"/>
              </a:rPr>
              <a:t> </a:t>
            </a:r>
            <a:r>
              <a:rPr sz="2400" dirty="0">
                <a:latin typeface="Times New Roman"/>
                <a:cs typeface="Times New Roman"/>
              </a:rPr>
              <a:t>space</a:t>
            </a:r>
            <a:r>
              <a:rPr sz="2400" spc="-5"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spc="-10" dirty="0">
                <a:latin typeface="Times New Roman"/>
                <a:cs typeface="Times New Roman"/>
              </a:rPr>
              <a:t>finite.</a:t>
            </a:r>
            <a:endParaRPr sz="2400">
              <a:latin typeface="Times New Roman"/>
              <a:cs typeface="Times New Roman"/>
            </a:endParaRPr>
          </a:p>
          <a:p>
            <a:pPr marL="240029" marR="5080" lvl="1" indent="-227329">
              <a:lnSpc>
                <a:spcPts val="2590"/>
              </a:lnSpc>
              <a:spcBef>
                <a:spcPts val="1045"/>
              </a:spcBef>
              <a:buFont typeface="Arial MT"/>
              <a:buChar char="•"/>
              <a:tabLst>
                <a:tab pos="241300" algn="l"/>
              </a:tabLst>
            </a:pPr>
            <a:r>
              <a:rPr sz="2400" dirty="0">
                <a:latin typeface="Times New Roman"/>
                <a:cs typeface="Times New Roman"/>
              </a:rPr>
              <a:t>However,</a:t>
            </a:r>
            <a:r>
              <a:rPr sz="2400" spc="-20" dirty="0">
                <a:latin typeface="Times New Roman"/>
                <a:cs typeface="Times New Roman"/>
              </a:rPr>
              <a:t> </a:t>
            </a:r>
            <a:r>
              <a:rPr sz="2400" dirty="0">
                <a:latin typeface="Times New Roman"/>
                <a:cs typeface="Times New Roman"/>
              </a:rPr>
              <a:t>since</a:t>
            </a:r>
            <a:r>
              <a:rPr sz="2400" spc="-30" dirty="0">
                <a:latin typeface="Times New Roman"/>
                <a:cs typeface="Times New Roman"/>
              </a:rPr>
              <a:t> </a:t>
            </a:r>
            <a:r>
              <a:rPr sz="2400" dirty="0">
                <a:latin typeface="Times New Roman"/>
                <a:cs typeface="Times New Roman"/>
              </a:rPr>
              <a:t>it</a:t>
            </a:r>
            <a:r>
              <a:rPr sz="2400" spc="-35" dirty="0">
                <a:latin typeface="Times New Roman"/>
                <a:cs typeface="Times New Roman"/>
              </a:rPr>
              <a:t> </a:t>
            </a:r>
            <a:r>
              <a:rPr sz="2400" dirty="0">
                <a:latin typeface="Times New Roman"/>
                <a:cs typeface="Times New Roman"/>
              </a:rPr>
              <a:t>requires</a:t>
            </a:r>
            <a:r>
              <a:rPr sz="2400" spc="-35" dirty="0">
                <a:latin typeface="Times New Roman"/>
                <a:cs typeface="Times New Roman"/>
              </a:rPr>
              <a:t> </a:t>
            </a:r>
            <a:r>
              <a:rPr sz="2400" dirty="0">
                <a:latin typeface="Times New Roman"/>
                <a:cs typeface="Times New Roman"/>
              </a:rPr>
              <a:t>exhaustive</a:t>
            </a:r>
            <a:r>
              <a:rPr sz="2400" spc="-50" dirty="0">
                <a:latin typeface="Times New Roman"/>
                <a:cs typeface="Times New Roman"/>
              </a:rPr>
              <a:t> </a:t>
            </a:r>
            <a:r>
              <a:rPr sz="2400" dirty="0">
                <a:latin typeface="Times New Roman"/>
                <a:cs typeface="Times New Roman"/>
              </a:rPr>
              <a:t>enumeration</a:t>
            </a:r>
            <a:r>
              <a:rPr sz="2400" spc="-40" dirty="0">
                <a:latin typeface="Times New Roman"/>
                <a:cs typeface="Times New Roman"/>
              </a:rPr>
              <a:t> </a:t>
            </a:r>
            <a:r>
              <a:rPr sz="2400" dirty="0">
                <a:latin typeface="Times New Roman"/>
                <a:cs typeface="Times New Roman"/>
              </a:rPr>
              <a:t>of</a:t>
            </a:r>
            <a:r>
              <a:rPr sz="2400" spc="-20" dirty="0">
                <a:latin typeface="Times New Roman"/>
                <a:cs typeface="Times New Roman"/>
              </a:rPr>
              <a:t> </a:t>
            </a:r>
            <a:r>
              <a:rPr sz="2400" dirty="0">
                <a:latin typeface="Times New Roman"/>
                <a:cs typeface="Times New Roman"/>
              </a:rPr>
              <a:t>all</a:t>
            </a:r>
            <a:r>
              <a:rPr sz="2400" spc="-35" dirty="0">
                <a:latin typeface="Times New Roman"/>
                <a:cs typeface="Times New Roman"/>
              </a:rPr>
              <a:t> </a:t>
            </a:r>
            <a:r>
              <a:rPr sz="2400" dirty="0">
                <a:latin typeface="Times New Roman"/>
                <a:cs typeface="Times New Roman"/>
              </a:rPr>
              <a:t>hypotheses</a:t>
            </a:r>
            <a:r>
              <a:rPr sz="2400" spc="-35" dirty="0">
                <a:latin typeface="Times New Roman"/>
                <a:cs typeface="Times New Roman"/>
              </a:rPr>
              <a:t> </a:t>
            </a:r>
            <a:r>
              <a:rPr sz="2400" dirty="0">
                <a:latin typeface="Times New Roman"/>
                <a:cs typeface="Times New Roman"/>
              </a:rPr>
              <a:t>in</a:t>
            </a:r>
            <a:r>
              <a:rPr sz="2400" spc="-30" dirty="0">
                <a:latin typeface="Times New Roman"/>
                <a:cs typeface="Times New Roman"/>
              </a:rPr>
              <a:t> </a:t>
            </a:r>
            <a:r>
              <a:rPr sz="2400" dirty="0">
                <a:latin typeface="Times New Roman"/>
                <a:cs typeface="Times New Roman"/>
              </a:rPr>
              <a:t>practice</a:t>
            </a:r>
            <a:r>
              <a:rPr sz="2400" spc="-50" dirty="0">
                <a:latin typeface="Times New Roman"/>
                <a:cs typeface="Times New Roman"/>
              </a:rPr>
              <a:t> </a:t>
            </a:r>
            <a:r>
              <a:rPr sz="2400" dirty="0">
                <a:latin typeface="Times New Roman"/>
                <a:cs typeface="Times New Roman"/>
              </a:rPr>
              <a:t>it</a:t>
            </a:r>
            <a:r>
              <a:rPr sz="2400" spc="-40" dirty="0">
                <a:latin typeface="Times New Roman"/>
                <a:cs typeface="Times New Roman"/>
              </a:rPr>
              <a:t> </a:t>
            </a:r>
            <a:r>
              <a:rPr sz="2400" spc="-25" dirty="0">
                <a:latin typeface="Times New Roman"/>
                <a:cs typeface="Times New Roman"/>
              </a:rPr>
              <a:t>is 	</a:t>
            </a:r>
            <a:r>
              <a:rPr sz="2400" dirty="0">
                <a:latin typeface="Times New Roman"/>
                <a:cs typeface="Times New Roman"/>
              </a:rPr>
              <a:t>not</a:t>
            </a:r>
            <a:r>
              <a:rPr sz="2400" spc="-10" dirty="0">
                <a:latin typeface="Times New Roman"/>
                <a:cs typeface="Times New Roman"/>
              </a:rPr>
              <a:t> feasible.</a:t>
            </a:r>
            <a:endParaRPr sz="2400">
              <a:latin typeface="Times New Roman"/>
              <a:cs typeface="Times New Roman"/>
            </a:endParaRPr>
          </a:p>
        </p:txBody>
      </p:sp>
      <p:sp>
        <p:nvSpPr>
          <p:cNvPr id="4" name="object 4"/>
          <p:cNvSpPr/>
          <p:nvPr/>
        </p:nvSpPr>
        <p:spPr>
          <a:xfrm>
            <a:off x="876300" y="3941064"/>
            <a:ext cx="10605770" cy="38100"/>
          </a:xfrm>
          <a:custGeom>
            <a:avLst/>
            <a:gdLst/>
            <a:ahLst/>
            <a:cxnLst/>
            <a:rect l="l" t="t" r="r" b="b"/>
            <a:pathLst>
              <a:path w="10605770" h="38100">
                <a:moveTo>
                  <a:pt x="0" y="37718"/>
                </a:moveTo>
                <a:lnTo>
                  <a:pt x="10605150" y="0"/>
                </a:lnTo>
              </a:path>
            </a:pathLst>
          </a:custGeom>
          <a:ln w="6095">
            <a:solidFill>
              <a:srgbClr val="5B9AD5"/>
            </a:solidFill>
          </a:ln>
        </p:spPr>
        <p:txBody>
          <a:bodyPr wrap="square" lIns="0" tIns="0" rIns="0" bIns="0" rtlCol="0"/>
          <a:lstStyle/>
          <a:p>
            <a:endParaRPr/>
          </a:p>
        </p:txBody>
      </p:sp>
      <p:sp>
        <p:nvSpPr>
          <p:cNvPr id="5" name="object 5"/>
          <p:cNvSpPr/>
          <p:nvPr/>
        </p:nvSpPr>
        <p:spPr>
          <a:xfrm>
            <a:off x="848867" y="1923288"/>
            <a:ext cx="10605770" cy="0"/>
          </a:xfrm>
          <a:custGeom>
            <a:avLst/>
            <a:gdLst/>
            <a:ahLst/>
            <a:cxnLst/>
            <a:rect l="l" t="t" r="r" b="b"/>
            <a:pathLst>
              <a:path w="10605770">
                <a:moveTo>
                  <a:pt x="0" y="0"/>
                </a:moveTo>
                <a:lnTo>
                  <a:pt x="10605150" y="0"/>
                </a:lnTo>
              </a:path>
            </a:pathLst>
          </a:custGeom>
          <a:ln w="6095">
            <a:solidFill>
              <a:srgbClr val="5B9AD5"/>
            </a:solidFill>
          </a:ln>
        </p:spPr>
        <p:txBody>
          <a:bodyPr wrap="square" lIns="0" tIns="0" rIns="0" bIns="0" rtlCol="0"/>
          <a:lstStyle/>
          <a:p>
            <a:endParaRPr/>
          </a:p>
        </p:txBody>
      </p:sp>
      <p:sp>
        <p:nvSpPr>
          <p:cNvPr id="7" name="object 7"/>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71</a:t>
            </a:fld>
            <a:endParaRPr spc="-25"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72</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972185">
              <a:lnSpc>
                <a:spcPct val="100000"/>
              </a:lnSpc>
              <a:spcBef>
                <a:spcPts val="105"/>
              </a:spcBef>
            </a:pPr>
            <a:r>
              <a:rPr sz="3200" b="0" dirty="0">
                <a:latin typeface="Times New Roman"/>
                <a:cs typeface="Times New Roman"/>
              </a:rPr>
              <a:t>A</a:t>
            </a:r>
            <a:r>
              <a:rPr sz="3200" b="0" spc="-200" dirty="0">
                <a:latin typeface="Times New Roman"/>
                <a:cs typeface="Times New Roman"/>
              </a:rPr>
              <a:t> </a:t>
            </a:r>
            <a:r>
              <a:rPr sz="3200" b="0" dirty="0">
                <a:latin typeface="Times New Roman"/>
                <a:cs typeface="Times New Roman"/>
              </a:rPr>
              <a:t>More</a:t>
            </a:r>
            <a:r>
              <a:rPr sz="3200" b="0" spc="-65" dirty="0">
                <a:latin typeface="Times New Roman"/>
                <a:cs typeface="Times New Roman"/>
              </a:rPr>
              <a:t> </a:t>
            </a:r>
            <a:r>
              <a:rPr sz="3200" b="0" dirty="0">
                <a:latin typeface="Times New Roman"/>
                <a:cs typeface="Times New Roman"/>
              </a:rPr>
              <a:t>Compact</a:t>
            </a:r>
            <a:r>
              <a:rPr sz="3200" b="0" spc="-70" dirty="0">
                <a:latin typeface="Times New Roman"/>
                <a:cs typeface="Times New Roman"/>
              </a:rPr>
              <a:t> </a:t>
            </a:r>
            <a:r>
              <a:rPr sz="3200" b="0" dirty="0">
                <a:latin typeface="Times New Roman"/>
                <a:cs typeface="Times New Roman"/>
              </a:rPr>
              <a:t>Representation</a:t>
            </a:r>
            <a:r>
              <a:rPr sz="3200" b="0" spc="-85" dirty="0">
                <a:latin typeface="Times New Roman"/>
                <a:cs typeface="Times New Roman"/>
              </a:rPr>
              <a:t> </a:t>
            </a:r>
            <a:r>
              <a:rPr sz="3200" b="0" dirty="0">
                <a:latin typeface="Times New Roman"/>
                <a:cs typeface="Times New Roman"/>
              </a:rPr>
              <a:t>for</a:t>
            </a:r>
            <a:r>
              <a:rPr sz="3200" b="0" spc="-95" dirty="0">
                <a:latin typeface="Times New Roman"/>
                <a:cs typeface="Times New Roman"/>
              </a:rPr>
              <a:t> </a:t>
            </a:r>
            <a:r>
              <a:rPr sz="3200" b="0" spc="-35" dirty="0">
                <a:latin typeface="Times New Roman"/>
                <a:cs typeface="Times New Roman"/>
              </a:rPr>
              <a:t>Version</a:t>
            </a:r>
            <a:r>
              <a:rPr sz="3200" b="0" spc="-60" dirty="0">
                <a:latin typeface="Times New Roman"/>
                <a:cs typeface="Times New Roman"/>
              </a:rPr>
              <a:t> </a:t>
            </a:r>
            <a:r>
              <a:rPr sz="3200" b="0" spc="-10" dirty="0">
                <a:latin typeface="Times New Roman"/>
                <a:cs typeface="Times New Roman"/>
              </a:rPr>
              <a:t>Spaces</a:t>
            </a:r>
            <a:endParaRPr sz="3200">
              <a:latin typeface="Times New Roman"/>
              <a:cs typeface="Times New Roman"/>
            </a:endParaRPr>
          </a:p>
        </p:txBody>
      </p:sp>
      <p:sp>
        <p:nvSpPr>
          <p:cNvPr id="3" name="object 3"/>
          <p:cNvSpPr txBox="1"/>
          <p:nvPr/>
        </p:nvSpPr>
        <p:spPr>
          <a:xfrm>
            <a:off x="946214" y="1408560"/>
            <a:ext cx="10001250" cy="1266190"/>
          </a:xfrm>
          <a:prstGeom prst="rect">
            <a:avLst/>
          </a:prstGeom>
        </p:spPr>
        <p:txBody>
          <a:bodyPr vert="horz" wrap="square" lIns="0" tIns="102235" rIns="0" bIns="0" rtlCol="0">
            <a:spAutoFit/>
          </a:bodyPr>
          <a:lstStyle/>
          <a:p>
            <a:pPr marL="240029" indent="-227329">
              <a:lnSpc>
                <a:spcPct val="100000"/>
              </a:lnSpc>
              <a:spcBef>
                <a:spcPts val="805"/>
              </a:spcBef>
              <a:buFont typeface="Arial MT"/>
              <a:buChar char="•"/>
              <a:tabLst>
                <a:tab pos="240029" algn="l"/>
              </a:tabLst>
            </a:pPr>
            <a:r>
              <a:rPr sz="2400" dirty="0">
                <a:latin typeface="Times New Roman"/>
                <a:cs typeface="Times New Roman"/>
              </a:rPr>
              <a:t>The</a:t>
            </a:r>
            <a:r>
              <a:rPr sz="2400" spc="-20" dirty="0">
                <a:latin typeface="Times New Roman"/>
                <a:cs typeface="Times New Roman"/>
              </a:rPr>
              <a:t> </a:t>
            </a:r>
            <a:r>
              <a:rPr sz="2400" dirty="0">
                <a:latin typeface="Times New Roman"/>
                <a:cs typeface="Times New Roman"/>
              </a:rPr>
              <a:t>version space</a:t>
            </a:r>
            <a:r>
              <a:rPr sz="2400" spc="-15" dirty="0">
                <a:latin typeface="Times New Roman"/>
                <a:cs typeface="Times New Roman"/>
              </a:rPr>
              <a:t> </a:t>
            </a:r>
            <a:r>
              <a:rPr sz="2400" dirty="0">
                <a:latin typeface="Times New Roman"/>
                <a:cs typeface="Times New Roman"/>
              </a:rPr>
              <a:t>is represented</a:t>
            </a:r>
            <a:r>
              <a:rPr sz="2400" spc="-45" dirty="0">
                <a:latin typeface="Times New Roman"/>
                <a:cs typeface="Times New Roman"/>
              </a:rPr>
              <a:t> </a:t>
            </a:r>
            <a:r>
              <a:rPr sz="2400" dirty="0">
                <a:latin typeface="Times New Roman"/>
                <a:cs typeface="Times New Roman"/>
              </a:rPr>
              <a:t>by</a:t>
            </a:r>
            <a:r>
              <a:rPr sz="2400" spc="5" dirty="0">
                <a:latin typeface="Times New Roman"/>
                <a:cs typeface="Times New Roman"/>
              </a:rPr>
              <a:t> </a:t>
            </a:r>
            <a:r>
              <a:rPr sz="2400" dirty="0">
                <a:latin typeface="Times New Roman"/>
                <a:cs typeface="Times New Roman"/>
              </a:rPr>
              <a:t>its</a:t>
            </a:r>
            <a:r>
              <a:rPr sz="2400" spc="-30" dirty="0">
                <a:latin typeface="Times New Roman"/>
                <a:cs typeface="Times New Roman"/>
              </a:rPr>
              <a:t> </a:t>
            </a:r>
            <a:r>
              <a:rPr sz="2400" dirty="0">
                <a:latin typeface="Times New Roman"/>
                <a:cs typeface="Times New Roman"/>
              </a:rPr>
              <a:t>most</a:t>
            </a:r>
            <a:r>
              <a:rPr sz="2400" spc="15" dirty="0">
                <a:latin typeface="Times New Roman"/>
                <a:cs typeface="Times New Roman"/>
              </a:rPr>
              <a:t> </a:t>
            </a:r>
            <a:r>
              <a:rPr sz="2400" dirty="0">
                <a:latin typeface="Times New Roman"/>
                <a:cs typeface="Times New Roman"/>
              </a:rPr>
              <a:t>general</a:t>
            </a:r>
            <a:r>
              <a:rPr sz="2400" spc="-35" dirty="0">
                <a:latin typeface="Times New Roman"/>
                <a:cs typeface="Times New Roman"/>
              </a:rPr>
              <a:t> </a:t>
            </a:r>
            <a:r>
              <a:rPr sz="2400" dirty="0">
                <a:latin typeface="Times New Roman"/>
                <a:cs typeface="Times New Roman"/>
              </a:rPr>
              <a:t>and least</a:t>
            </a:r>
            <a:r>
              <a:rPr sz="2400" spc="-25" dirty="0">
                <a:latin typeface="Times New Roman"/>
                <a:cs typeface="Times New Roman"/>
              </a:rPr>
              <a:t> </a:t>
            </a:r>
            <a:r>
              <a:rPr sz="2400" dirty="0">
                <a:latin typeface="Times New Roman"/>
                <a:cs typeface="Times New Roman"/>
              </a:rPr>
              <a:t>general</a:t>
            </a:r>
            <a:r>
              <a:rPr sz="2400" spc="-15" dirty="0">
                <a:latin typeface="Times New Roman"/>
                <a:cs typeface="Times New Roman"/>
              </a:rPr>
              <a:t> </a:t>
            </a:r>
            <a:r>
              <a:rPr sz="2400" spc="-10" dirty="0">
                <a:latin typeface="Times New Roman"/>
                <a:cs typeface="Times New Roman"/>
              </a:rPr>
              <a:t>members.</a:t>
            </a:r>
            <a:endParaRPr sz="2400">
              <a:latin typeface="Times New Roman"/>
              <a:cs typeface="Times New Roman"/>
            </a:endParaRPr>
          </a:p>
          <a:p>
            <a:pPr marL="240029" marR="5080" indent="-227329">
              <a:lnSpc>
                <a:spcPts val="2590"/>
              </a:lnSpc>
              <a:spcBef>
                <a:spcPts val="1040"/>
              </a:spcBef>
              <a:buFont typeface="Arial MT"/>
              <a:buChar char="•"/>
              <a:tabLst>
                <a:tab pos="241300" algn="l"/>
              </a:tabLst>
            </a:pPr>
            <a:r>
              <a:rPr sz="2400" dirty="0">
                <a:latin typeface="Times New Roman"/>
                <a:cs typeface="Times New Roman"/>
              </a:rPr>
              <a:t>These</a:t>
            </a:r>
            <a:r>
              <a:rPr sz="2400" spc="-20" dirty="0">
                <a:latin typeface="Times New Roman"/>
                <a:cs typeface="Times New Roman"/>
              </a:rPr>
              <a:t> </a:t>
            </a:r>
            <a:r>
              <a:rPr sz="2400" dirty="0">
                <a:latin typeface="Times New Roman"/>
                <a:cs typeface="Times New Roman"/>
              </a:rPr>
              <a:t>members form</a:t>
            </a:r>
            <a:r>
              <a:rPr sz="2400" spc="-10" dirty="0">
                <a:latin typeface="Times New Roman"/>
                <a:cs typeface="Times New Roman"/>
              </a:rPr>
              <a:t> </a:t>
            </a:r>
            <a:r>
              <a:rPr sz="2400" dirty="0">
                <a:latin typeface="Times New Roman"/>
                <a:cs typeface="Times New Roman"/>
              </a:rPr>
              <a:t>general</a:t>
            </a:r>
            <a:r>
              <a:rPr sz="2400" spc="-30" dirty="0">
                <a:latin typeface="Times New Roman"/>
                <a:cs typeface="Times New Roman"/>
              </a:rPr>
              <a:t> </a:t>
            </a:r>
            <a:r>
              <a:rPr sz="2400" dirty="0">
                <a:latin typeface="Times New Roman"/>
                <a:cs typeface="Times New Roman"/>
              </a:rPr>
              <a:t>and</a:t>
            </a:r>
            <a:r>
              <a:rPr sz="2400" spc="-5" dirty="0">
                <a:latin typeface="Times New Roman"/>
                <a:cs typeface="Times New Roman"/>
              </a:rPr>
              <a:t> </a:t>
            </a:r>
            <a:r>
              <a:rPr sz="2400" dirty="0">
                <a:latin typeface="Times New Roman"/>
                <a:cs typeface="Times New Roman"/>
              </a:rPr>
              <a:t>specific</a:t>
            </a:r>
            <a:r>
              <a:rPr sz="2400" spc="-25" dirty="0">
                <a:latin typeface="Times New Roman"/>
                <a:cs typeface="Times New Roman"/>
              </a:rPr>
              <a:t> </a:t>
            </a:r>
            <a:r>
              <a:rPr sz="2400" dirty="0">
                <a:latin typeface="Times New Roman"/>
                <a:cs typeface="Times New Roman"/>
              </a:rPr>
              <a:t>boundary</a:t>
            </a:r>
            <a:r>
              <a:rPr sz="2400" spc="-25" dirty="0">
                <a:latin typeface="Times New Roman"/>
                <a:cs typeface="Times New Roman"/>
              </a:rPr>
              <a:t> </a:t>
            </a:r>
            <a:r>
              <a:rPr sz="2400" dirty="0">
                <a:latin typeface="Times New Roman"/>
                <a:cs typeface="Times New Roman"/>
              </a:rPr>
              <a:t>sets</a:t>
            </a:r>
            <a:r>
              <a:rPr sz="2400" spc="-15" dirty="0">
                <a:latin typeface="Times New Roman"/>
                <a:cs typeface="Times New Roman"/>
              </a:rPr>
              <a:t> </a:t>
            </a:r>
            <a:r>
              <a:rPr sz="2400" dirty="0">
                <a:latin typeface="Times New Roman"/>
                <a:cs typeface="Times New Roman"/>
              </a:rPr>
              <a:t>that</a:t>
            </a:r>
            <a:r>
              <a:rPr sz="2400" spc="-25" dirty="0">
                <a:latin typeface="Times New Roman"/>
                <a:cs typeface="Times New Roman"/>
              </a:rPr>
              <a:t> </a:t>
            </a:r>
            <a:r>
              <a:rPr sz="2400" dirty="0">
                <a:latin typeface="Times New Roman"/>
                <a:cs typeface="Times New Roman"/>
              </a:rPr>
              <a:t>delimit</a:t>
            </a:r>
            <a:r>
              <a:rPr sz="2400" spc="-30" dirty="0">
                <a:latin typeface="Times New Roman"/>
                <a:cs typeface="Times New Roman"/>
              </a:rPr>
              <a:t> </a:t>
            </a:r>
            <a:r>
              <a:rPr sz="2400" dirty="0">
                <a:latin typeface="Times New Roman"/>
                <a:cs typeface="Times New Roman"/>
              </a:rPr>
              <a:t>the</a:t>
            </a:r>
            <a:r>
              <a:rPr sz="2400" spc="-30" dirty="0">
                <a:latin typeface="Times New Roman"/>
                <a:cs typeface="Times New Roman"/>
              </a:rPr>
              <a:t> </a:t>
            </a:r>
            <a:r>
              <a:rPr sz="2400" spc="-10" dirty="0">
                <a:latin typeface="Times New Roman"/>
                <a:cs typeface="Times New Roman"/>
              </a:rPr>
              <a:t>version 	</a:t>
            </a:r>
            <a:r>
              <a:rPr sz="2400" dirty="0">
                <a:latin typeface="Times New Roman"/>
                <a:cs typeface="Times New Roman"/>
              </a:rPr>
              <a:t>space</a:t>
            </a:r>
            <a:r>
              <a:rPr sz="2400" spc="-10" dirty="0">
                <a:latin typeface="Times New Roman"/>
                <a:cs typeface="Times New Roman"/>
              </a:rPr>
              <a:t> </a:t>
            </a:r>
            <a:r>
              <a:rPr sz="2400" dirty="0">
                <a:latin typeface="Times New Roman"/>
                <a:cs typeface="Times New Roman"/>
              </a:rPr>
              <a:t>within</a:t>
            </a:r>
            <a:r>
              <a:rPr sz="2400" spc="-30" dirty="0">
                <a:latin typeface="Times New Roman"/>
                <a:cs typeface="Times New Roman"/>
              </a:rPr>
              <a:t> </a:t>
            </a:r>
            <a:r>
              <a:rPr sz="2400" dirty="0">
                <a:latin typeface="Times New Roman"/>
                <a:cs typeface="Times New Roman"/>
              </a:rPr>
              <a:t>the</a:t>
            </a:r>
            <a:r>
              <a:rPr sz="2400" spc="-5" dirty="0">
                <a:latin typeface="Times New Roman"/>
                <a:cs typeface="Times New Roman"/>
              </a:rPr>
              <a:t> </a:t>
            </a:r>
            <a:r>
              <a:rPr sz="2400" dirty="0">
                <a:latin typeface="Times New Roman"/>
                <a:cs typeface="Times New Roman"/>
              </a:rPr>
              <a:t>partially</a:t>
            </a:r>
            <a:r>
              <a:rPr sz="2400" spc="-25" dirty="0">
                <a:latin typeface="Times New Roman"/>
                <a:cs typeface="Times New Roman"/>
              </a:rPr>
              <a:t> </a:t>
            </a:r>
            <a:r>
              <a:rPr sz="2400" dirty="0">
                <a:latin typeface="Times New Roman"/>
                <a:cs typeface="Times New Roman"/>
              </a:rPr>
              <a:t>ordered</a:t>
            </a:r>
            <a:r>
              <a:rPr sz="2400" spc="-25" dirty="0">
                <a:latin typeface="Times New Roman"/>
                <a:cs typeface="Times New Roman"/>
              </a:rPr>
              <a:t> </a:t>
            </a:r>
            <a:r>
              <a:rPr sz="2400" dirty="0">
                <a:latin typeface="Times New Roman"/>
                <a:cs typeface="Times New Roman"/>
              </a:rPr>
              <a:t>hypothesis</a:t>
            </a:r>
            <a:r>
              <a:rPr sz="2400" spc="-10" dirty="0">
                <a:latin typeface="Times New Roman"/>
                <a:cs typeface="Times New Roman"/>
              </a:rPr>
              <a:t> space.</a:t>
            </a:r>
            <a:endParaRPr sz="2400">
              <a:latin typeface="Times New Roman"/>
              <a:cs typeface="Times New Roman"/>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16401261"/>
              </p:ext>
            </p:extLst>
          </p:nvPr>
        </p:nvGraphicFramePr>
        <p:xfrm>
          <a:off x="374904" y="3881727"/>
          <a:ext cx="8390887" cy="2900073"/>
        </p:xfrm>
        <a:graphic>
          <a:graphicData uri="http://schemas.openxmlformats.org/drawingml/2006/table">
            <a:tbl>
              <a:tblPr firstRow="1" bandRow="1">
                <a:tableStyleId>{2D5ABB26-0587-4C30-8999-92F81FD0307C}</a:tableStyleId>
              </a:tblPr>
              <a:tblGrid>
                <a:gridCol w="1073150">
                  <a:extLst>
                    <a:ext uri="{9D8B030D-6E8A-4147-A177-3AD203B41FA5}">
                      <a16:colId xmlns:a16="http://schemas.microsoft.com/office/drawing/2014/main" val="20000"/>
                    </a:ext>
                  </a:extLst>
                </a:gridCol>
                <a:gridCol w="808989">
                  <a:extLst>
                    <a:ext uri="{9D8B030D-6E8A-4147-A177-3AD203B41FA5}">
                      <a16:colId xmlns:a16="http://schemas.microsoft.com/office/drawing/2014/main" val="20001"/>
                    </a:ext>
                  </a:extLst>
                </a:gridCol>
                <a:gridCol w="1113155">
                  <a:extLst>
                    <a:ext uri="{9D8B030D-6E8A-4147-A177-3AD203B41FA5}">
                      <a16:colId xmlns:a16="http://schemas.microsoft.com/office/drawing/2014/main" val="20002"/>
                    </a:ext>
                  </a:extLst>
                </a:gridCol>
                <a:gridCol w="1332230">
                  <a:extLst>
                    <a:ext uri="{9D8B030D-6E8A-4147-A177-3AD203B41FA5}">
                      <a16:colId xmlns:a16="http://schemas.microsoft.com/office/drawing/2014/main" val="20003"/>
                    </a:ext>
                  </a:extLst>
                </a:gridCol>
                <a:gridCol w="909954">
                  <a:extLst>
                    <a:ext uri="{9D8B030D-6E8A-4147-A177-3AD203B41FA5}">
                      <a16:colId xmlns:a16="http://schemas.microsoft.com/office/drawing/2014/main" val="20004"/>
                    </a:ext>
                  </a:extLst>
                </a:gridCol>
                <a:gridCol w="802639">
                  <a:extLst>
                    <a:ext uri="{9D8B030D-6E8A-4147-A177-3AD203B41FA5}">
                      <a16:colId xmlns:a16="http://schemas.microsoft.com/office/drawing/2014/main" val="20005"/>
                    </a:ext>
                  </a:extLst>
                </a:gridCol>
                <a:gridCol w="1082675">
                  <a:extLst>
                    <a:ext uri="{9D8B030D-6E8A-4147-A177-3AD203B41FA5}">
                      <a16:colId xmlns:a16="http://schemas.microsoft.com/office/drawing/2014/main" val="20006"/>
                    </a:ext>
                  </a:extLst>
                </a:gridCol>
                <a:gridCol w="1268095">
                  <a:extLst>
                    <a:ext uri="{9D8B030D-6E8A-4147-A177-3AD203B41FA5}">
                      <a16:colId xmlns:a16="http://schemas.microsoft.com/office/drawing/2014/main" val="20007"/>
                    </a:ext>
                  </a:extLst>
                </a:gridCol>
              </a:tblGrid>
              <a:tr h="644217">
                <a:tc>
                  <a:txBody>
                    <a:bodyPr/>
                    <a:lstStyle/>
                    <a:p>
                      <a:pPr algn="ctr">
                        <a:lnSpc>
                          <a:spcPct val="100000"/>
                        </a:lnSpc>
                        <a:spcBef>
                          <a:spcPts val="965"/>
                        </a:spcBef>
                      </a:pPr>
                      <a:r>
                        <a:rPr sz="1800" b="1" spc="-10" dirty="0">
                          <a:solidFill>
                            <a:srgbClr val="FFFFFF"/>
                          </a:solidFill>
                          <a:latin typeface="Times New Roman"/>
                          <a:cs typeface="Times New Roman"/>
                        </a:rPr>
                        <a:t>Example</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algn="ctr">
                        <a:lnSpc>
                          <a:spcPct val="100000"/>
                        </a:lnSpc>
                        <a:spcBef>
                          <a:spcPts val="965"/>
                        </a:spcBef>
                      </a:pPr>
                      <a:r>
                        <a:rPr sz="1800" b="1" spc="-25" dirty="0">
                          <a:solidFill>
                            <a:srgbClr val="FFFFFF"/>
                          </a:solidFill>
                          <a:latin typeface="Times New Roman"/>
                          <a:cs typeface="Times New Roman"/>
                        </a:rPr>
                        <a:t>Sky</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270" algn="ctr">
                        <a:lnSpc>
                          <a:spcPct val="100000"/>
                        </a:lnSpc>
                        <a:spcBef>
                          <a:spcPts val="965"/>
                        </a:spcBef>
                      </a:pPr>
                      <a:r>
                        <a:rPr sz="1800" b="1" spc="-10" dirty="0">
                          <a:solidFill>
                            <a:srgbClr val="FFFFFF"/>
                          </a:solidFill>
                          <a:latin typeface="Times New Roman"/>
                          <a:cs typeface="Times New Roman"/>
                        </a:rPr>
                        <a:t>AirTemp</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R="113664" algn="ctr">
                        <a:lnSpc>
                          <a:spcPct val="100000"/>
                        </a:lnSpc>
                        <a:spcBef>
                          <a:spcPts val="965"/>
                        </a:spcBef>
                      </a:pPr>
                      <a:r>
                        <a:rPr sz="1800" b="1" spc="-10" dirty="0">
                          <a:solidFill>
                            <a:srgbClr val="FFFFFF"/>
                          </a:solidFill>
                          <a:latin typeface="Times New Roman"/>
                          <a:cs typeface="Times New Roman"/>
                        </a:rPr>
                        <a:t>Humidity</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2540" marR="85090" algn="ctr">
                        <a:lnSpc>
                          <a:spcPct val="100000"/>
                        </a:lnSpc>
                        <a:spcBef>
                          <a:spcPts val="965"/>
                        </a:spcBef>
                      </a:pPr>
                      <a:r>
                        <a:rPr sz="1800" b="1" spc="-20" dirty="0">
                          <a:solidFill>
                            <a:srgbClr val="FFFFFF"/>
                          </a:solidFill>
                          <a:latin typeface="Times New Roman"/>
                          <a:cs typeface="Times New Roman"/>
                        </a:rPr>
                        <a:t>Wind</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4445" algn="ctr">
                        <a:lnSpc>
                          <a:spcPct val="100000"/>
                        </a:lnSpc>
                        <a:spcBef>
                          <a:spcPts val="965"/>
                        </a:spcBef>
                      </a:pPr>
                      <a:r>
                        <a:rPr sz="1800" b="1" spc="-10" dirty="0">
                          <a:solidFill>
                            <a:srgbClr val="FFFFFF"/>
                          </a:solidFill>
                          <a:latin typeface="Times New Roman"/>
                          <a:cs typeface="Times New Roman"/>
                        </a:rPr>
                        <a:t>Water</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270" algn="ctr">
                        <a:lnSpc>
                          <a:spcPct val="100000"/>
                        </a:lnSpc>
                        <a:spcBef>
                          <a:spcPts val="965"/>
                        </a:spcBef>
                      </a:pPr>
                      <a:r>
                        <a:rPr sz="1800" b="1" spc="-10" dirty="0">
                          <a:solidFill>
                            <a:srgbClr val="FFFFFF"/>
                          </a:solidFill>
                          <a:latin typeface="Times New Roman"/>
                          <a:cs typeface="Times New Roman"/>
                        </a:rPr>
                        <a:t>Forecast</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tc>
                  <a:txBody>
                    <a:bodyPr/>
                    <a:lstStyle/>
                    <a:p>
                      <a:pPr marL="1905" algn="ctr">
                        <a:lnSpc>
                          <a:spcPct val="100000"/>
                        </a:lnSpc>
                        <a:spcBef>
                          <a:spcPts val="965"/>
                        </a:spcBef>
                      </a:pPr>
                      <a:r>
                        <a:rPr sz="1800" b="1" spc="-10" dirty="0">
                          <a:solidFill>
                            <a:srgbClr val="FFFFFF"/>
                          </a:solidFill>
                          <a:latin typeface="Times New Roman"/>
                          <a:cs typeface="Times New Roman"/>
                        </a:rPr>
                        <a:t>EnjoySport</a:t>
                      </a:r>
                      <a:endParaRPr sz="1800">
                        <a:latin typeface="Times New Roman"/>
                        <a:cs typeface="Times New Roman"/>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AD5"/>
                    </a:solidFill>
                  </a:tcPr>
                </a:tc>
                <a:extLst>
                  <a:ext uri="{0D108BD9-81ED-4DB2-BD59-A6C34878D82A}">
                    <a16:rowId xmlns:a16="http://schemas.microsoft.com/office/drawing/2014/main" val="10000"/>
                  </a:ext>
                </a:extLst>
              </a:tr>
              <a:tr h="563964">
                <a:tc>
                  <a:txBody>
                    <a:bodyPr/>
                    <a:lstStyle/>
                    <a:p>
                      <a:pPr algn="ctr">
                        <a:lnSpc>
                          <a:spcPct val="100000"/>
                        </a:lnSpc>
                        <a:spcBef>
                          <a:spcPts val="695"/>
                        </a:spcBef>
                      </a:pPr>
                      <a:r>
                        <a:rPr sz="1800" b="1" spc="-50" dirty="0">
                          <a:solidFill>
                            <a:srgbClr val="FFFFFF"/>
                          </a:solidFill>
                          <a:latin typeface="Times New Roman"/>
                          <a:cs typeface="Times New Roman"/>
                        </a:rPr>
                        <a:t>1</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695"/>
                        </a:spcBef>
                      </a:pPr>
                      <a:r>
                        <a:rPr sz="1800" spc="-10" dirty="0">
                          <a:latin typeface="Times New Roman"/>
                          <a:cs typeface="Times New Roman"/>
                        </a:rPr>
                        <a:t>Sunny</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695"/>
                        </a:spcBef>
                      </a:pPr>
                      <a:r>
                        <a:rPr sz="1800" spc="-20" dirty="0">
                          <a:latin typeface="Times New Roman"/>
                          <a:cs typeface="Times New Roman"/>
                        </a:rPr>
                        <a:t>Warm</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R="113030" algn="ctr">
                        <a:lnSpc>
                          <a:spcPct val="100000"/>
                        </a:lnSpc>
                        <a:spcBef>
                          <a:spcPts val="695"/>
                        </a:spcBef>
                      </a:pPr>
                      <a:r>
                        <a:rPr sz="1800" spc="-10" dirty="0">
                          <a:latin typeface="Times New Roman"/>
                          <a:cs typeface="Times New Roman"/>
                        </a:rPr>
                        <a:t>Normal</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R="85090" algn="ctr">
                        <a:lnSpc>
                          <a:spcPct val="100000"/>
                        </a:lnSpc>
                        <a:spcBef>
                          <a:spcPts val="695"/>
                        </a:spcBef>
                      </a:pPr>
                      <a:r>
                        <a:rPr sz="1800" spc="-10" dirty="0">
                          <a:latin typeface="Times New Roman"/>
                          <a:cs typeface="Times New Roman"/>
                        </a:rPr>
                        <a:t>Strong</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695"/>
                        </a:spcBef>
                      </a:pPr>
                      <a:r>
                        <a:rPr sz="1800" spc="-20" dirty="0">
                          <a:latin typeface="Times New Roman"/>
                          <a:cs typeface="Times New Roman"/>
                        </a:rPr>
                        <a:t>Warm</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695"/>
                        </a:spcBef>
                      </a:pPr>
                      <a:r>
                        <a:rPr sz="1800" spc="-20" dirty="0">
                          <a:latin typeface="Times New Roman"/>
                          <a:cs typeface="Times New Roman"/>
                        </a:rPr>
                        <a:t>Same</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marL="2540" algn="ctr">
                        <a:lnSpc>
                          <a:spcPct val="100000"/>
                        </a:lnSpc>
                        <a:spcBef>
                          <a:spcPts val="695"/>
                        </a:spcBef>
                      </a:pPr>
                      <a:r>
                        <a:rPr sz="1800" spc="-25" dirty="0">
                          <a:latin typeface="Times New Roman"/>
                          <a:cs typeface="Times New Roman"/>
                        </a:rPr>
                        <a:t>Yes</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1"/>
                  </a:ext>
                </a:extLst>
              </a:tr>
              <a:tr h="563964">
                <a:tc>
                  <a:txBody>
                    <a:bodyPr/>
                    <a:lstStyle/>
                    <a:p>
                      <a:pPr algn="ctr">
                        <a:lnSpc>
                          <a:spcPct val="100000"/>
                        </a:lnSpc>
                        <a:spcBef>
                          <a:spcPts val="695"/>
                        </a:spcBef>
                      </a:pPr>
                      <a:r>
                        <a:rPr sz="1800" b="1" spc="-50" dirty="0">
                          <a:solidFill>
                            <a:srgbClr val="FFFFFF"/>
                          </a:solidFill>
                          <a:latin typeface="Times New Roman"/>
                          <a:cs typeface="Times New Roman"/>
                        </a:rPr>
                        <a:t>2</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695"/>
                        </a:spcBef>
                      </a:pPr>
                      <a:r>
                        <a:rPr sz="1800" spc="-10" dirty="0">
                          <a:latin typeface="Times New Roman"/>
                          <a:cs typeface="Times New Roman"/>
                        </a:rPr>
                        <a:t>Sunny</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05" algn="ctr">
                        <a:lnSpc>
                          <a:spcPct val="100000"/>
                        </a:lnSpc>
                        <a:spcBef>
                          <a:spcPts val="695"/>
                        </a:spcBef>
                      </a:pPr>
                      <a:r>
                        <a:rPr sz="1800" spc="-20" dirty="0">
                          <a:latin typeface="Times New Roman"/>
                          <a:cs typeface="Times New Roman"/>
                        </a:rPr>
                        <a:t>Warm</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R="113030" algn="ctr">
                        <a:lnSpc>
                          <a:spcPct val="100000"/>
                        </a:lnSpc>
                        <a:spcBef>
                          <a:spcPts val="695"/>
                        </a:spcBef>
                      </a:pPr>
                      <a:r>
                        <a:rPr sz="1800" spc="-20" dirty="0">
                          <a:latin typeface="Times New Roman"/>
                          <a:cs typeface="Times New Roman"/>
                        </a:rPr>
                        <a:t>High</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R="85090" algn="ctr">
                        <a:lnSpc>
                          <a:spcPct val="100000"/>
                        </a:lnSpc>
                        <a:spcBef>
                          <a:spcPts val="695"/>
                        </a:spcBef>
                      </a:pPr>
                      <a:r>
                        <a:rPr sz="1800" spc="-10" dirty="0">
                          <a:latin typeface="Times New Roman"/>
                          <a:cs typeface="Times New Roman"/>
                        </a:rPr>
                        <a:t>Strong</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695"/>
                        </a:spcBef>
                      </a:pPr>
                      <a:r>
                        <a:rPr sz="1800" spc="-20" dirty="0">
                          <a:latin typeface="Times New Roman"/>
                          <a:cs typeface="Times New Roman"/>
                        </a:rPr>
                        <a:t>Warm</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gn="ctr">
                        <a:lnSpc>
                          <a:spcPct val="100000"/>
                        </a:lnSpc>
                        <a:spcBef>
                          <a:spcPts val="695"/>
                        </a:spcBef>
                      </a:pPr>
                      <a:r>
                        <a:rPr sz="1800" spc="-20" dirty="0">
                          <a:latin typeface="Times New Roman"/>
                          <a:cs typeface="Times New Roman"/>
                        </a:rPr>
                        <a:t>Same</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2540" algn="ctr">
                        <a:lnSpc>
                          <a:spcPct val="100000"/>
                        </a:lnSpc>
                        <a:spcBef>
                          <a:spcPts val="695"/>
                        </a:spcBef>
                      </a:pPr>
                      <a:r>
                        <a:rPr sz="1800" spc="-25" dirty="0">
                          <a:latin typeface="Times New Roman"/>
                          <a:cs typeface="Times New Roman"/>
                        </a:rPr>
                        <a:t>Yes</a:t>
                      </a:r>
                      <a:endParaRPr sz="1800">
                        <a:latin typeface="Times New Roman"/>
                        <a:cs typeface="Times New Roman"/>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2"/>
                  </a:ext>
                </a:extLst>
              </a:tr>
              <a:tr h="563964">
                <a:tc>
                  <a:txBody>
                    <a:bodyPr/>
                    <a:lstStyle/>
                    <a:p>
                      <a:pPr algn="ctr">
                        <a:lnSpc>
                          <a:spcPct val="100000"/>
                        </a:lnSpc>
                        <a:spcBef>
                          <a:spcPts val="700"/>
                        </a:spcBef>
                      </a:pPr>
                      <a:r>
                        <a:rPr sz="1800" b="1" spc="-50" dirty="0">
                          <a:solidFill>
                            <a:srgbClr val="FFFFFF"/>
                          </a:solidFill>
                          <a:latin typeface="Times New Roman"/>
                          <a:cs typeface="Times New Roman"/>
                        </a:rPr>
                        <a:t>3</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700"/>
                        </a:spcBef>
                      </a:pPr>
                      <a:r>
                        <a:rPr sz="1800" spc="-10" dirty="0">
                          <a:latin typeface="Times New Roman"/>
                          <a:cs typeface="Times New Roman"/>
                        </a:rPr>
                        <a:t>Rainy</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700"/>
                        </a:spcBef>
                      </a:pPr>
                      <a:r>
                        <a:rPr sz="1800" spc="-20" dirty="0">
                          <a:latin typeface="Times New Roman"/>
                          <a:cs typeface="Times New Roman"/>
                        </a:rPr>
                        <a:t>Cold</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R="113664" algn="ctr">
                        <a:lnSpc>
                          <a:spcPct val="100000"/>
                        </a:lnSpc>
                        <a:spcBef>
                          <a:spcPts val="700"/>
                        </a:spcBef>
                      </a:pPr>
                      <a:r>
                        <a:rPr sz="1800" spc="-20" dirty="0">
                          <a:latin typeface="Times New Roman"/>
                          <a:cs typeface="Times New Roman"/>
                        </a:rPr>
                        <a:t>High</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R="85090" algn="ctr">
                        <a:lnSpc>
                          <a:spcPct val="100000"/>
                        </a:lnSpc>
                        <a:spcBef>
                          <a:spcPts val="700"/>
                        </a:spcBef>
                      </a:pPr>
                      <a:r>
                        <a:rPr sz="1800" spc="-10" dirty="0">
                          <a:latin typeface="Times New Roman"/>
                          <a:cs typeface="Times New Roman"/>
                        </a:rPr>
                        <a:t>Strong</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1270" algn="ctr">
                        <a:lnSpc>
                          <a:spcPct val="100000"/>
                        </a:lnSpc>
                        <a:spcBef>
                          <a:spcPts val="700"/>
                        </a:spcBef>
                      </a:pPr>
                      <a:r>
                        <a:rPr sz="1800" spc="-20" dirty="0">
                          <a:latin typeface="Times New Roman"/>
                          <a:cs typeface="Times New Roman"/>
                        </a:rPr>
                        <a:t>Warm</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700"/>
                        </a:spcBef>
                      </a:pPr>
                      <a:r>
                        <a:rPr sz="1800" spc="-10" dirty="0">
                          <a:latin typeface="Times New Roman"/>
                          <a:cs typeface="Times New Roman"/>
                        </a:rPr>
                        <a:t>Change</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tc>
                  <a:txBody>
                    <a:bodyPr/>
                    <a:lstStyle/>
                    <a:p>
                      <a:pPr marL="635" algn="ctr">
                        <a:lnSpc>
                          <a:spcPct val="100000"/>
                        </a:lnSpc>
                        <a:spcBef>
                          <a:spcPts val="700"/>
                        </a:spcBef>
                      </a:pPr>
                      <a:r>
                        <a:rPr sz="1800" spc="-25" dirty="0">
                          <a:latin typeface="Times New Roman"/>
                          <a:cs typeface="Times New Roman"/>
                        </a:rPr>
                        <a:t>No</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F"/>
                    </a:solidFill>
                  </a:tcPr>
                </a:tc>
                <a:extLst>
                  <a:ext uri="{0D108BD9-81ED-4DB2-BD59-A6C34878D82A}">
                    <a16:rowId xmlns:a16="http://schemas.microsoft.com/office/drawing/2014/main" val="10003"/>
                  </a:ext>
                </a:extLst>
              </a:tr>
              <a:tr h="563964">
                <a:tc>
                  <a:txBody>
                    <a:bodyPr/>
                    <a:lstStyle/>
                    <a:p>
                      <a:pPr algn="ctr">
                        <a:lnSpc>
                          <a:spcPct val="100000"/>
                        </a:lnSpc>
                        <a:spcBef>
                          <a:spcPts val="700"/>
                        </a:spcBef>
                      </a:pPr>
                      <a:r>
                        <a:rPr sz="1800" b="1" spc="-50" dirty="0">
                          <a:solidFill>
                            <a:srgbClr val="FFFFFF"/>
                          </a:solidFill>
                          <a:latin typeface="Times New Roman"/>
                          <a:cs typeface="Times New Roman"/>
                        </a:rPr>
                        <a:t>4</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B9AD5"/>
                    </a:solidFill>
                  </a:tcPr>
                </a:tc>
                <a:tc>
                  <a:txBody>
                    <a:bodyPr/>
                    <a:lstStyle/>
                    <a:p>
                      <a:pPr algn="ctr">
                        <a:lnSpc>
                          <a:spcPct val="100000"/>
                        </a:lnSpc>
                        <a:spcBef>
                          <a:spcPts val="700"/>
                        </a:spcBef>
                      </a:pPr>
                      <a:r>
                        <a:rPr sz="1800" spc="-10" dirty="0">
                          <a:latin typeface="Times New Roman"/>
                          <a:cs typeface="Times New Roman"/>
                        </a:rPr>
                        <a:t>Sunny</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270" algn="ctr">
                        <a:lnSpc>
                          <a:spcPct val="100000"/>
                        </a:lnSpc>
                        <a:spcBef>
                          <a:spcPts val="700"/>
                        </a:spcBef>
                      </a:pPr>
                      <a:r>
                        <a:rPr sz="1800" spc="-20" dirty="0">
                          <a:latin typeface="Times New Roman"/>
                          <a:cs typeface="Times New Roman"/>
                        </a:rPr>
                        <a:t>Warm</a:t>
                      </a:r>
                      <a:endParaRPr sz="180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377190" marR="113030">
                        <a:lnSpc>
                          <a:spcPts val="2145"/>
                        </a:lnSpc>
                        <a:spcBef>
                          <a:spcPts val="700"/>
                        </a:spcBef>
                      </a:pPr>
                      <a:r>
                        <a:rPr sz="1800" spc="-20" dirty="0">
                          <a:latin typeface="Times New Roman"/>
                          <a:cs typeface="Times New Roman"/>
                        </a:rPr>
                        <a:t>High</a:t>
                      </a:r>
                      <a:endParaRPr sz="1800" dirty="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04139" marR="85090">
                        <a:lnSpc>
                          <a:spcPts val="2145"/>
                        </a:lnSpc>
                        <a:spcBef>
                          <a:spcPts val="700"/>
                        </a:spcBef>
                      </a:pPr>
                      <a:r>
                        <a:rPr sz="1800" spc="-10" dirty="0">
                          <a:latin typeface="Times New Roman"/>
                          <a:cs typeface="Times New Roman"/>
                        </a:rPr>
                        <a:t>Strong</a:t>
                      </a:r>
                      <a:endParaRPr sz="1800" dirty="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79070">
                        <a:lnSpc>
                          <a:spcPts val="2145"/>
                        </a:lnSpc>
                        <a:spcBef>
                          <a:spcPts val="700"/>
                        </a:spcBef>
                      </a:pPr>
                      <a:r>
                        <a:rPr sz="1800" spc="-20" dirty="0">
                          <a:latin typeface="Times New Roman"/>
                          <a:cs typeface="Times New Roman"/>
                        </a:rPr>
                        <a:t>Cool</a:t>
                      </a:r>
                      <a:endParaRPr sz="1800" dirty="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191135">
                        <a:lnSpc>
                          <a:spcPts val="2145"/>
                        </a:lnSpc>
                        <a:spcBef>
                          <a:spcPts val="700"/>
                        </a:spcBef>
                      </a:pPr>
                      <a:r>
                        <a:rPr sz="1800" spc="-10" dirty="0">
                          <a:latin typeface="Times New Roman"/>
                          <a:cs typeface="Times New Roman"/>
                        </a:rPr>
                        <a:t>Change</a:t>
                      </a:r>
                      <a:endParaRPr sz="1800" dirty="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marL="2540" algn="ctr">
                        <a:lnSpc>
                          <a:spcPts val="2145"/>
                        </a:lnSpc>
                        <a:spcBef>
                          <a:spcPts val="700"/>
                        </a:spcBef>
                      </a:pPr>
                      <a:r>
                        <a:rPr sz="1800" spc="-25" dirty="0">
                          <a:latin typeface="Times New Roman"/>
                          <a:cs typeface="Times New Roman"/>
                        </a:rPr>
                        <a:t>Yes</a:t>
                      </a:r>
                      <a:endParaRPr sz="1800" dirty="0">
                        <a:latin typeface="Times New Roman"/>
                        <a:cs typeface="Times New Roman"/>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374904" y="188851"/>
            <a:ext cx="8283515" cy="3411133"/>
          </a:xfrm>
          <a:prstGeom prst="rect">
            <a:avLst/>
          </a:prstGeom>
        </p:spPr>
      </p:pic>
      <p:sp>
        <p:nvSpPr>
          <p:cNvPr id="4" name="object 4"/>
          <p:cNvSpPr txBox="1"/>
          <p:nvPr/>
        </p:nvSpPr>
        <p:spPr>
          <a:xfrm>
            <a:off x="8761863" y="282950"/>
            <a:ext cx="3172460" cy="3074670"/>
          </a:xfrm>
          <a:prstGeom prst="rect">
            <a:avLst/>
          </a:prstGeom>
        </p:spPr>
        <p:txBody>
          <a:bodyPr vert="horz" wrap="square" lIns="0" tIns="12700" rIns="0" bIns="0" rtlCol="0">
            <a:spAutoFit/>
          </a:bodyPr>
          <a:lstStyle/>
          <a:p>
            <a:pPr marL="299085" marR="5080" indent="-287020" algn="just">
              <a:lnSpc>
                <a:spcPct val="100000"/>
              </a:lnSpc>
              <a:spcBef>
                <a:spcPts val="100"/>
              </a:spcBef>
              <a:buFont typeface="Arial MT"/>
              <a:buChar char="•"/>
              <a:tabLst>
                <a:tab pos="299085" algn="l"/>
              </a:tabLst>
            </a:pPr>
            <a:r>
              <a:rPr sz="1800" dirty="0">
                <a:latin typeface="Times New Roman"/>
                <a:cs typeface="Times New Roman"/>
              </a:rPr>
              <a:t>A</a:t>
            </a:r>
            <a:r>
              <a:rPr sz="1800" spc="375" dirty="0">
                <a:latin typeface="Times New Roman"/>
                <a:cs typeface="Times New Roman"/>
              </a:rPr>
              <a:t>  </a:t>
            </a:r>
            <a:r>
              <a:rPr sz="1800" dirty="0">
                <a:latin typeface="Times New Roman"/>
                <a:cs typeface="Times New Roman"/>
              </a:rPr>
              <a:t>version</a:t>
            </a:r>
            <a:r>
              <a:rPr sz="1800" spc="430" dirty="0">
                <a:latin typeface="Times New Roman"/>
                <a:cs typeface="Times New Roman"/>
              </a:rPr>
              <a:t>  </a:t>
            </a:r>
            <a:r>
              <a:rPr sz="1800" dirty="0">
                <a:latin typeface="Times New Roman"/>
                <a:cs typeface="Times New Roman"/>
              </a:rPr>
              <a:t>space</a:t>
            </a:r>
            <a:r>
              <a:rPr sz="1800" spc="430" dirty="0">
                <a:latin typeface="Times New Roman"/>
                <a:cs typeface="Times New Roman"/>
              </a:rPr>
              <a:t>  </a:t>
            </a:r>
            <a:r>
              <a:rPr sz="1800" dirty="0">
                <a:latin typeface="Times New Roman"/>
                <a:cs typeface="Times New Roman"/>
              </a:rPr>
              <a:t>with</a:t>
            </a:r>
            <a:r>
              <a:rPr sz="1800" spc="425" dirty="0">
                <a:latin typeface="Times New Roman"/>
                <a:cs typeface="Times New Roman"/>
              </a:rPr>
              <a:t>  </a:t>
            </a:r>
            <a:r>
              <a:rPr sz="1800" spc="-25" dirty="0">
                <a:latin typeface="Times New Roman"/>
                <a:cs typeface="Times New Roman"/>
              </a:rPr>
              <a:t>its </a:t>
            </a:r>
            <a:r>
              <a:rPr sz="1800" dirty="0">
                <a:latin typeface="Times New Roman"/>
                <a:cs typeface="Times New Roman"/>
              </a:rPr>
              <a:t>general</a:t>
            </a:r>
            <a:r>
              <a:rPr sz="1800" spc="229" dirty="0">
                <a:latin typeface="Times New Roman"/>
                <a:cs typeface="Times New Roman"/>
              </a:rPr>
              <a:t> </a:t>
            </a:r>
            <a:r>
              <a:rPr sz="1800" dirty="0">
                <a:latin typeface="Times New Roman"/>
                <a:cs typeface="Times New Roman"/>
              </a:rPr>
              <a:t>and</a:t>
            </a:r>
            <a:r>
              <a:rPr sz="1800" spc="254" dirty="0">
                <a:latin typeface="Times New Roman"/>
                <a:cs typeface="Times New Roman"/>
              </a:rPr>
              <a:t> </a:t>
            </a:r>
            <a:r>
              <a:rPr sz="1800" dirty="0">
                <a:latin typeface="Times New Roman"/>
                <a:cs typeface="Times New Roman"/>
              </a:rPr>
              <a:t>specific</a:t>
            </a:r>
            <a:r>
              <a:rPr sz="1800" spc="245" dirty="0">
                <a:latin typeface="Times New Roman"/>
                <a:cs typeface="Times New Roman"/>
              </a:rPr>
              <a:t> </a:t>
            </a:r>
            <a:r>
              <a:rPr sz="1800" spc="-10" dirty="0">
                <a:latin typeface="Times New Roman"/>
                <a:cs typeface="Times New Roman"/>
              </a:rPr>
              <a:t>boundary sets.</a:t>
            </a:r>
            <a:endParaRPr sz="1800">
              <a:latin typeface="Times New Roman"/>
              <a:cs typeface="Times New Roman"/>
            </a:endParaRPr>
          </a:p>
          <a:p>
            <a:pPr marL="299085" marR="6350" indent="-287020" algn="just">
              <a:lnSpc>
                <a:spcPct val="100000"/>
              </a:lnSpc>
              <a:buFont typeface="Arial MT"/>
              <a:buChar char="•"/>
              <a:tabLst>
                <a:tab pos="299085" algn="l"/>
              </a:tabLst>
            </a:pPr>
            <a:r>
              <a:rPr sz="1800" dirty="0">
                <a:latin typeface="Times New Roman"/>
                <a:cs typeface="Times New Roman"/>
              </a:rPr>
              <a:t>The</a:t>
            </a:r>
            <a:r>
              <a:rPr sz="1800" spc="175" dirty="0">
                <a:latin typeface="Times New Roman"/>
                <a:cs typeface="Times New Roman"/>
              </a:rPr>
              <a:t> </a:t>
            </a:r>
            <a:r>
              <a:rPr sz="1800" dirty="0">
                <a:latin typeface="Times New Roman"/>
                <a:cs typeface="Times New Roman"/>
              </a:rPr>
              <a:t>version</a:t>
            </a:r>
            <a:r>
              <a:rPr sz="1800" spc="175" dirty="0">
                <a:latin typeface="Times New Roman"/>
                <a:cs typeface="Times New Roman"/>
              </a:rPr>
              <a:t> </a:t>
            </a:r>
            <a:r>
              <a:rPr sz="1800" dirty="0">
                <a:latin typeface="Times New Roman"/>
                <a:cs typeface="Times New Roman"/>
              </a:rPr>
              <a:t>space</a:t>
            </a:r>
            <a:r>
              <a:rPr sz="1800" spc="180" dirty="0">
                <a:latin typeface="Times New Roman"/>
                <a:cs typeface="Times New Roman"/>
              </a:rPr>
              <a:t> </a:t>
            </a:r>
            <a:r>
              <a:rPr sz="1800" dirty="0">
                <a:latin typeface="Times New Roman"/>
                <a:cs typeface="Times New Roman"/>
              </a:rPr>
              <a:t>includes</a:t>
            </a:r>
            <a:r>
              <a:rPr sz="1800" spc="165" dirty="0">
                <a:latin typeface="Times New Roman"/>
                <a:cs typeface="Times New Roman"/>
              </a:rPr>
              <a:t> </a:t>
            </a:r>
            <a:r>
              <a:rPr sz="1800" spc="-25" dirty="0">
                <a:latin typeface="Times New Roman"/>
                <a:cs typeface="Times New Roman"/>
              </a:rPr>
              <a:t>all </a:t>
            </a:r>
            <a:r>
              <a:rPr sz="1800" dirty="0">
                <a:latin typeface="Times New Roman"/>
                <a:cs typeface="Times New Roman"/>
              </a:rPr>
              <a:t>six</a:t>
            </a:r>
            <a:r>
              <a:rPr sz="1800" spc="-25" dirty="0">
                <a:latin typeface="Times New Roman"/>
                <a:cs typeface="Times New Roman"/>
              </a:rPr>
              <a:t> </a:t>
            </a:r>
            <a:r>
              <a:rPr sz="1800" dirty="0">
                <a:latin typeface="Times New Roman"/>
                <a:cs typeface="Times New Roman"/>
              </a:rPr>
              <a:t>hypotheses</a:t>
            </a:r>
            <a:r>
              <a:rPr sz="1800" spc="-15" dirty="0">
                <a:latin typeface="Times New Roman"/>
                <a:cs typeface="Times New Roman"/>
              </a:rPr>
              <a:t> </a:t>
            </a:r>
            <a:r>
              <a:rPr sz="1800" dirty="0">
                <a:latin typeface="Times New Roman"/>
                <a:cs typeface="Times New Roman"/>
              </a:rPr>
              <a:t>shown</a:t>
            </a:r>
            <a:r>
              <a:rPr sz="1800" spc="-25" dirty="0">
                <a:latin typeface="Times New Roman"/>
                <a:cs typeface="Times New Roman"/>
              </a:rPr>
              <a:t> </a:t>
            </a:r>
            <a:r>
              <a:rPr sz="1800" dirty="0">
                <a:latin typeface="Times New Roman"/>
                <a:cs typeface="Times New Roman"/>
              </a:rPr>
              <a:t>here,</a:t>
            </a:r>
            <a:r>
              <a:rPr sz="1800" spc="-20" dirty="0">
                <a:latin typeface="Times New Roman"/>
                <a:cs typeface="Times New Roman"/>
              </a:rPr>
              <a:t> </a:t>
            </a:r>
            <a:r>
              <a:rPr sz="1800" spc="-25" dirty="0">
                <a:latin typeface="Times New Roman"/>
                <a:cs typeface="Times New Roman"/>
              </a:rPr>
              <a:t>but </a:t>
            </a:r>
            <a:r>
              <a:rPr sz="1800" dirty="0">
                <a:latin typeface="Times New Roman"/>
                <a:cs typeface="Times New Roman"/>
              </a:rPr>
              <a:t>can</a:t>
            </a:r>
            <a:r>
              <a:rPr sz="1800" spc="245" dirty="0">
                <a:latin typeface="Times New Roman"/>
                <a:cs typeface="Times New Roman"/>
              </a:rPr>
              <a:t>   </a:t>
            </a:r>
            <a:r>
              <a:rPr sz="1800" dirty="0">
                <a:latin typeface="Times New Roman"/>
                <a:cs typeface="Times New Roman"/>
              </a:rPr>
              <a:t>be</a:t>
            </a:r>
            <a:r>
              <a:rPr sz="1800" spc="245" dirty="0">
                <a:latin typeface="Times New Roman"/>
                <a:cs typeface="Times New Roman"/>
              </a:rPr>
              <a:t>   </a:t>
            </a:r>
            <a:r>
              <a:rPr sz="1800" dirty="0">
                <a:latin typeface="Times New Roman"/>
                <a:cs typeface="Times New Roman"/>
              </a:rPr>
              <a:t>represented</a:t>
            </a:r>
            <a:r>
              <a:rPr sz="1800" spc="250" dirty="0">
                <a:latin typeface="Times New Roman"/>
                <a:cs typeface="Times New Roman"/>
              </a:rPr>
              <a:t>   </a:t>
            </a:r>
            <a:r>
              <a:rPr sz="1800" spc="-20" dirty="0">
                <a:latin typeface="Times New Roman"/>
                <a:cs typeface="Times New Roman"/>
              </a:rPr>
              <a:t>more </a:t>
            </a:r>
            <a:r>
              <a:rPr sz="1800" dirty="0">
                <a:latin typeface="Times New Roman"/>
                <a:cs typeface="Times New Roman"/>
              </a:rPr>
              <a:t>simply</a:t>
            </a:r>
            <a:r>
              <a:rPr sz="1800" spc="-5" dirty="0">
                <a:latin typeface="Times New Roman"/>
                <a:cs typeface="Times New Roman"/>
              </a:rPr>
              <a:t> </a:t>
            </a:r>
            <a:r>
              <a:rPr sz="1800" dirty="0">
                <a:latin typeface="Times New Roman"/>
                <a:cs typeface="Times New Roman"/>
              </a:rPr>
              <a:t>by</a:t>
            </a:r>
            <a:r>
              <a:rPr sz="1800" spc="-15" dirty="0">
                <a:latin typeface="Times New Roman"/>
                <a:cs typeface="Times New Roman"/>
              </a:rPr>
              <a:t> </a:t>
            </a:r>
            <a:r>
              <a:rPr sz="2000" b="1" i="1" dirty="0">
                <a:latin typeface="Times New Roman"/>
                <a:cs typeface="Times New Roman"/>
              </a:rPr>
              <a:t>S</a:t>
            </a:r>
            <a:r>
              <a:rPr sz="2000" b="1" i="1" spc="-5" dirty="0">
                <a:latin typeface="Times New Roman"/>
                <a:cs typeface="Times New Roman"/>
              </a:rPr>
              <a:t> </a:t>
            </a:r>
            <a:r>
              <a:rPr sz="1800" dirty="0">
                <a:latin typeface="Times New Roman"/>
                <a:cs typeface="Times New Roman"/>
              </a:rPr>
              <a:t>and</a:t>
            </a:r>
            <a:r>
              <a:rPr sz="1800" spc="-15" dirty="0">
                <a:latin typeface="Times New Roman"/>
                <a:cs typeface="Times New Roman"/>
              </a:rPr>
              <a:t> </a:t>
            </a:r>
            <a:r>
              <a:rPr sz="1800" b="1" i="1" spc="-25" dirty="0">
                <a:latin typeface="Times New Roman"/>
                <a:cs typeface="Times New Roman"/>
              </a:rPr>
              <a:t>G.</a:t>
            </a:r>
            <a:endParaRPr sz="1800">
              <a:latin typeface="Times New Roman"/>
              <a:cs typeface="Times New Roman"/>
            </a:endParaRPr>
          </a:p>
          <a:p>
            <a:pPr marL="299085" marR="5715" indent="-287020" algn="just">
              <a:lnSpc>
                <a:spcPct val="100000"/>
              </a:lnSpc>
              <a:spcBef>
                <a:spcPts val="5"/>
              </a:spcBef>
              <a:buFont typeface="Arial MT"/>
              <a:buChar char="•"/>
              <a:tabLst>
                <a:tab pos="299085" algn="l"/>
              </a:tabLst>
            </a:pPr>
            <a:r>
              <a:rPr sz="1800" dirty="0">
                <a:latin typeface="Times New Roman"/>
                <a:cs typeface="Times New Roman"/>
              </a:rPr>
              <a:t>Arrows</a:t>
            </a:r>
            <a:r>
              <a:rPr sz="1800" spc="-30" dirty="0">
                <a:latin typeface="Times New Roman"/>
                <a:cs typeface="Times New Roman"/>
              </a:rPr>
              <a:t> </a:t>
            </a:r>
            <a:r>
              <a:rPr sz="1800" dirty="0">
                <a:latin typeface="Times New Roman"/>
                <a:cs typeface="Times New Roman"/>
              </a:rPr>
              <a:t>indicate</a:t>
            </a:r>
            <a:r>
              <a:rPr sz="1800" spc="-25" dirty="0">
                <a:latin typeface="Times New Roman"/>
                <a:cs typeface="Times New Roman"/>
              </a:rPr>
              <a:t> </a:t>
            </a:r>
            <a:r>
              <a:rPr sz="1800" dirty="0">
                <a:latin typeface="Times New Roman"/>
                <a:cs typeface="Times New Roman"/>
              </a:rPr>
              <a:t>instance</a:t>
            </a:r>
            <a:r>
              <a:rPr sz="1800" spc="-25" dirty="0">
                <a:latin typeface="Times New Roman"/>
                <a:cs typeface="Times New Roman"/>
              </a:rPr>
              <a:t> </a:t>
            </a:r>
            <a:r>
              <a:rPr sz="1800" dirty="0">
                <a:latin typeface="Times New Roman"/>
                <a:cs typeface="Times New Roman"/>
              </a:rPr>
              <a:t>of</a:t>
            </a:r>
            <a:r>
              <a:rPr sz="1800" spc="-40" dirty="0">
                <a:latin typeface="Times New Roman"/>
                <a:cs typeface="Times New Roman"/>
              </a:rPr>
              <a:t> </a:t>
            </a:r>
            <a:r>
              <a:rPr sz="1800" spc="-25" dirty="0">
                <a:latin typeface="Times New Roman"/>
                <a:cs typeface="Times New Roman"/>
              </a:rPr>
              <a:t>the </a:t>
            </a:r>
            <a:r>
              <a:rPr sz="1800" i="1" spc="-30" dirty="0">
                <a:latin typeface="Times New Roman"/>
                <a:cs typeface="Times New Roman"/>
              </a:rPr>
              <a:t>more-</a:t>
            </a:r>
            <a:r>
              <a:rPr sz="1800" i="1" spc="-10" dirty="0">
                <a:latin typeface="Times New Roman"/>
                <a:cs typeface="Times New Roman"/>
              </a:rPr>
              <a:t>general-</a:t>
            </a:r>
            <a:r>
              <a:rPr sz="1800" i="1" dirty="0">
                <a:latin typeface="Times New Roman"/>
                <a:cs typeface="Times New Roman"/>
              </a:rPr>
              <a:t>than</a:t>
            </a:r>
            <a:r>
              <a:rPr sz="1800" i="1" spc="320" dirty="0">
                <a:latin typeface="Times New Roman"/>
                <a:cs typeface="Times New Roman"/>
              </a:rPr>
              <a:t>    </a:t>
            </a:r>
            <a:r>
              <a:rPr sz="1800" spc="-10" dirty="0">
                <a:latin typeface="Times New Roman"/>
                <a:cs typeface="Times New Roman"/>
              </a:rPr>
              <a:t>relation. </a:t>
            </a:r>
            <a:r>
              <a:rPr sz="1800" dirty="0">
                <a:latin typeface="Times New Roman"/>
                <a:cs typeface="Times New Roman"/>
              </a:rPr>
              <a:t>This</a:t>
            </a:r>
            <a:r>
              <a:rPr sz="1800" spc="425" dirty="0">
                <a:latin typeface="Times New Roman"/>
                <a:cs typeface="Times New Roman"/>
              </a:rPr>
              <a:t> </a:t>
            </a:r>
            <a:r>
              <a:rPr sz="1800" dirty="0">
                <a:latin typeface="Times New Roman"/>
                <a:cs typeface="Times New Roman"/>
              </a:rPr>
              <a:t>is</a:t>
            </a:r>
            <a:r>
              <a:rPr sz="1800" spc="425" dirty="0">
                <a:latin typeface="Times New Roman"/>
                <a:cs typeface="Times New Roman"/>
              </a:rPr>
              <a:t> </a:t>
            </a:r>
            <a:r>
              <a:rPr sz="1800" dirty="0">
                <a:latin typeface="Times New Roman"/>
                <a:cs typeface="Times New Roman"/>
              </a:rPr>
              <a:t>the</a:t>
            </a:r>
            <a:r>
              <a:rPr sz="1800" spc="445" dirty="0">
                <a:latin typeface="Times New Roman"/>
                <a:cs typeface="Times New Roman"/>
              </a:rPr>
              <a:t> </a:t>
            </a:r>
            <a:r>
              <a:rPr sz="1800" dirty="0">
                <a:latin typeface="Times New Roman"/>
                <a:cs typeface="Times New Roman"/>
              </a:rPr>
              <a:t>version</a:t>
            </a:r>
            <a:r>
              <a:rPr sz="1800" spc="430" dirty="0">
                <a:latin typeface="Times New Roman"/>
                <a:cs typeface="Times New Roman"/>
              </a:rPr>
              <a:t> </a:t>
            </a:r>
            <a:r>
              <a:rPr sz="1800" dirty="0">
                <a:latin typeface="Times New Roman"/>
                <a:cs typeface="Times New Roman"/>
              </a:rPr>
              <a:t>space</a:t>
            </a:r>
            <a:r>
              <a:rPr sz="1800" spc="440" dirty="0">
                <a:latin typeface="Times New Roman"/>
                <a:cs typeface="Times New Roman"/>
              </a:rPr>
              <a:t> </a:t>
            </a:r>
            <a:r>
              <a:rPr sz="1800" spc="-25" dirty="0">
                <a:latin typeface="Times New Roman"/>
                <a:cs typeface="Times New Roman"/>
              </a:rPr>
              <a:t>for </a:t>
            </a:r>
            <a:r>
              <a:rPr sz="1800" dirty="0">
                <a:latin typeface="Times New Roman"/>
                <a:cs typeface="Times New Roman"/>
              </a:rPr>
              <a:t>the</a:t>
            </a:r>
            <a:r>
              <a:rPr sz="1800" spc="390" dirty="0">
                <a:latin typeface="Times New Roman"/>
                <a:cs typeface="Times New Roman"/>
              </a:rPr>
              <a:t>    </a:t>
            </a:r>
            <a:r>
              <a:rPr sz="1800" i="1" dirty="0">
                <a:latin typeface="Times New Roman"/>
                <a:cs typeface="Times New Roman"/>
              </a:rPr>
              <a:t>Enjoysport</a:t>
            </a:r>
            <a:r>
              <a:rPr sz="1800" i="1" spc="395" dirty="0">
                <a:latin typeface="Times New Roman"/>
                <a:cs typeface="Times New Roman"/>
              </a:rPr>
              <a:t>    </a:t>
            </a:r>
            <a:r>
              <a:rPr sz="1800" spc="-10" dirty="0">
                <a:latin typeface="Times New Roman"/>
                <a:cs typeface="Times New Roman"/>
              </a:rPr>
              <a:t>concept</a:t>
            </a:r>
            <a:endParaRPr sz="1800">
              <a:latin typeface="Times New Roman"/>
              <a:cs typeface="Times New Roman"/>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73</a:t>
            </a:fld>
            <a:endParaRPr spc="-25" dirty="0"/>
          </a:p>
        </p:txBody>
      </p:sp>
      <p:sp>
        <p:nvSpPr>
          <p:cNvPr id="5" name="object 5"/>
          <p:cNvSpPr txBox="1"/>
          <p:nvPr/>
        </p:nvSpPr>
        <p:spPr>
          <a:xfrm>
            <a:off x="8761863" y="3307462"/>
            <a:ext cx="1892935" cy="622935"/>
          </a:xfrm>
          <a:prstGeom prst="rect">
            <a:avLst/>
          </a:prstGeom>
        </p:spPr>
        <p:txBody>
          <a:bodyPr vert="horz" wrap="square" lIns="0" tIns="36830" rIns="0" bIns="0" rtlCol="0">
            <a:spAutoFit/>
          </a:bodyPr>
          <a:lstStyle/>
          <a:p>
            <a:pPr marL="299085">
              <a:lnSpc>
                <a:spcPct val="100000"/>
              </a:lnSpc>
              <a:spcBef>
                <a:spcPts val="290"/>
              </a:spcBef>
            </a:pPr>
            <a:r>
              <a:rPr sz="1800" spc="-10" dirty="0">
                <a:latin typeface="Times New Roman"/>
                <a:cs typeface="Times New Roman"/>
              </a:rPr>
              <a:t>learning</a:t>
            </a:r>
            <a:endParaRPr sz="1800">
              <a:latin typeface="Times New Roman"/>
              <a:cs typeface="Times New Roman"/>
            </a:endParaRPr>
          </a:p>
          <a:p>
            <a:pPr marL="299085" indent="-286385">
              <a:lnSpc>
                <a:spcPct val="100000"/>
              </a:lnSpc>
              <a:spcBef>
                <a:spcPts val="195"/>
              </a:spcBef>
              <a:buFont typeface="Arial MT"/>
              <a:buChar char="•"/>
              <a:tabLst>
                <a:tab pos="299085" algn="l"/>
                <a:tab pos="1550670" algn="l"/>
              </a:tabLst>
            </a:pPr>
            <a:r>
              <a:rPr sz="1800" spc="-10" dirty="0">
                <a:latin typeface="Times New Roman"/>
                <a:cs typeface="Times New Roman"/>
              </a:rPr>
              <a:t>problem</a:t>
            </a:r>
            <a:r>
              <a:rPr sz="1800" dirty="0">
                <a:latin typeface="Times New Roman"/>
                <a:cs typeface="Times New Roman"/>
              </a:rPr>
              <a:t>	</a:t>
            </a:r>
            <a:r>
              <a:rPr sz="1800" spc="-25" dirty="0">
                <a:latin typeface="Times New Roman"/>
                <a:cs typeface="Times New Roman"/>
              </a:rPr>
              <a:t>and</a:t>
            </a:r>
            <a:endParaRPr sz="1800">
              <a:latin typeface="Times New Roman"/>
              <a:cs typeface="Times New Roman"/>
            </a:endParaRPr>
          </a:p>
        </p:txBody>
      </p:sp>
      <p:sp>
        <p:nvSpPr>
          <p:cNvPr id="6" name="object 6"/>
          <p:cNvSpPr txBox="1"/>
          <p:nvPr/>
        </p:nvSpPr>
        <p:spPr>
          <a:xfrm>
            <a:off x="11118350" y="3604642"/>
            <a:ext cx="813435" cy="330835"/>
          </a:xfrm>
          <a:prstGeom prst="rect">
            <a:avLst/>
          </a:prstGeom>
        </p:spPr>
        <p:txBody>
          <a:bodyPr vert="horz" wrap="square" lIns="0" tIns="13335" rIns="0" bIns="0" rtlCol="0">
            <a:spAutoFit/>
          </a:bodyPr>
          <a:lstStyle/>
          <a:p>
            <a:pPr marL="12700">
              <a:lnSpc>
                <a:spcPct val="100000"/>
              </a:lnSpc>
              <a:spcBef>
                <a:spcPts val="105"/>
              </a:spcBef>
            </a:pPr>
            <a:r>
              <a:rPr sz="2000" spc="-10" dirty="0">
                <a:latin typeface="Times New Roman"/>
                <a:cs typeface="Times New Roman"/>
              </a:rPr>
              <a:t>training</a:t>
            </a:r>
            <a:endParaRPr sz="2000">
              <a:latin typeface="Times New Roman"/>
              <a:cs typeface="Times New Roman"/>
            </a:endParaRPr>
          </a:p>
        </p:txBody>
      </p:sp>
      <p:sp>
        <p:nvSpPr>
          <p:cNvPr id="7" name="object 7"/>
          <p:cNvSpPr txBox="1"/>
          <p:nvPr/>
        </p:nvSpPr>
        <p:spPr>
          <a:xfrm>
            <a:off x="9048376" y="3910966"/>
            <a:ext cx="2883535" cy="568325"/>
          </a:xfrm>
          <a:prstGeom prst="rect">
            <a:avLst/>
          </a:prstGeom>
        </p:spPr>
        <p:txBody>
          <a:bodyPr vert="horz" wrap="square" lIns="0" tIns="12700" rIns="0" bIns="0" rtlCol="0">
            <a:spAutoFit/>
          </a:bodyPr>
          <a:lstStyle/>
          <a:p>
            <a:pPr marL="12700">
              <a:lnSpc>
                <a:spcPts val="2135"/>
              </a:lnSpc>
              <a:spcBef>
                <a:spcPts val="100"/>
              </a:spcBef>
              <a:tabLst>
                <a:tab pos="1004569" algn="l"/>
                <a:tab pos="2007870" algn="l"/>
              </a:tabLst>
            </a:pPr>
            <a:r>
              <a:rPr sz="1800" spc="-10" dirty="0">
                <a:latin typeface="Times New Roman"/>
                <a:cs typeface="Times New Roman"/>
              </a:rPr>
              <a:t>examples</a:t>
            </a:r>
            <a:r>
              <a:rPr sz="1800" dirty="0">
                <a:latin typeface="Times New Roman"/>
                <a:cs typeface="Times New Roman"/>
              </a:rPr>
              <a:t>	</a:t>
            </a:r>
            <a:r>
              <a:rPr sz="1800" spc="-10" dirty="0">
                <a:latin typeface="Times New Roman"/>
                <a:cs typeface="Times New Roman"/>
              </a:rPr>
              <a:t>described</a:t>
            </a:r>
            <a:r>
              <a:rPr sz="1800" dirty="0">
                <a:latin typeface="Times New Roman"/>
                <a:cs typeface="Times New Roman"/>
              </a:rPr>
              <a:t>	in</a:t>
            </a:r>
            <a:r>
              <a:rPr sz="1800" spc="45" dirty="0">
                <a:latin typeface="Times New Roman"/>
                <a:cs typeface="Times New Roman"/>
              </a:rPr>
              <a:t>  </a:t>
            </a:r>
            <a:r>
              <a:rPr sz="1800" spc="-10" dirty="0">
                <a:latin typeface="Times New Roman"/>
                <a:cs typeface="Times New Roman"/>
              </a:rPr>
              <a:t>below</a:t>
            </a:r>
            <a:endParaRPr sz="1800">
              <a:latin typeface="Times New Roman"/>
              <a:cs typeface="Times New Roman"/>
            </a:endParaRPr>
          </a:p>
          <a:p>
            <a:pPr marL="12700">
              <a:lnSpc>
                <a:spcPts val="2135"/>
              </a:lnSpc>
            </a:pPr>
            <a:r>
              <a:rPr sz="1800" spc="-10" dirty="0">
                <a:latin typeface="Times New Roman"/>
                <a:cs typeface="Times New Roman"/>
              </a:rPr>
              <a:t>table</a:t>
            </a:r>
            <a:endParaRPr sz="1800">
              <a:latin typeface="Times New Roman"/>
              <a:cs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74</a:t>
            </a:fld>
            <a:endParaRPr spc="-25" dirty="0"/>
          </a:p>
        </p:txBody>
      </p:sp>
      <p:sp>
        <p:nvSpPr>
          <p:cNvPr id="2" name="object 2"/>
          <p:cNvSpPr txBox="1">
            <a:spLocks noGrp="1"/>
          </p:cNvSpPr>
          <p:nvPr>
            <p:ph type="title"/>
          </p:nvPr>
        </p:nvSpPr>
        <p:spPr>
          <a:xfrm>
            <a:off x="946206" y="557906"/>
            <a:ext cx="10438765" cy="720725"/>
          </a:xfrm>
          <a:prstGeom prst="rect">
            <a:avLst/>
          </a:prstGeom>
        </p:spPr>
        <p:txBody>
          <a:bodyPr vert="horz" wrap="square" lIns="0" tIns="53975" rIns="0" bIns="0" rtlCol="0">
            <a:spAutoFit/>
          </a:bodyPr>
          <a:lstStyle/>
          <a:p>
            <a:pPr marL="12700" marR="5080">
              <a:lnSpc>
                <a:spcPts val="2590"/>
              </a:lnSpc>
              <a:spcBef>
                <a:spcPts val="425"/>
              </a:spcBef>
              <a:tabLst>
                <a:tab pos="1556385" algn="l"/>
                <a:tab pos="2187575" algn="l"/>
                <a:tab pos="3307715" algn="l"/>
                <a:tab pos="4734560" algn="l"/>
                <a:tab pos="5186680" algn="l"/>
                <a:tab pos="5886450" algn="l"/>
                <a:tab pos="6904990" algn="l"/>
                <a:tab pos="7299325" algn="l"/>
                <a:tab pos="8759825" algn="l"/>
                <a:tab pos="9591675" algn="l"/>
                <a:tab pos="9985375" algn="l"/>
              </a:tabLst>
            </a:pPr>
            <a:r>
              <a:rPr sz="2400" i="1" spc="-10" dirty="0">
                <a:latin typeface="Times New Roman"/>
                <a:cs typeface="Times New Roman"/>
              </a:rPr>
              <a:t>Definition:</a:t>
            </a:r>
            <a:r>
              <a:rPr sz="2400" i="1" dirty="0">
                <a:latin typeface="Times New Roman"/>
                <a:cs typeface="Times New Roman"/>
              </a:rPr>
              <a:t>	</a:t>
            </a:r>
            <a:r>
              <a:rPr sz="2400" b="0" spc="-25" dirty="0">
                <a:latin typeface="Times New Roman"/>
                <a:cs typeface="Times New Roman"/>
              </a:rPr>
              <a:t>The</a:t>
            </a:r>
            <a:r>
              <a:rPr sz="2400" b="0" dirty="0">
                <a:latin typeface="Times New Roman"/>
                <a:cs typeface="Times New Roman"/>
              </a:rPr>
              <a:t>	</a:t>
            </a:r>
            <a:r>
              <a:rPr sz="2400" spc="-10" dirty="0">
                <a:latin typeface="Times New Roman"/>
                <a:cs typeface="Times New Roman"/>
              </a:rPr>
              <a:t>general</a:t>
            </a:r>
            <a:r>
              <a:rPr sz="2400" dirty="0">
                <a:latin typeface="Times New Roman"/>
                <a:cs typeface="Times New Roman"/>
              </a:rPr>
              <a:t>	</a:t>
            </a:r>
            <a:r>
              <a:rPr sz="2400" spc="-10" dirty="0">
                <a:latin typeface="Times New Roman"/>
                <a:cs typeface="Times New Roman"/>
              </a:rPr>
              <a:t>boundary</a:t>
            </a:r>
            <a:r>
              <a:rPr sz="2400" dirty="0">
                <a:latin typeface="Times New Roman"/>
                <a:cs typeface="Times New Roman"/>
              </a:rPr>
              <a:t>	</a:t>
            </a:r>
            <a:r>
              <a:rPr sz="2400" b="0" spc="-25" dirty="0">
                <a:latin typeface="Times New Roman"/>
                <a:cs typeface="Times New Roman"/>
              </a:rPr>
              <a:t>G,</a:t>
            </a:r>
            <a:r>
              <a:rPr sz="2400" b="0" dirty="0">
                <a:latin typeface="Times New Roman"/>
                <a:cs typeface="Times New Roman"/>
              </a:rPr>
              <a:t>	</a:t>
            </a:r>
            <a:r>
              <a:rPr sz="2400" b="0" spc="-20" dirty="0">
                <a:latin typeface="Times New Roman"/>
                <a:cs typeface="Times New Roman"/>
              </a:rPr>
              <a:t>with</a:t>
            </a:r>
            <a:r>
              <a:rPr sz="2400" b="0" dirty="0">
                <a:latin typeface="Times New Roman"/>
                <a:cs typeface="Times New Roman"/>
              </a:rPr>
              <a:t>	</a:t>
            </a:r>
            <a:r>
              <a:rPr sz="2400" b="0" spc="-10" dirty="0">
                <a:latin typeface="Times New Roman"/>
                <a:cs typeface="Times New Roman"/>
              </a:rPr>
              <a:t>respect</a:t>
            </a:r>
            <a:r>
              <a:rPr sz="2400" b="0" dirty="0">
                <a:latin typeface="Times New Roman"/>
                <a:cs typeface="Times New Roman"/>
              </a:rPr>
              <a:t>	</a:t>
            </a:r>
            <a:r>
              <a:rPr sz="2400" b="0" spc="-25" dirty="0">
                <a:latin typeface="Times New Roman"/>
                <a:cs typeface="Times New Roman"/>
              </a:rPr>
              <a:t>to</a:t>
            </a:r>
            <a:r>
              <a:rPr sz="2400" b="0" dirty="0">
                <a:latin typeface="Times New Roman"/>
                <a:cs typeface="Times New Roman"/>
              </a:rPr>
              <a:t>	</a:t>
            </a:r>
            <a:r>
              <a:rPr sz="2400" b="0" spc="-10" dirty="0">
                <a:latin typeface="Times New Roman"/>
                <a:cs typeface="Times New Roman"/>
              </a:rPr>
              <a:t>hypothesis</a:t>
            </a:r>
            <a:r>
              <a:rPr sz="2400" b="0" dirty="0">
                <a:latin typeface="Times New Roman"/>
                <a:cs typeface="Times New Roman"/>
              </a:rPr>
              <a:t>	</a:t>
            </a:r>
            <a:r>
              <a:rPr sz="2400" b="0" spc="-10" dirty="0">
                <a:latin typeface="Times New Roman"/>
                <a:cs typeface="Times New Roman"/>
              </a:rPr>
              <a:t>space</a:t>
            </a:r>
            <a:r>
              <a:rPr sz="2400" b="0" dirty="0">
                <a:latin typeface="Times New Roman"/>
                <a:cs typeface="Times New Roman"/>
              </a:rPr>
              <a:t>	</a:t>
            </a:r>
            <a:r>
              <a:rPr sz="2400" i="1" spc="-50" dirty="0">
                <a:latin typeface="Times New Roman"/>
                <a:cs typeface="Times New Roman"/>
              </a:rPr>
              <a:t>H</a:t>
            </a:r>
            <a:r>
              <a:rPr sz="2400" i="1" dirty="0">
                <a:latin typeface="Times New Roman"/>
                <a:cs typeface="Times New Roman"/>
              </a:rPr>
              <a:t>	</a:t>
            </a:r>
            <a:r>
              <a:rPr sz="2400" b="0" spc="-25" dirty="0">
                <a:latin typeface="Times New Roman"/>
                <a:cs typeface="Times New Roman"/>
              </a:rPr>
              <a:t>and </a:t>
            </a:r>
            <a:r>
              <a:rPr sz="2400" b="0" dirty="0">
                <a:latin typeface="Times New Roman"/>
                <a:cs typeface="Times New Roman"/>
              </a:rPr>
              <a:t>training</a:t>
            </a:r>
            <a:r>
              <a:rPr sz="2400" b="0" spc="-45" dirty="0">
                <a:latin typeface="Times New Roman"/>
                <a:cs typeface="Times New Roman"/>
              </a:rPr>
              <a:t> </a:t>
            </a:r>
            <a:r>
              <a:rPr sz="2400" b="0" dirty="0">
                <a:latin typeface="Times New Roman"/>
                <a:cs typeface="Times New Roman"/>
              </a:rPr>
              <a:t>data</a:t>
            </a:r>
            <a:r>
              <a:rPr sz="2400" b="0" spc="-25" dirty="0">
                <a:latin typeface="Times New Roman"/>
                <a:cs typeface="Times New Roman"/>
              </a:rPr>
              <a:t> </a:t>
            </a:r>
            <a:r>
              <a:rPr sz="2400" b="0" i="1" dirty="0">
                <a:latin typeface="Times New Roman"/>
                <a:cs typeface="Times New Roman"/>
              </a:rPr>
              <a:t>D,</a:t>
            </a:r>
            <a:r>
              <a:rPr sz="2400" b="0" i="1" spc="5" dirty="0">
                <a:latin typeface="Times New Roman"/>
                <a:cs typeface="Times New Roman"/>
              </a:rPr>
              <a:t> </a:t>
            </a:r>
            <a:r>
              <a:rPr sz="2400" b="0" dirty="0">
                <a:latin typeface="Times New Roman"/>
                <a:cs typeface="Times New Roman"/>
              </a:rPr>
              <a:t>is</a:t>
            </a:r>
            <a:r>
              <a:rPr sz="2400" b="0" spc="-20" dirty="0">
                <a:latin typeface="Times New Roman"/>
                <a:cs typeface="Times New Roman"/>
              </a:rPr>
              <a:t> </a:t>
            </a:r>
            <a:r>
              <a:rPr sz="2400" b="0" dirty="0">
                <a:latin typeface="Times New Roman"/>
                <a:cs typeface="Times New Roman"/>
              </a:rPr>
              <a:t>the</a:t>
            </a:r>
            <a:r>
              <a:rPr sz="2400" b="0" spc="-15" dirty="0">
                <a:latin typeface="Times New Roman"/>
                <a:cs typeface="Times New Roman"/>
              </a:rPr>
              <a:t> </a:t>
            </a:r>
            <a:r>
              <a:rPr sz="2400" b="0" dirty="0">
                <a:latin typeface="Times New Roman"/>
                <a:cs typeface="Times New Roman"/>
              </a:rPr>
              <a:t>set</a:t>
            </a:r>
            <a:r>
              <a:rPr sz="2400" b="0" spc="-20" dirty="0">
                <a:latin typeface="Times New Roman"/>
                <a:cs typeface="Times New Roman"/>
              </a:rPr>
              <a:t> </a:t>
            </a:r>
            <a:r>
              <a:rPr sz="2400" b="0" dirty="0">
                <a:latin typeface="Times New Roman"/>
                <a:cs typeface="Times New Roman"/>
              </a:rPr>
              <a:t>of</a:t>
            </a:r>
            <a:r>
              <a:rPr sz="2400" b="0" spc="-15" dirty="0">
                <a:latin typeface="Times New Roman"/>
                <a:cs typeface="Times New Roman"/>
              </a:rPr>
              <a:t> </a:t>
            </a:r>
            <a:r>
              <a:rPr sz="2400" b="0" dirty="0">
                <a:latin typeface="Times New Roman"/>
                <a:cs typeface="Times New Roman"/>
              </a:rPr>
              <a:t>maximally</a:t>
            </a:r>
            <a:r>
              <a:rPr sz="2400" b="0" spc="-15" dirty="0">
                <a:latin typeface="Times New Roman"/>
                <a:cs typeface="Times New Roman"/>
              </a:rPr>
              <a:t> </a:t>
            </a:r>
            <a:r>
              <a:rPr sz="2400" b="0" dirty="0">
                <a:latin typeface="Times New Roman"/>
                <a:cs typeface="Times New Roman"/>
              </a:rPr>
              <a:t>general</a:t>
            </a:r>
            <a:r>
              <a:rPr sz="2400" b="0" spc="-40" dirty="0">
                <a:latin typeface="Times New Roman"/>
                <a:cs typeface="Times New Roman"/>
              </a:rPr>
              <a:t> </a:t>
            </a:r>
            <a:r>
              <a:rPr sz="2400" b="0" dirty="0">
                <a:latin typeface="Times New Roman"/>
                <a:cs typeface="Times New Roman"/>
              </a:rPr>
              <a:t>members of</a:t>
            </a:r>
            <a:r>
              <a:rPr sz="2400" b="0" spc="-10" dirty="0">
                <a:latin typeface="Times New Roman"/>
                <a:cs typeface="Times New Roman"/>
              </a:rPr>
              <a:t> </a:t>
            </a:r>
            <a:r>
              <a:rPr sz="2400" b="0" i="1" dirty="0">
                <a:latin typeface="Times New Roman"/>
                <a:cs typeface="Times New Roman"/>
              </a:rPr>
              <a:t>H</a:t>
            </a:r>
            <a:r>
              <a:rPr sz="2400" b="0" i="1" spc="-5" dirty="0">
                <a:latin typeface="Times New Roman"/>
                <a:cs typeface="Times New Roman"/>
              </a:rPr>
              <a:t> </a:t>
            </a:r>
            <a:r>
              <a:rPr sz="2400" b="0" dirty="0">
                <a:latin typeface="Times New Roman"/>
                <a:cs typeface="Times New Roman"/>
              </a:rPr>
              <a:t>consistent</a:t>
            </a:r>
            <a:r>
              <a:rPr sz="2400" b="0" spc="-40" dirty="0">
                <a:latin typeface="Times New Roman"/>
                <a:cs typeface="Times New Roman"/>
              </a:rPr>
              <a:t> </a:t>
            </a:r>
            <a:r>
              <a:rPr sz="2400" b="0" dirty="0">
                <a:latin typeface="Times New Roman"/>
                <a:cs typeface="Times New Roman"/>
              </a:rPr>
              <a:t>with</a:t>
            </a:r>
            <a:r>
              <a:rPr sz="2400" b="0" spc="-20" dirty="0">
                <a:latin typeface="Times New Roman"/>
                <a:cs typeface="Times New Roman"/>
              </a:rPr>
              <a:t> </a:t>
            </a:r>
            <a:r>
              <a:rPr sz="2400" b="0" i="1" spc="-50" dirty="0">
                <a:latin typeface="Times New Roman"/>
                <a:cs typeface="Times New Roman"/>
              </a:rPr>
              <a:t>D</a:t>
            </a:r>
            <a:endParaRPr sz="2400">
              <a:latin typeface="Times New Roman"/>
              <a:cs typeface="Times New Roman"/>
            </a:endParaRPr>
          </a:p>
        </p:txBody>
      </p:sp>
      <p:sp>
        <p:nvSpPr>
          <p:cNvPr id="3" name="object 3"/>
          <p:cNvSpPr txBox="1"/>
          <p:nvPr/>
        </p:nvSpPr>
        <p:spPr>
          <a:xfrm>
            <a:off x="2426977" y="1454280"/>
            <a:ext cx="7477759" cy="330835"/>
          </a:xfrm>
          <a:prstGeom prst="rect">
            <a:avLst/>
          </a:prstGeom>
        </p:spPr>
        <p:txBody>
          <a:bodyPr vert="horz" wrap="square" lIns="0" tIns="13335" rIns="0" bIns="0" rtlCol="0">
            <a:spAutoFit/>
          </a:bodyPr>
          <a:lstStyle/>
          <a:p>
            <a:pPr marL="25400">
              <a:lnSpc>
                <a:spcPct val="100000"/>
              </a:lnSpc>
              <a:spcBef>
                <a:spcPts val="105"/>
              </a:spcBef>
            </a:pPr>
            <a:r>
              <a:rPr sz="2000" dirty="0">
                <a:latin typeface="Times New Roman"/>
                <a:cs typeface="Times New Roman"/>
              </a:rPr>
              <a:t>G</a:t>
            </a:r>
            <a:r>
              <a:rPr sz="2000" spc="-15" dirty="0">
                <a:latin typeface="Times New Roman"/>
                <a:cs typeface="Times New Roman"/>
              </a:rPr>
              <a:t> </a:t>
            </a:r>
            <a:r>
              <a:rPr sz="2000" dirty="0">
                <a:latin typeface="Symbol"/>
                <a:cs typeface="Symbol"/>
              </a:rPr>
              <a:t></a:t>
            </a:r>
            <a:r>
              <a:rPr sz="2000" dirty="0">
                <a:latin typeface="Times New Roman"/>
                <a:cs typeface="Times New Roman"/>
              </a:rPr>
              <a:t>{</a:t>
            </a:r>
            <a:r>
              <a:rPr sz="2000" i="1" dirty="0">
                <a:latin typeface="Times New Roman"/>
                <a:cs typeface="Times New Roman"/>
              </a:rPr>
              <a:t>g</a:t>
            </a:r>
            <a:r>
              <a:rPr sz="2000" i="1" spc="-10" dirty="0">
                <a:latin typeface="Times New Roman"/>
                <a:cs typeface="Times New Roman"/>
              </a:rPr>
              <a:t> </a:t>
            </a:r>
            <a:r>
              <a:rPr sz="2000" dirty="0">
                <a:latin typeface="Symbol"/>
                <a:cs typeface="Symbol"/>
              </a:rPr>
              <a:t></a:t>
            </a:r>
            <a:r>
              <a:rPr sz="2000" spc="-10" dirty="0">
                <a:latin typeface="Times New Roman"/>
                <a:cs typeface="Times New Roman"/>
              </a:rPr>
              <a:t> </a:t>
            </a:r>
            <a:r>
              <a:rPr sz="2000" i="1" dirty="0">
                <a:latin typeface="Times New Roman"/>
                <a:cs typeface="Times New Roman"/>
              </a:rPr>
              <a:t>H</a:t>
            </a:r>
            <a:r>
              <a:rPr sz="2000" i="1" spc="-10" dirty="0">
                <a:latin typeface="Times New Roman"/>
                <a:cs typeface="Times New Roman"/>
              </a:rPr>
              <a:t> </a:t>
            </a:r>
            <a:r>
              <a:rPr sz="2000" dirty="0">
                <a:latin typeface="Times New Roman"/>
                <a:cs typeface="Times New Roman"/>
              </a:rPr>
              <a:t>|</a:t>
            </a:r>
            <a:r>
              <a:rPr sz="2000" spc="-10" dirty="0">
                <a:latin typeface="Times New Roman"/>
                <a:cs typeface="Times New Roman"/>
              </a:rPr>
              <a:t> </a:t>
            </a:r>
            <a:r>
              <a:rPr sz="2000" i="1" dirty="0">
                <a:latin typeface="Times New Roman"/>
                <a:cs typeface="Times New Roman"/>
              </a:rPr>
              <a:t>Consistent</a:t>
            </a:r>
            <a:r>
              <a:rPr sz="2000" dirty="0">
                <a:latin typeface="Times New Roman"/>
                <a:cs typeface="Times New Roman"/>
              </a:rPr>
              <a:t>(</a:t>
            </a:r>
            <a:r>
              <a:rPr sz="2000" i="1" dirty="0">
                <a:latin typeface="Times New Roman"/>
                <a:cs typeface="Times New Roman"/>
              </a:rPr>
              <a:t>g,</a:t>
            </a:r>
            <a:r>
              <a:rPr sz="2000" i="1" spc="-60" dirty="0">
                <a:latin typeface="Times New Roman"/>
                <a:cs typeface="Times New Roman"/>
              </a:rPr>
              <a:t> </a:t>
            </a:r>
            <a:r>
              <a:rPr sz="2000" i="1" dirty="0">
                <a:latin typeface="Times New Roman"/>
                <a:cs typeface="Times New Roman"/>
              </a:rPr>
              <a:t>D</a:t>
            </a:r>
            <a:r>
              <a:rPr sz="2000" dirty="0">
                <a:latin typeface="Times New Roman"/>
                <a:cs typeface="Times New Roman"/>
              </a:rPr>
              <a:t>)</a:t>
            </a:r>
            <a:r>
              <a:rPr sz="2000" dirty="0">
                <a:latin typeface="Symbol"/>
                <a:cs typeface="Symbol"/>
              </a:rPr>
              <a:t></a:t>
            </a:r>
            <a:r>
              <a:rPr sz="2000" dirty="0">
                <a:latin typeface="Times New Roman"/>
                <a:cs typeface="Times New Roman"/>
              </a:rPr>
              <a:t>(</a:t>
            </a:r>
            <a:r>
              <a:rPr sz="2000" dirty="0">
                <a:latin typeface="Symbol"/>
                <a:cs typeface="Symbol"/>
              </a:rPr>
              <a:t></a:t>
            </a:r>
            <a:r>
              <a:rPr sz="2000" i="1" dirty="0">
                <a:latin typeface="Times New Roman"/>
                <a:cs typeface="Times New Roman"/>
              </a:rPr>
              <a:t>g'</a:t>
            </a:r>
            <a:r>
              <a:rPr sz="2000" i="1" spc="-55" dirty="0">
                <a:latin typeface="Times New Roman"/>
                <a:cs typeface="Times New Roman"/>
              </a:rPr>
              <a:t> </a:t>
            </a:r>
            <a:r>
              <a:rPr sz="2000" dirty="0">
                <a:latin typeface="Symbol"/>
                <a:cs typeface="Symbol"/>
              </a:rPr>
              <a:t></a:t>
            </a:r>
            <a:r>
              <a:rPr sz="2000" spc="-5" dirty="0">
                <a:latin typeface="Times New Roman"/>
                <a:cs typeface="Times New Roman"/>
              </a:rPr>
              <a:t> </a:t>
            </a:r>
            <a:r>
              <a:rPr sz="2000" i="1" dirty="0">
                <a:latin typeface="Times New Roman"/>
                <a:cs typeface="Times New Roman"/>
              </a:rPr>
              <a:t>H</a:t>
            </a:r>
            <a:r>
              <a:rPr sz="2000" dirty="0">
                <a:latin typeface="Times New Roman"/>
                <a:cs typeface="Times New Roman"/>
              </a:rPr>
              <a:t>)[(</a:t>
            </a:r>
            <a:r>
              <a:rPr sz="2000" i="1" dirty="0">
                <a:latin typeface="Times New Roman"/>
                <a:cs typeface="Times New Roman"/>
              </a:rPr>
              <a:t>g'</a:t>
            </a:r>
            <a:r>
              <a:rPr sz="2000" i="1" spc="-45" dirty="0">
                <a:latin typeface="Times New Roman"/>
                <a:cs typeface="Times New Roman"/>
              </a:rPr>
              <a:t> </a:t>
            </a:r>
            <a:r>
              <a:rPr sz="2000" dirty="0">
                <a:latin typeface="Symbol"/>
                <a:cs typeface="Symbol"/>
              </a:rPr>
              <a:t></a:t>
            </a:r>
            <a:r>
              <a:rPr sz="1950" i="1" baseline="-21367" dirty="0">
                <a:latin typeface="Times New Roman"/>
                <a:cs typeface="Times New Roman"/>
              </a:rPr>
              <a:t>g</a:t>
            </a:r>
            <a:r>
              <a:rPr sz="1950" i="1" spc="232" baseline="-21367" dirty="0">
                <a:latin typeface="Times New Roman"/>
                <a:cs typeface="Times New Roman"/>
              </a:rPr>
              <a:t> </a:t>
            </a:r>
            <a:r>
              <a:rPr sz="2000" i="1" dirty="0">
                <a:latin typeface="Times New Roman"/>
                <a:cs typeface="Times New Roman"/>
              </a:rPr>
              <a:t>g</a:t>
            </a:r>
            <a:r>
              <a:rPr sz="2000" dirty="0">
                <a:latin typeface="Times New Roman"/>
                <a:cs typeface="Times New Roman"/>
              </a:rPr>
              <a:t>)</a:t>
            </a:r>
            <a:r>
              <a:rPr sz="2000" spc="-25" dirty="0">
                <a:latin typeface="Times New Roman"/>
                <a:cs typeface="Times New Roman"/>
              </a:rPr>
              <a:t> </a:t>
            </a:r>
            <a:r>
              <a:rPr sz="2000" dirty="0">
                <a:latin typeface="Symbol"/>
                <a:cs typeface="Symbol"/>
              </a:rPr>
              <a:t></a:t>
            </a:r>
            <a:r>
              <a:rPr sz="2000" spc="-15" dirty="0">
                <a:latin typeface="Times New Roman"/>
                <a:cs typeface="Times New Roman"/>
              </a:rPr>
              <a:t> </a:t>
            </a:r>
            <a:r>
              <a:rPr sz="2000" i="1" dirty="0">
                <a:latin typeface="Times New Roman"/>
                <a:cs typeface="Times New Roman"/>
              </a:rPr>
              <a:t>Consistent</a:t>
            </a:r>
            <a:r>
              <a:rPr sz="2000" dirty="0">
                <a:latin typeface="Times New Roman"/>
                <a:cs typeface="Times New Roman"/>
              </a:rPr>
              <a:t>(</a:t>
            </a:r>
            <a:r>
              <a:rPr sz="2000" i="1" dirty="0">
                <a:latin typeface="Times New Roman"/>
                <a:cs typeface="Times New Roman"/>
              </a:rPr>
              <a:t>g',</a:t>
            </a:r>
            <a:r>
              <a:rPr sz="2000" i="1" spc="-50" dirty="0">
                <a:latin typeface="Times New Roman"/>
                <a:cs typeface="Times New Roman"/>
              </a:rPr>
              <a:t> </a:t>
            </a:r>
            <a:r>
              <a:rPr sz="2000" i="1" spc="-20" dirty="0">
                <a:latin typeface="Times New Roman"/>
                <a:cs typeface="Times New Roman"/>
              </a:rPr>
              <a:t>D</a:t>
            </a:r>
            <a:r>
              <a:rPr sz="2000" spc="-20" dirty="0">
                <a:latin typeface="Times New Roman"/>
                <a:cs typeface="Times New Roman"/>
              </a:rPr>
              <a:t>)]}</a:t>
            </a:r>
            <a:endParaRPr sz="2000">
              <a:latin typeface="Times New Roman"/>
              <a:cs typeface="Times New Roman"/>
            </a:endParaRPr>
          </a:p>
        </p:txBody>
      </p:sp>
      <p:sp>
        <p:nvSpPr>
          <p:cNvPr id="4" name="object 4"/>
          <p:cNvSpPr txBox="1"/>
          <p:nvPr/>
        </p:nvSpPr>
        <p:spPr>
          <a:xfrm>
            <a:off x="920801" y="2759198"/>
            <a:ext cx="10490835" cy="1480185"/>
          </a:xfrm>
          <a:prstGeom prst="rect">
            <a:avLst/>
          </a:prstGeom>
        </p:spPr>
        <p:txBody>
          <a:bodyPr vert="horz" wrap="square" lIns="0" tIns="53975" rIns="0" bIns="0" rtlCol="0">
            <a:spAutoFit/>
          </a:bodyPr>
          <a:lstStyle/>
          <a:p>
            <a:pPr marL="38100" marR="30480" algn="just">
              <a:lnSpc>
                <a:spcPts val="2590"/>
              </a:lnSpc>
              <a:spcBef>
                <a:spcPts val="425"/>
              </a:spcBef>
            </a:pPr>
            <a:r>
              <a:rPr sz="2400" b="1" i="1" dirty="0">
                <a:latin typeface="Times New Roman"/>
                <a:cs typeface="Times New Roman"/>
              </a:rPr>
              <a:t>Definition:</a:t>
            </a:r>
            <a:r>
              <a:rPr sz="2400" b="1" i="1" spc="25" dirty="0">
                <a:latin typeface="Times New Roman"/>
                <a:cs typeface="Times New Roman"/>
              </a:rPr>
              <a:t>  </a:t>
            </a:r>
            <a:r>
              <a:rPr sz="2400" dirty="0">
                <a:latin typeface="Times New Roman"/>
                <a:cs typeface="Times New Roman"/>
              </a:rPr>
              <a:t>The</a:t>
            </a:r>
            <a:r>
              <a:rPr sz="2400" spc="30" dirty="0">
                <a:latin typeface="Times New Roman"/>
                <a:cs typeface="Times New Roman"/>
              </a:rPr>
              <a:t>  </a:t>
            </a:r>
            <a:r>
              <a:rPr sz="2400" b="1" dirty="0">
                <a:latin typeface="Times New Roman"/>
                <a:cs typeface="Times New Roman"/>
              </a:rPr>
              <a:t>specific</a:t>
            </a:r>
            <a:r>
              <a:rPr sz="2400" b="1" spc="30" dirty="0">
                <a:latin typeface="Times New Roman"/>
                <a:cs typeface="Times New Roman"/>
              </a:rPr>
              <a:t>  </a:t>
            </a:r>
            <a:r>
              <a:rPr sz="2400" b="1" dirty="0">
                <a:latin typeface="Times New Roman"/>
                <a:cs typeface="Times New Roman"/>
              </a:rPr>
              <a:t>boundary</a:t>
            </a:r>
            <a:r>
              <a:rPr sz="2400" b="1" spc="30" dirty="0">
                <a:latin typeface="Times New Roman"/>
                <a:cs typeface="Times New Roman"/>
              </a:rPr>
              <a:t>  </a:t>
            </a:r>
            <a:r>
              <a:rPr sz="2400" dirty="0">
                <a:latin typeface="Times New Roman"/>
                <a:cs typeface="Times New Roman"/>
              </a:rPr>
              <a:t>S,</a:t>
            </a:r>
            <a:r>
              <a:rPr sz="2400" spc="30" dirty="0">
                <a:latin typeface="Times New Roman"/>
                <a:cs typeface="Times New Roman"/>
              </a:rPr>
              <a:t>  </a:t>
            </a:r>
            <a:r>
              <a:rPr sz="2400" dirty="0">
                <a:latin typeface="Times New Roman"/>
                <a:cs typeface="Times New Roman"/>
              </a:rPr>
              <a:t>with</a:t>
            </a:r>
            <a:r>
              <a:rPr sz="2400" spc="30" dirty="0">
                <a:latin typeface="Times New Roman"/>
                <a:cs typeface="Times New Roman"/>
              </a:rPr>
              <a:t>  </a:t>
            </a:r>
            <a:r>
              <a:rPr sz="2400" dirty="0">
                <a:latin typeface="Times New Roman"/>
                <a:cs typeface="Times New Roman"/>
              </a:rPr>
              <a:t>respect</a:t>
            </a:r>
            <a:r>
              <a:rPr sz="2400" spc="25" dirty="0">
                <a:latin typeface="Times New Roman"/>
                <a:cs typeface="Times New Roman"/>
              </a:rPr>
              <a:t>  </a:t>
            </a:r>
            <a:r>
              <a:rPr sz="2400" dirty="0">
                <a:latin typeface="Times New Roman"/>
                <a:cs typeface="Times New Roman"/>
              </a:rPr>
              <a:t>to</a:t>
            </a:r>
            <a:r>
              <a:rPr sz="2400" spc="30" dirty="0">
                <a:latin typeface="Times New Roman"/>
                <a:cs typeface="Times New Roman"/>
              </a:rPr>
              <a:t>  </a:t>
            </a:r>
            <a:r>
              <a:rPr sz="2400" dirty="0">
                <a:latin typeface="Times New Roman"/>
                <a:cs typeface="Times New Roman"/>
              </a:rPr>
              <a:t>hypothesis</a:t>
            </a:r>
            <a:r>
              <a:rPr sz="2400" spc="35" dirty="0">
                <a:latin typeface="Times New Roman"/>
                <a:cs typeface="Times New Roman"/>
              </a:rPr>
              <a:t>  </a:t>
            </a:r>
            <a:r>
              <a:rPr sz="2400" dirty="0">
                <a:latin typeface="Times New Roman"/>
                <a:cs typeface="Times New Roman"/>
              </a:rPr>
              <a:t>space</a:t>
            </a:r>
            <a:r>
              <a:rPr sz="2400" spc="25" dirty="0">
                <a:latin typeface="Times New Roman"/>
                <a:cs typeface="Times New Roman"/>
              </a:rPr>
              <a:t>  </a:t>
            </a:r>
            <a:r>
              <a:rPr sz="2400" i="1" dirty="0">
                <a:latin typeface="Times New Roman"/>
                <a:cs typeface="Times New Roman"/>
              </a:rPr>
              <a:t>H</a:t>
            </a:r>
            <a:r>
              <a:rPr sz="2400" i="1" spc="30" dirty="0">
                <a:latin typeface="Times New Roman"/>
                <a:cs typeface="Times New Roman"/>
              </a:rPr>
              <a:t>  </a:t>
            </a:r>
            <a:r>
              <a:rPr sz="2400" spc="-25" dirty="0">
                <a:latin typeface="Times New Roman"/>
                <a:cs typeface="Times New Roman"/>
              </a:rPr>
              <a:t>and </a:t>
            </a:r>
            <a:r>
              <a:rPr sz="2400" dirty="0">
                <a:latin typeface="Times New Roman"/>
                <a:cs typeface="Times New Roman"/>
              </a:rPr>
              <a:t>training</a:t>
            </a:r>
            <a:r>
              <a:rPr sz="2400" spc="35" dirty="0">
                <a:latin typeface="Times New Roman"/>
                <a:cs typeface="Times New Roman"/>
              </a:rPr>
              <a:t> </a:t>
            </a:r>
            <a:r>
              <a:rPr sz="2400" dirty="0">
                <a:latin typeface="Times New Roman"/>
                <a:cs typeface="Times New Roman"/>
              </a:rPr>
              <a:t>data</a:t>
            </a:r>
            <a:r>
              <a:rPr sz="2400" spc="35" dirty="0">
                <a:latin typeface="Times New Roman"/>
                <a:cs typeface="Times New Roman"/>
              </a:rPr>
              <a:t> </a:t>
            </a:r>
            <a:r>
              <a:rPr sz="2400" i="1" dirty="0">
                <a:latin typeface="Times New Roman"/>
                <a:cs typeface="Times New Roman"/>
              </a:rPr>
              <a:t>D,</a:t>
            </a:r>
            <a:r>
              <a:rPr sz="2400" i="1" spc="40" dirty="0">
                <a:latin typeface="Times New Roman"/>
                <a:cs typeface="Times New Roman"/>
              </a:rPr>
              <a:t> </a:t>
            </a:r>
            <a:r>
              <a:rPr sz="2400" dirty="0">
                <a:latin typeface="Times New Roman"/>
                <a:cs typeface="Times New Roman"/>
              </a:rPr>
              <a:t>is</a:t>
            </a:r>
            <a:r>
              <a:rPr sz="2400" spc="30" dirty="0">
                <a:latin typeface="Times New Roman"/>
                <a:cs typeface="Times New Roman"/>
              </a:rPr>
              <a:t> </a:t>
            </a:r>
            <a:r>
              <a:rPr sz="2400" dirty="0">
                <a:latin typeface="Times New Roman"/>
                <a:cs typeface="Times New Roman"/>
              </a:rPr>
              <a:t>the</a:t>
            </a:r>
            <a:r>
              <a:rPr sz="2400" spc="45" dirty="0">
                <a:latin typeface="Times New Roman"/>
                <a:cs typeface="Times New Roman"/>
              </a:rPr>
              <a:t> </a:t>
            </a:r>
            <a:r>
              <a:rPr sz="2400" dirty="0">
                <a:latin typeface="Times New Roman"/>
                <a:cs typeface="Times New Roman"/>
              </a:rPr>
              <a:t>set</a:t>
            </a:r>
            <a:r>
              <a:rPr sz="2400" spc="30" dirty="0">
                <a:latin typeface="Times New Roman"/>
                <a:cs typeface="Times New Roman"/>
              </a:rPr>
              <a:t> </a:t>
            </a:r>
            <a:r>
              <a:rPr sz="2400" dirty="0">
                <a:latin typeface="Times New Roman"/>
                <a:cs typeface="Times New Roman"/>
              </a:rPr>
              <a:t>of</a:t>
            </a:r>
            <a:r>
              <a:rPr sz="2400" spc="30" dirty="0">
                <a:latin typeface="Times New Roman"/>
                <a:cs typeface="Times New Roman"/>
              </a:rPr>
              <a:t> </a:t>
            </a:r>
            <a:r>
              <a:rPr sz="2400" dirty="0">
                <a:latin typeface="Times New Roman"/>
                <a:cs typeface="Times New Roman"/>
              </a:rPr>
              <a:t>minimally</a:t>
            </a:r>
            <a:r>
              <a:rPr sz="2400" spc="40" dirty="0">
                <a:latin typeface="Times New Roman"/>
                <a:cs typeface="Times New Roman"/>
              </a:rPr>
              <a:t> </a:t>
            </a:r>
            <a:r>
              <a:rPr sz="2400" dirty="0">
                <a:latin typeface="Times New Roman"/>
                <a:cs typeface="Times New Roman"/>
              </a:rPr>
              <a:t>general</a:t>
            </a:r>
            <a:r>
              <a:rPr sz="2400" spc="40" dirty="0">
                <a:latin typeface="Times New Roman"/>
                <a:cs typeface="Times New Roman"/>
              </a:rPr>
              <a:t> </a:t>
            </a:r>
            <a:r>
              <a:rPr sz="2400" dirty="0">
                <a:latin typeface="Times New Roman"/>
                <a:cs typeface="Times New Roman"/>
              </a:rPr>
              <a:t>(i.e.,</a:t>
            </a:r>
            <a:r>
              <a:rPr sz="2400" spc="40" dirty="0">
                <a:latin typeface="Times New Roman"/>
                <a:cs typeface="Times New Roman"/>
              </a:rPr>
              <a:t> </a:t>
            </a:r>
            <a:r>
              <a:rPr sz="2400" dirty="0">
                <a:latin typeface="Times New Roman"/>
                <a:cs typeface="Times New Roman"/>
              </a:rPr>
              <a:t>maximally</a:t>
            </a:r>
            <a:r>
              <a:rPr sz="2400" spc="35" dirty="0">
                <a:latin typeface="Times New Roman"/>
                <a:cs typeface="Times New Roman"/>
              </a:rPr>
              <a:t> </a:t>
            </a:r>
            <a:r>
              <a:rPr sz="2400" dirty="0">
                <a:latin typeface="Times New Roman"/>
                <a:cs typeface="Times New Roman"/>
              </a:rPr>
              <a:t>specific)</a:t>
            </a:r>
            <a:r>
              <a:rPr sz="2400" spc="25" dirty="0">
                <a:latin typeface="Times New Roman"/>
                <a:cs typeface="Times New Roman"/>
              </a:rPr>
              <a:t> </a:t>
            </a:r>
            <a:r>
              <a:rPr sz="2400" dirty="0">
                <a:latin typeface="Times New Roman"/>
                <a:cs typeface="Times New Roman"/>
              </a:rPr>
              <a:t>members</a:t>
            </a:r>
            <a:r>
              <a:rPr sz="2400" spc="45" dirty="0">
                <a:latin typeface="Times New Roman"/>
                <a:cs typeface="Times New Roman"/>
              </a:rPr>
              <a:t> </a:t>
            </a:r>
            <a:r>
              <a:rPr sz="2400" spc="-25" dirty="0">
                <a:latin typeface="Times New Roman"/>
                <a:cs typeface="Times New Roman"/>
              </a:rPr>
              <a:t>of </a:t>
            </a:r>
            <a:r>
              <a:rPr sz="2400" i="1" dirty="0">
                <a:latin typeface="Times New Roman"/>
                <a:cs typeface="Times New Roman"/>
              </a:rPr>
              <a:t>H </a:t>
            </a:r>
            <a:r>
              <a:rPr sz="2400" dirty="0">
                <a:latin typeface="Times New Roman"/>
                <a:cs typeface="Times New Roman"/>
              </a:rPr>
              <a:t>consistent</a:t>
            </a:r>
            <a:r>
              <a:rPr sz="2400" spc="-30" dirty="0">
                <a:latin typeface="Times New Roman"/>
                <a:cs typeface="Times New Roman"/>
              </a:rPr>
              <a:t> </a:t>
            </a:r>
            <a:r>
              <a:rPr sz="2400" dirty="0">
                <a:latin typeface="Times New Roman"/>
                <a:cs typeface="Times New Roman"/>
              </a:rPr>
              <a:t>with</a:t>
            </a:r>
            <a:r>
              <a:rPr sz="2400" spc="-10" dirty="0">
                <a:latin typeface="Times New Roman"/>
                <a:cs typeface="Times New Roman"/>
              </a:rPr>
              <a:t> </a:t>
            </a:r>
            <a:r>
              <a:rPr sz="2400" i="1" spc="-25" dirty="0">
                <a:latin typeface="Times New Roman"/>
                <a:cs typeface="Times New Roman"/>
              </a:rPr>
              <a:t>D.</a:t>
            </a:r>
            <a:endParaRPr sz="2400">
              <a:latin typeface="Times New Roman"/>
              <a:cs typeface="Times New Roman"/>
            </a:endParaRPr>
          </a:p>
          <a:p>
            <a:pPr marL="1784350" algn="just">
              <a:lnSpc>
                <a:spcPct val="100000"/>
              </a:lnSpc>
              <a:spcBef>
                <a:spcPts val="955"/>
              </a:spcBef>
            </a:pPr>
            <a:r>
              <a:rPr sz="2000" dirty="0">
                <a:latin typeface="Times New Roman"/>
                <a:cs typeface="Times New Roman"/>
              </a:rPr>
              <a:t>S</a:t>
            </a:r>
            <a:r>
              <a:rPr sz="2000" spc="-15" dirty="0">
                <a:latin typeface="Times New Roman"/>
                <a:cs typeface="Times New Roman"/>
              </a:rPr>
              <a:t> </a:t>
            </a:r>
            <a:r>
              <a:rPr sz="2000" dirty="0">
                <a:latin typeface="Symbol"/>
                <a:cs typeface="Symbol"/>
              </a:rPr>
              <a:t></a:t>
            </a:r>
            <a:r>
              <a:rPr sz="2000" dirty="0">
                <a:latin typeface="Times New Roman"/>
                <a:cs typeface="Times New Roman"/>
              </a:rPr>
              <a:t>{</a:t>
            </a:r>
            <a:r>
              <a:rPr sz="2000" i="1" dirty="0">
                <a:latin typeface="Times New Roman"/>
                <a:cs typeface="Times New Roman"/>
              </a:rPr>
              <a:t>s</a:t>
            </a:r>
            <a:r>
              <a:rPr sz="2000" i="1" spc="-20" dirty="0">
                <a:latin typeface="Times New Roman"/>
                <a:cs typeface="Times New Roman"/>
              </a:rPr>
              <a:t> </a:t>
            </a:r>
            <a:r>
              <a:rPr sz="2000" dirty="0">
                <a:latin typeface="Symbol"/>
                <a:cs typeface="Symbol"/>
              </a:rPr>
              <a:t></a:t>
            </a:r>
            <a:r>
              <a:rPr sz="2000" spc="-15" dirty="0">
                <a:latin typeface="Times New Roman"/>
                <a:cs typeface="Times New Roman"/>
              </a:rPr>
              <a:t> </a:t>
            </a:r>
            <a:r>
              <a:rPr sz="2000" i="1" dirty="0">
                <a:latin typeface="Times New Roman"/>
                <a:cs typeface="Times New Roman"/>
              </a:rPr>
              <a:t>H</a:t>
            </a:r>
            <a:r>
              <a:rPr sz="2000" i="1" spc="-15" dirty="0">
                <a:latin typeface="Times New Roman"/>
                <a:cs typeface="Times New Roman"/>
              </a:rPr>
              <a:t> </a:t>
            </a:r>
            <a:r>
              <a:rPr sz="2000" dirty="0">
                <a:latin typeface="Times New Roman"/>
                <a:cs typeface="Times New Roman"/>
              </a:rPr>
              <a:t>|</a:t>
            </a:r>
            <a:r>
              <a:rPr sz="2000" spc="-15" dirty="0">
                <a:latin typeface="Times New Roman"/>
                <a:cs typeface="Times New Roman"/>
              </a:rPr>
              <a:t> </a:t>
            </a:r>
            <a:r>
              <a:rPr sz="2000" i="1" dirty="0">
                <a:latin typeface="Times New Roman"/>
                <a:cs typeface="Times New Roman"/>
              </a:rPr>
              <a:t>Consistent</a:t>
            </a:r>
            <a:r>
              <a:rPr sz="2000" dirty="0">
                <a:latin typeface="Times New Roman"/>
                <a:cs typeface="Times New Roman"/>
              </a:rPr>
              <a:t>(</a:t>
            </a:r>
            <a:r>
              <a:rPr sz="2000" i="1" dirty="0">
                <a:latin typeface="Times New Roman"/>
                <a:cs typeface="Times New Roman"/>
              </a:rPr>
              <a:t>s,</a:t>
            </a:r>
            <a:r>
              <a:rPr sz="2000" i="1" spc="-35" dirty="0">
                <a:latin typeface="Times New Roman"/>
                <a:cs typeface="Times New Roman"/>
              </a:rPr>
              <a:t> </a:t>
            </a:r>
            <a:r>
              <a:rPr sz="2000" i="1" dirty="0">
                <a:latin typeface="Times New Roman"/>
                <a:cs typeface="Times New Roman"/>
              </a:rPr>
              <a:t>D</a:t>
            </a:r>
            <a:r>
              <a:rPr sz="2000" dirty="0">
                <a:latin typeface="Times New Roman"/>
                <a:cs typeface="Times New Roman"/>
              </a:rPr>
              <a:t>)</a:t>
            </a:r>
            <a:r>
              <a:rPr sz="2000" dirty="0">
                <a:latin typeface="Symbol"/>
                <a:cs typeface="Symbol"/>
              </a:rPr>
              <a:t></a:t>
            </a:r>
            <a:r>
              <a:rPr sz="2000" dirty="0">
                <a:latin typeface="Times New Roman"/>
                <a:cs typeface="Times New Roman"/>
              </a:rPr>
              <a:t>(</a:t>
            </a:r>
            <a:r>
              <a:rPr sz="2000" dirty="0">
                <a:latin typeface="Symbol"/>
                <a:cs typeface="Symbol"/>
              </a:rPr>
              <a:t></a:t>
            </a:r>
            <a:r>
              <a:rPr sz="2000" i="1" dirty="0">
                <a:latin typeface="Times New Roman"/>
                <a:cs typeface="Times New Roman"/>
              </a:rPr>
              <a:t>s'</a:t>
            </a:r>
            <a:r>
              <a:rPr sz="2000" i="1" spc="-40" dirty="0">
                <a:latin typeface="Times New Roman"/>
                <a:cs typeface="Times New Roman"/>
              </a:rPr>
              <a:t> </a:t>
            </a:r>
            <a:r>
              <a:rPr sz="2000" dirty="0">
                <a:latin typeface="Symbol"/>
                <a:cs typeface="Symbol"/>
              </a:rPr>
              <a:t></a:t>
            </a:r>
            <a:r>
              <a:rPr sz="2000" spc="-20" dirty="0">
                <a:latin typeface="Times New Roman"/>
                <a:cs typeface="Times New Roman"/>
              </a:rPr>
              <a:t> </a:t>
            </a:r>
            <a:r>
              <a:rPr sz="2000" i="1" dirty="0">
                <a:latin typeface="Times New Roman"/>
                <a:cs typeface="Times New Roman"/>
              </a:rPr>
              <a:t>H</a:t>
            </a:r>
            <a:r>
              <a:rPr sz="2000" dirty="0">
                <a:latin typeface="Times New Roman"/>
                <a:cs typeface="Times New Roman"/>
              </a:rPr>
              <a:t>)[(</a:t>
            </a:r>
            <a:r>
              <a:rPr sz="2000" i="1" dirty="0">
                <a:latin typeface="Times New Roman"/>
                <a:cs typeface="Times New Roman"/>
              </a:rPr>
              <a:t>s</a:t>
            </a:r>
            <a:r>
              <a:rPr sz="2000" i="1" spc="-45" dirty="0">
                <a:latin typeface="Times New Roman"/>
                <a:cs typeface="Times New Roman"/>
              </a:rPr>
              <a:t> </a:t>
            </a:r>
            <a:r>
              <a:rPr sz="2000" dirty="0">
                <a:latin typeface="Symbol"/>
                <a:cs typeface="Symbol"/>
              </a:rPr>
              <a:t></a:t>
            </a:r>
            <a:r>
              <a:rPr sz="1950" i="1" baseline="-21367" dirty="0">
                <a:latin typeface="Times New Roman"/>
                <a:cs typeface="Times New Roman"/>
              </a:rPr>
              <a:t>g</a:t>
            </a:r>
            <a:r>
              <a:rPr sz="2000" i="1" dirty="0">
                <a:latin typeface="Times New Roman"/>
                <a:cs typeface="Times New Roman"/>
              </a:rPr>
              <a:t>s'</a:t>
            </a:r>
            <a:r>
              <a:rPr sz="2000" dirty="0">
                <a:latin typeface="Times New Roman"/>
                <a:cs typeface="Times New Roman"/>
              </a:rPr>
              <a:t>)</a:t>
            </a:r>
            <a:r>
              <a:rPr sz="2000" spc="-50" dirty="0">
                <a:latin typeface="Times New Roman"/>
                <a:cs typeface="Times New Roman"/>
              </a:rPr>
              <a:t> </a:t>
            </a:r>
            <a:r>
              <a:rPr sz="2000" dirty="0">
                <a:latin typeface="Symbol"/>
                <a:cs typeface="Symbol"/>
              </a:rPr>
              <a:t></a:t>
            </a:r>
            <a:r>
              <a:rPr sz="2000" spc="-15" dirty="0">
                <a:latin typeface="Times New Roman"/>
                <a:cs typeface="Times New Roman"/>
              </a:rPr>
              <a:t> </a:t>
            </a:r>
            <a:r>
              <a:rPr sz="2000" i="1" dirty="0">
                <a:latin typeface="Times New Roman"/>
                <a:cs typeface="Times New Roman"/>
              </a:rPr>
              <a:t>Consistent</a:t>
            </a:r>
            <a:r>
              <a:rPr sz="2000" dirty="0">
                <a:latin typeface="Times New Roman"/>
                <a:cs typeface="Times New Roman"/>
              </a:rPr>
              <a:t>(</a:t>
            </a:r>
            <a:r>
              <a:rPr sz="2000" i="1" dirty="0">
                <a:latin typeface="Times New Roman"/>
                <a:cs typeface="Times New Roman"/>
              </a:rPr>
              <a:t>s',</a:t>
            </a:r>
            <a:r>
              <a:rPr sz="2000" i="1" spc="-50" dirty="0">
                <a:latin typeface="Times New Roman"/>
                <a:cs typeface="Times New Roman"/>
              </a:rPr>
              <a:t> </a:t>
            </a:r>
            <a:r>
              <a:rPr sz="2000" i="1" spc="-20" dirty="0">
                <a:latin typeface="Times New Roman"/>
                <a:cs typeface="Times New Roman"/>
              </a:rPr>
              <a:t>D</a:t>
            </a:r>
            <a:r>
              <a:rPr sz="2000" spc="-20" dirty="0">
                <a:latin typeface="Times New Roman"/>
                <a:cs typeface="Times New Roman"/>
              </a:rPr>
              <a:t>)]}</a:t>
            </a:r>
            <a:endParaRPr sz="2000">
              <a:latin typeface="Times New Roman"/>
              <a:cs typeface="Times New Roman"/>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75</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2148840">
              <a:lnSpc>
                <a:spcPct val="100000"/>
              </a:lnSpc>
              <a:spcBef>
                <a:spcPts val="105"/>
              </a:spcBef>
            </a:pPr>
            <a:r>
              <a:rPr sz="3200" b="0" spc="-35" dirty="0">
                <a:latin typeface="Times New Roman"/>
                <a:cs typeface="Times New Roman"/>
              </a:rPr>
              <a:t>Version</a:t>
            </a:r>
            <a:r>
              <a:rPr sz="3200" b="0" spc="-75" dirty="0">
                <a:latin typeface="Times New Roman"/>
                <a:cs typeface="Times New Roman"/>
              </a:rPr>
              <a:t> </a:t>
            </a:r>
            <a:r>
              <a:rPr sz="3200" b="0" dirty="0">
                <a:latin typeface="Times New Roman"/>
                <a:cs typeface="Times New Roman"/>
              </a:rPr>
              <a:t>Space</a:t>
            </a:r>
            <a:r>
              <a:rPr sz="3200" b="0" spc="-75" dirty="0">
                <a:latin typeface="Times New Roman"/>
                <a:cs typeface="Times New Roman"/>
              </a:rPr>
              <a:t> </a:t>
            </a:r>
            <a:r>
              <a:rPr sz="3200" b="0" dirty="0">
                <a:latin typeface="Times New Roman"/>
                <a:cs typeface="Times New Roman"/>
              </a:rPr>
              <a:t>representation</a:t>
            </a:r>
            <a:r>
              <a:rPr sz="3200" b="0" spc="-105" dirty="0">
                <a:latin typeface="Times New Roman"/>
                <a:cs typeface="Times New Roman"/>
              </a:rPr>
              <a:t> </a:t>
            </a:r>
            <a:r>
              <a:rPr sz="3200" b="0" spc="-10" dirty="0">
                <a:latin typeface="Times New Roman"/>
                <a:cs typeface="Times New Roman"/>
              </a:rPr>
              <a:t>theorem</a:t>
            </a:r>
            <a:endParaRPr sz="3200">
              <a:latin typeface="Times New Roman"/>
              <a:cs typeface="Times New Roman"/>
            </a:endParaRPr>
          </a:p>
        </p:txBody>
      </p:sp>
      <p:sp>
        <p:nvSpPr>
          <p:cNvPr id="3" name="object 3"/>
          <p:cNvSpPr txBox="1"/>
          <p:nvPr/>
        </p:nvSpPr>
        <p:spPr>
          <a:xfrm>
            <a:off x="933510" y="1653924"/>
            <a:ext cx="10466070" cy="2475230"/>
          </a:xfrm>
          <a:prstGeom prst="rect">
            <a:avLst/>
          </a:prstGeom>
        </p:spPr>
        <p:txBody>
          <a:bodyPr vert="horz" wrap="square" lIns="0" tIns="12700" rIns="0" bIns="0" rtlCol="0">
            <a:spAutoFit/>
          </a:bodyPr>
          <a:lstStyle/>
          <a:p>
            <a:pPr marL="25400" marR="17780" algn="just">
              <a:lnSpc>
                <a:spcPct val="100000"/>
              </a:lnSpc>
              <a:spcBef>
                <a:spcPts val="100"/>
              </a:spcBef>
            </a:pPr>
            <a:r>
              <a:rPr sz="2400" b="1" i="1" dirty="0">
                <a:latin typeface="Times New Roman"/>
                <a:cs typeface="Times New Roman"/>
              </a:rPr>
              <a:t>Theorem:</a:t>
            </a:r>
            <a:r>
              <a:rPr sz="2400" b="1" i="1" spc="385" dirty="0">
                <a:latin typeface="Times New Roman"/>
                <a:cs typeface="Times New Roman"/>
              </a:rPr>
              <a:t> </a:t>
            </a:r>
            <a:r>
              <a:rPr sz="2400" dirty="0">
                <a:latin typeface="Times New Roman"/>
                <a:cs typeface="Times New Roman"/>
              </a:rPr>
              <a:t>Let</a:t>
            </a:r>
            <a:r>
              <a:rPr sz="2400" spc="395" dirty="0">
                <a:latin typeface="Times New Roman"/>
                <a:cs typeface="Times New Roman"/>
              </a:rPr>
              <a:t> </a:t>
            </a:r>
            <a:r>
              <a:rPr sz="2400" dirty="0">
                <a:latin typeface="Times New Roman"/>
                <a:cs typeface="Times New Roman"/>
              </a:rPr>
              <a:t>X</a:t>
            </a:r>
            <a:r>
              <a:rPr sz="2400" spc="375" dirty="0">
                <a:latin typeface="Times New Roman"/>
                <a:cs typeface="Times New Roman"/>
              </a:rPr>
              <a:t> </a:t>
            </a:r>
            <a:r>
              <a:rPr sz="2400" dirty="0">
                <a:latin typeface="Times New Roman"/>
                <a:cs typeface="Times New Roman"/>
              </a:rPr>
              <a:t>be</a:t>
            </a:r>
            <a:r>
              <a:rPr sz="2400" spc="385" dirty="0">
                <a:latin typeface="Times New Roman"/>
                <a:cs typeface="Times New Roman"/>
              </a:rPr>
              <a:t> </a:t>
            </a:r>
            <a:r>
              <a:rPr sz="2400" dirty="0">
                <a:latin typeface="Times New Roman"/>
                <a:cs typeface="Times New Roman"/>
              </a:rPr>
              <a:t>an</a:t>
            </a:r>
            <a:r>
              <a:rPr sz="2400" spc="370" dirty="0">
                <a:latin typeface="Times New Roman"/>
                <a:cs typeface="Times New Roman"/>
              </a:rPr>
              <a:t> </a:t>
            </a:r>
            <a:r>
              <a:rPr sz="2400" dirty="0">
                <a:latin typeface="Times New Roman"/>
                <a:cs typeface="Times New Roman"/>
              </a:rPr>
              <a:t>arbitrary</a:t>
            </a:r>
            <a:r>
              <a:rPr sz="2400" spc="380" dirty="0">
                <a:latin typeface="Times New Roman"/>
                <a:cs typeface="Times New Roman"/>
              </a:rPr>
              <a:t> </a:t>
            </a:r>
            <a:r>
              <a:rPr sz="2400" dirty="0">
                <a:latin typeface="Times New Roman"/>
                <a:cs typeface="Times New Roman"/>
              </a:rPr>
              <a:t>set</a:t>
            </a:r>
            <a:r>
              <a:rPr sz="2400" spc="380" dirty="0">
                <a:latin typeface="Times New Roman"/>
                <a:cs typeface="Times New Roman"/>
              </a:rPr>
              <a:t> </a:t>
            </a:r>
            <a:r>
              <a:rPr sz="2400" dirty="0">
                <a:latin typeface="Times New Roman"/>
                <a:cs typeface="Times New Roman"/>
              </a:rPr>
              <a:t>of</a:t>
            </a:r>
            <a:r>
              <a:rPr sz="2400" spc="375" dirty="0">
                <a:latin typeface="Times New Roman"/>
                <a:cs typeface="Times New Roman"/>
              </a:rPr>
              <a:t> </a:t>
            </a:r>
            <a:r>
              <a:rPr sz="2400" dirty="0">
                <a:latin typeface="Times New Roman"/>
                <a:cs typeface="Times New Roman"/>
              </a:rPr>
              <a:t>instances</a:t>
            </a:r>
            <a:r>
              <a:rPr sz="2400" spc="385" dirty="0">
                <a:latin typeface="Times New Roman"/>
                <a:cs typeface="Times New Roman"/>
              </a:rPr>
              <a:t> </a:t>
            </a:r>
            <a:r>
              <a:rPr sz="2400" dirty="0">
                <a:latin typeface="Times New Roman"/>
                <a:cs typeface="Times New Roman"/>
              </a:rPr>
              <a:t>and</a:t>
            </a:r>
            <a:r>
              <a:rPr sz="2400" spc="390" dirty="0">
                <a:latin typeface="Times New Roman"/>
                <a:cs typeface="Times New Roman"/>
              </a:rPr>
              <a:t> </a:t>
            </a:r>
            <a:r>
              <a:rPr sz="2400" dirty="0">
                <a:latin typeface="Times New Roman"/>
                <a:cs typeface="Times New Roman"/>
              </a:rPr>
              <a:t>Let</a:t>
            </a:r>
            <a:r>
              <a:rPr sz="2400" spc="390" dirty="0">
                <a:latin typeface="Times New Roman"/>
                <a:cs typeface="Times New Roman"/>
              </a:rPr>
              <a:t> </a:t>
            </a:r>
            <a:r>
              <a:rPr sz="2400" dirty="0">
                <a:latin typeface="Times New Roman"/>
                <a:cs typeface="Times New Roman"/>
              </a:rPr>
              <a:t>H</a:t>
            </a:r>
            <a:r>
              <a:rPr sz="2400" spc="375" dirty="0">
                <a:latin typeface="Times New Roman"/>
                <a:cs typeface="Times New Roman"/>
              </a:rPr>
              <a:t> </a:t>
            </a:r>
            <a:r>
              <a:rPr sz="2400" dirty="0">
                <a:latin typeface="Times New Roman"/>
                <a:cs typeface="Times New Roman"/>
              </a:rPr>
              <a:t>be</a:t>
            </a:r>
            <a:r>
              <a:rPr sz="2400" spc="385" dirty="0">
                <a:latin typeface="Times New Roman"/>
                <a:cs typeface="Times New Roman"/>
              </a:rPr>
              <a:t> </a:t>
            </a:r>
            <a:r>
              <a:rPr sz="2400" dirty="0">
                <a:latin typeface="Times New Roman"/>
                <a:cs typeface="Times New Roman"/>
              </a:rPr>
              <a:t>a</a:t>
            </a:r>
            <a:r>
              <a:rPr sz="2400" spc="385" dirty="0">
                <a:latin typeface="Times New Roman"/>
                <a:cs typeface="Times New Roman"/>
              </a:rPr>
              <a:t> </a:t>
            </a:r>
            <a:r>
              <a:rPr sz="2400" dirty="0">
                <a:latin typeface="Times New Roman"/>
                <a:cs typeface="Times New Roman"/>
              </a:rPr>
              <a:t>set</a:t>
            </a:r>
            <a:r>
              <a:rPr sz="2400" spc="370" dirty="0">
                <a:latin typeface="Times New Roman"/>
                <a:cs typeface="Times New Roman"/>
              </a:rPr>
              <a:t> </a:t>
            </a:r>
            <a:r>
              <a:rPr sz="2400" dirty="0">
                <a:latin typeface="Times New Roman"/>
                <a:cs typeface="Times New Roman"/>
              </a:rPr>
              <a:t>of</a:t>
            </a:r>
            <a:r>
              <a:rPr sz="2400" spc="375" dirty="0">
                <a:latin typeface="Times New Roman"/>
                <a:cs typeface="Times New Roman"/>
              </a:rPr>
              <a:t> </a:t>
            </a:r>
            <a:r>
              <a:rPr sz="2400" spc="-10" dirty="0">
                <a:latin typeface="Times New Roman"/>
                <a:cs typeface="Times New Roman"/>
              </a:rPr>
              <a:t>Boolean- </a:t>
            </a:r>
            <a:r>
              <a:rPr sz="2400" dirty="0">
                <a:latin typeface="Times New Roman"/>
                <a:cs typeface="Times New Roman"/>
              </a:rPr>
              <a:t>valued</a:t>
            </a:r>
            <a:r>
              <a:rPr sz="2400" spc="100" dirty="0">
                <a:latin typeface="Times New Roman"/>
                <a:cs typeface="Times New Roman"/>
              </a:rPr>
              <a:t> </a:t>
            </a:r>
            <a:r>
              <a:rPr sz="2400" dirty="0">
                <a:latin typeface="Times New Roman"/>
                <a:cs typeface="Times New Roman"/>
              </a:rPr>
              <a:t>hypotheses</a:t>
            </a:r>
            <a:r>
              <a:rPr sz="2400" spc="114" dirty="0">
                <a:latin typeface="Times New Roman"/>
                <a:cs typeface="Times New Roman"/>
              </a:rPr>
              <a:t> </a:t>
            </a:r>
            <a:r>
              <a:rPr sz="2400" dirty="0">
                <a:latin typeface="Times New Roman"/>
                <a:cs typeface="Times New Roman"/>
              </a:rPr>
              <a:t>defined</a:t>
            </a:r>
            <a:r>
              <a:rPr sz="2400" spc="110" dirty="0">
                <a:latin typeface="Times New Roman"/>
                <a:cs typeface="Times New Roman"/>
              </a:rPr>
              <a:t> </a:t>
            </a:r>
            <a:r>
              <a:rPr sz="2400" dirty="0">
                <a:latin typeface="Times New Roman"/>
                <a:cs typeface="Times New Roman"/>
              </a:rPr>
              <a:t>over</a:t>
            </a:r>
            <a:r>
              <a:rPr sz="2400" spc="110" dirty="0">
                <a:latin typeface="Times New Roman"/>
                <a:cs typeface="Times New Roman"/>
              </a:rPr>
              <a:t> </a:t>
            </a:r>
            <a:r>
              <a:rPr sz="2400" dirty="0">
                <a:latin typeface="Times New Roman"/>
                <a:cs typeface="Times New Roman"/>
              </a:rPr>
              <a:t>X.</a:t>
            </a:r>
            <a:r>
              <a:rPr sz="2400" spc="110" dirty="0">
                <a:latin typeface="Times New Roman"/>
                <a:cs typeface="Times New Roman"/>
              </a:rPr>
              <a:t> </a:t>
            </a:r>
            <a:r>
              <a:rPr sz="2400" dirty="0">
                <a:latin typeface="Times New Roman"/>
                <a:cs typeface="Times New Roman"/>
              </a:rPr>
              <a:t>Let</a:t>
            </a:r>
            <a:r>
              <a:rPr sz="2400" spc="95" dirty="0">
                <a:latin typeface="Times New Roman"/>
                <a:cs typeface="Times New Roman"/>
              </a:rPr>
              <a:t> </a:t>
            </a:r>
            <a:r>
              <a:rPr sz="2400" dirty="0">
                <a:latin typeface="Times New Roman"/>
                <a:cs typeface="Times New Roman"/>
              </a:rPr>
              <a:t>c</a:t>
            </a:r>
            <a:r>
              <a:rPr sz="2400" spc="105" dirty="0">
                <a:latin typeface="Times New Roman"/>
                <a:cs typeface="Times New Roman"/>
              </a:rPr>
              <a:t> </a:t>
            </a:r>
            <a:r>
              <a:rPr sz="2400" dirty="0">
                <a:latin typeface="Times New Roman"/>
                <a:cs typeface="Times New Roman"/>
              </a:rPr>
              <a:t>:</a:t>
            </a:r>
            <a:r>
              <a:rPr sz="2400" spc="110" dirty="0">
                <a:latin typeface="Times New Roman"/>
                <a:cs typeface="Times New Roman"/>
              </a:rPr>
              <a:t> </a:t>
            </a:r>
            <a:r>
              <a:rPr sz="2400" dirty="0">
                <a:latin typeface="Times New Roman"/>
                <a:cs typeface="Times New Roman"/>
              </a:rPr>
              <a:t>X</a:t>
            </a:r>
            <a:r>
              <a:rPr sz="2400" spc="100" dirty="0">
                <a:latin typeface="Times New Roman"/>
                <a:cs typeface="Times New Roman"/>
              </a:rPr>
              <a:t> </a:t>
            </a:r>
            <a:r>
              <a:rPr sz="2400" dirty="0">
                <a:latin typeface="Calibri"/>
                <a:cs typeface="Calibri"/>
              </a:rPr>
              <a:t>→</a:t>
            </a:r>
            <a:r>
              <a:rPr sz="2400" dirty="0">
                <a:latin typeface="Times New Roman"/>
                <a:cs typeface="Times New Roman"/>
              </a:rPr>
              <a:t>{O,</a:t>
            </a:r>
            <a:r>
              <a:rPr sz="2400" spc="110" dirty="0">
                <a:latin typeface="Times New Roman"/>
                <a:cs typeface="Times New Roman"/>
              </a:rPr>
              <a:t> </a:t>
            </a:r>
            <a:r>
              <a:rPr sz="2400" dirty="0">
                <a:latin typeface="Times New Roman"/>
                <a:cs typeface="Times New Roman"/>
              </a:rPr>
              <a:t>1}</a:t>
            </a:r>
            <a:r>
              <a:rPr sz="2400" spc="105" dirty="0">
                <a:latin typeface="Times New Roman"/>
                <a:cs typeface="Times New Roman"/>
              </a:rPr>
              <a:t> </a:t>
            </a:r>
            <a:r>
              <a:rPr sz="2400" dirty="0">
                <a:latin typeface="Times New Roman"/>
                <a:cs typeface="Times New Roman"/>
              </a:rPr>
              <a:t>be</a:t>
            </a:r>
            <a:r>
              <a:rPr sz="2400" spc="110" dirty="0">
                <a:latin typeface="Times New Roman"/>
                <a:cs typeface="Times New Roman"/>
              </a:rPr>
              <a:t> </a:t>
            </a:r>
            <a:r>
              <a:rPr sz="2400" dirty="0">
                <a:latin typeface="Times New Roman"/>
                <a:cs typeface="Times New Roman"/>
              </a:rPr>
              <a:t>an</a:t>
            </a:r>
            <a:r>
              <a:rPr sz="2400" spc="110" dirty="0">
                <a:latin typeface="Times New Roman"/>
                <a:cs typeface="Times New Roman"/>
              </a:rPr>
              <a:t> </a:t>
            </a:r>
            <a:r>
              <a:rPr sz="2400" dirty="0">
                <a:latin typeface="Times New Roman"/>
                <a:cs typeface="Times New Roman"/>
              </a:rPr>
              <a:t>arbitrary</a:t>
            </a:r>
            <a:r>
              <a:rPr sz="2400" spc="100" dirty="0">
                <a:latin typeface="Times New Roman"/>
                <a:cs typeface="Times New Roman"/>
              </a:rPr>
              <a:t> </a:t>
            </a:r>
            <a:r>
              <a:rPr sz="2400" dirty="0">
                <a:latin typeface="Times New Roman"/>
                <a:cs typeface="Times New Roman"/>
              </a:rPr>
              <a:t>target</a:t>
            </a:r>
            <a:r>
              <a:rPr sz="2400" spc="114" dirty="0">
                <a:latin typeface="Times New Roman"/>
                <a:cs typeface="Times New Roman"/>
              </a:rPr>
              <a:t> </a:t>
            </a:r>
            <a:r>
              <a:rPr sz="2400" spc="-10" dirty="0">
                <a:latin typeface="Times New Roman"/>
                <a:cs typeface="Times New Roman"/>
              </a:rPr>
              <a:t>concept </a:t>
            </a:r>
            <a:r>
              <a:rPr sz="2400" dirty="0">
                <a:latin typeface="Times New Roman"/>
                <a:cs typeface="Times New Roman"/>
              </a:rPr>
              <a:t>defined</a:t>
            </a:r>
            <a:r>
              <a:rPr sz="2400" spc="80" dirty="0">
                <a:latin typeface="Times New Roman"/>
                <a:cs typeface="Times New Roman"/>
              </a:rPr>
              <a:t> </a:t>
            </a:r>
            <a:r>
              <a:rPr sz="2400" dirty="0">
                <a:latin typeface="Times New Roman"/>
                <a:cs typeface="Times New Roman"/>
              </a:rPr>
              <a:t>over</a:t>
            </a:r>
            <a:r>
              <a:rPr sz="2400" spc="75" dirty="0">
                <a:latin typeface="Times New Roman"/>
                <a:cs typeface="Times New Roman"/>
              </a:rPr>
              <a:t> </a:t>
            </a:r>
            <a:r>
              <a:rPr sz="2400" dirty="0">
                <a:latin typeface="Times New Roman"/>
                <a:cs typeface="Times New Roman"/>
              </a:rPr>
              <a:t>X,</a:t>
            </a:r>
            <a:r>
              <a:rPr sz="2400" spc="80" dirty="0">
                <a:latin typeface="Times New Roman"/>
                <a:cs typeface="Times New Roman"/>
              </a:rPr>
              <a:t> </a:t>
            </a:r>
            <a:r>
              <a:rPr sz="2400" dirty="0">
                <a:latin typeface="Times New Roman"/>
                <a:cs typeface="Times New Roman"/>
              </a:rPr>
              <a:t>and</a:t>
            </a:r>
            <a:r>
              <a:rPr sz="2400" spc="80" dirty="0">
                <a:latin typeface="Times New Roman"/>
                <a:cs typeface="Times New Roman"/>
              </a:rPr>
              <a:t> </a:t>
            </a:r>
            <a:r>
              <a:rPr sz="2400" dirty="0">
                <a:latin typeface="Times New Roman"/>
                <a:cs typeface="Times New Roman"/>
              </a:rPr>
              <a:t>let</a:t>
            </a:r>
            <a:r>
              <a:rPr sz="2400" spc="65" dirty="0">
                <a:latin typeface="Times New Roman"/>
                <a:cs typeface="Times New Roman"/>
              </a:rPr>
              <a:t> </a:t>
            </a:r>
            <a:r>
              <a:rPr sz="2400" dirty="0">
                <a:latin typeface="Times New Roman"/>
                <a:cs typeface="Times New Roman"/>
              </a:rPr>
              <a:t>D</a:t>
            </a:r>
            <a:r>
              <a:rPr sz="2400" spc="75" dirty="0">
                <a:latin typeface="Times New Roman"/>
                <a:cs typeface="Times New Roman"/>
              </a:rPr>
              <a:t> </a:t>
            </a:r>
            <a:r>
              <a:rPr sz="2400" dirty="0">
                <a:latin typeface="Times New Roman"/>
                <a:cs typeface="Times New Roman"/>
              </a:rPr>
              <a:t>be</a:t>
            </a:r>
            <a:r>
              <a:rPr sz="2400" spc="80" dirty="0">
                <a:latin typeface="Times New Roman"/>
                <a:cs typeface="Times New Roman"/>
              </a:rPr>
              <a:t> </a:t>
            </a:r>
            <a:r>
              <a:rPr sz="2400" dirty="0">
                <a:latin typeface="Times New Roman"/>
                <a:cs typeface="Times New Roman"/>
              </a:rPr>
              <a:t>an</a:t>
            </a:r>
            <a:r>
              <a:rPr sz="2400" spc="80" dirty="0">
                <a:latin typeface="Times New Roman"/>
                <a:cs typeface="Times New Roman"/>
              </a:rPr>
              <a:t> </a:t>
            </a:r>
            <a:r>
              <a:rPr sz="2400" dirty="0">
                <a:latin typeface="Times New Roman"/>
                <a:cs typeface="Times New Roman"/>
              </a:rPr>
              <a:t>arbitrary</a:t>
            </a:r>
            <a:r>
              <a:rPr sz="2400" spc="80" dirty="0">
                <a:latin typeface="Times New Roman"/>
                <a:cs typeface="Times New Roman"/>
              </a:rPr>
              <a:t> </a:t>
            </a:r>
            <a:r>
              <a:rPr sz="2400" dirty="0">
                <a:latin typeface="Times New Roman"/>
                <a:cs typeface="Times New Roman"/>
              </a:rPr>
              <a:t>set</a:t>
            </a:r>
            <a:r>
              <a:rPr sz="2400" spc="90" dirty="0">
                <a:latin typeface="Times New Roman"/>
                <a:cs typeface="Times New Roman"/>
              </a:rPr>
              <a:t> </a:t>
            </a:r>
            <a:r>
              <a:rPr sz="2400" dirty="0">
                <a:latin typeface="Times New Roman"/>
                <a:cs typeface="Times New Roman"/>
              </a:rPr>
              <a:t>of</a:t>
            </a:r>
            <a:r>
              <a:rPr sz="2400" spc="70" dirty="0">
                <a:latin typeface="Times New Roman"/>
                <a:cs typeface="Times New Roman"/>
              </a:rPr>
              <a:t> </a:t>
            </a:r>
            <a:r>
              <a:rPr sz="2400" dirty="0">
                <a:latin typeface="Times New Roman"/>
                <a:cs typeface="Times New Roman"/>
              </a:rPr>
              <a:t>training</a:t>
            </a:r>
            <a:r>
              <a:rPr sz="2400" spc="70" dirty="0">
                <a:latin typeface="Times New Roman"/>
                <a:cs typeface="Times New Roman"/>
              </a:rPr>
              <a:t> </a:t>
            </a:r>
            <a:r>
              <a:rPr sz="2400" dirty="0">
                <a:latin typeface="Times New Roman"/>
                <a:cs typeface="Times New Roman"/>
              </a:rPr>
              <a:t>examples</a:t>
            </a:r>
            <a:r>
              <a:rPr sz="2400" spc="85" dirty="0">
                <a:latin typeface="Times New Roman"/>
                <a:cs typeface="Times New Roman"/>
              </a:rPr>
              <a:t> </a:t>
            </a:r>
            <a:r>
              <a:rPr sz="2400" dirty="0">
                <a:latin typeface="Times New Roman"/>
                <a:cs typeface="Times New Roman"/>
              </a:rPr>
              <a:t>{(x,</a:t>
            </a:r>
            <a:r>
              <a:rPr sz="2400" spc="85" dirty="0">
                <a:latin typeface="Times New Roman"/>
                <a:cs typeface="Times New Roman"/>
              </a:rPr>
              <a:t> </a:t>
            </a:r>
            <a:r>
              <a:rPr sz="2400" dirty="0">
                <a:latin typeface="Times New Roman"/>
                <a:cs typeface="Times New Roman"/>
              </a:rPr>
              <a:t>c(x))).</a:t>
            </a:r>
            <a:r>
              <a:rPr sz="2400" spc="80" dirty="0">
                <a:latin typeface="Times New Roman"/>
                <a:cs typeface="Times New Roman"/>
              </a:rPr>
              <a:t> </a:t>
            </a:r>
            <a:r>
              <a:rPr sz="2400" dirty="0">
                <a:latin typeface="Times New Roman"/>
                <a:cs typeface="Times New Roman"/>
              </a:rPr>
              <a:t>For</a:t>
            </a:r>
            <a:r>
              <a:rPr sz="2400" spc="70" dirty="0">
                <a:latin typeface="Times New Roman"/>
                <a:cs typeface="Times New Roman"/>
              </a:rPr>
              <a:t> </a:t>
            </a:r>
            <a:r>
              <a:rPr sz="2400" spc="-25" dirty="0">
                <a:latin typeface="Times New Roman"/>
                <a:cs typeface="Times New Roman"/>
              </a:rPr>
              <a:t>all </a:t>
            </a:r>
            <a:r>
              <a:rPr sz="2400" dirty="0">
                <a:latin typeface="Times New Roman"/>
                <a:cs typeface="Times New Roman"/>
              </a:rPr>
              <a:t>X,</a:t>
            </a:r>
            <a:r>
              <a:rPr sz="2400" spc="-5" dirty="0">
                <a:latin typeface="Times New Roman"/>
                <a:cs typeface="Times New Roman"/>
              </a:rPr>
              <a:t> </a:t>
            </a:r>
            <a:r>
              <a:rPr sz="2400" dirty="0">
                <a:latin typeface="Times New Roman"/>
                <a:cs typeface="Times New Roman"/>
              </a:rPr>
              <a:t>H,</a:t>
            </a:r>
            <a:r>
              <a:rPr sz="2400" spc="-5" dirty="0">
                <a:latin typeface="Times New Roman"/>
                <a:cs typeface="Times New Roman"/>
              </a:rPr>
              <a:t> </a:t>
            </a:r>
            <a:r>
              <a:rPr sz="2400" dirty="0">
                <a:latin typeface="Times New Roman"/>
                <a:cs typeface="Times New Roman"/>
              </a:rPr>
              <a:t>c,</a:t>
            </a:r>
            <a:r>
              <a:rPr sz="2400" spc="-25" dirty="0">
                <a:latin typeface="Times New Roman"/>
                <a:cs typeface="Times New Roman"/>
              </a:rPr>
              <a:t> </a:t>
            </a:r>
            <a:r>
              <a:rPr sz="2400" dirty="0">
                <a:latin typeface="Times New Roman"/>
                <a:cs typeface="Times New Roman"/>
              </a:rPr>
              <a:t>and</a:t>
            </a:r>
            <a:r>
              <a:rPr sz="2400" spc="-10" dirty="0">
                <a:latin typeface="Times New Roman"/>
                <a:cs typeface="Times New Roman"/>
              </a:rPr>
              <a:t> </a:t>
            </a:r>
            <a:r>
              <a:rPr sz="2400" dirty="0">
                <a:latin typeface="Times New Roman"/>
                <a:cs typeface="Times New Roman"/>
              </a:rPr>
              <a:t>D</a:t>
            </a:r>
            <a:r>
              <a:rPr sz="2400" spc="-20" dirty="0">
                <a:latin typeface="Times New Roman"/>
                <a:cs typeface="Times New Roman"/>
              </a:rPr>
              <a:t> </a:t>
            </a:r>
            <a:r>
              <a:rPr sz="2400" dirty="0">
                <a:latin typeface="Times New Roman"/>
                <a:cs typeface="Times New Roman"/>
              </a:rPr>
              <a:t>such</a:t>
            </a:r>
            <a:r>
              <a:rPr sz="2400" spc="-10" dirty="0">
                <a:latin typeface="Times New Roman"/>
                <a:cs typeface="Times New Roman"/>
              </a:rPr>
              <a:t> </a:t>
            </a:r>
            <a:r>
              <a:rPr sz="2400" dirty="0">
                <a:latin typeface="Times New Roman"/>
                <a:cs typeface="Times New Roman"/>
              </a:rPr>
              <a:t>that</a:t>
            </a:r>
            <a:r>
              <a:rPr sz="2400" spc="-30" dirty="0">
                <a:latin typeface="Times New Roman"/>
                <a:cs typeface="Times New Roman"/>
              </a:rPr>
              <a:t> </a:t>
            </a:r>
            <a:r>
              <a:rPr sz="2400" dirty="0">
                <a:latin typeface="Times New Roman"/>
                <a:cs typeface="Times New Roman"/>
              </a:rPr>
              <a:t>S</a:t>
            </a:r>
            <a:r>
              <a:rPr sz="2400" spc="-5" dirty="0">
                <a:latin typeface="Times New Roman"/>
                <a:cs typeface="Times New Roman"/>
              </a:rPr>
              <a:t> </a:t>
            </a:r>
            <a:r>
              <a:rPr sz="2400" dirty="0">
                <a:latin typeface="Times New Roman"/>
                <a:cs typeface="Times New Roman"/>
              </a:rPr>
              <a:t>and</a:t>
            </a:r>
            <a:r>
              <a:rPr sz="2400" spc="-25" dirty="0">
                <a:latin typeface="Times New Roman"/>
                <a:cs typeface="Times New Roman"/>
              </a:rPr>
              <a:t> </a:t>
            </a:r>
            <a:r>
              <a:rPr sz="2400" dirty="0">
                <a:latin typeface="Times New Roman"/>
                <a:cs typeface="Times New Roman"/>
              </a:rPr>
              <a:t>G</a:t>
            </a:r>
            <a:r>
              <a:rPr sz="2400" spc="-5" dirty="0">
                <a:latin typeface="Times New Roman"/>
                <a:cs typeface="Times New Roman"/>
              </a:rPr>
              <a:t> </a:t>
            </a:r>
            <a:r>
              <a:rPr sz="2400" dirty="0">
                <a:latin typeface="Times New Roman"/>
                <a:cs typeface="Times New Roman"/>
              </a:rPr>
              <a:t>are</a:t>
            </a:r>
            <a:r>
              <a:rPr sz="2400" spc="-20" dirty="0">
                <a:latin typeface="Times New Roman"/>
                <a:cs typeface="Times New Roman"/>
              </a:rPr>
              <a:t> </a:t>
            </a:r>
            <a:r>
              <a:rPr sz="2400" dirty="0">
                <a:latin typeface="Times New Roman"/>
                <a:cs typeface="Times New Roman"/>
              </a:rPr>
              <a:t>well</a:t>
            </a:r>
            <a:r>
              <a:rPr sz="2400" spc="-30" dirty="0">
                <a:latin typeface="Times New Roman"/>
                <a:cs typeface="Times New Roman"/>
              </a:rPr>
              <a:t> </a:t>
            </a:r>
            <a:r>
              <a:rPr sz="2400" spc="-10" dirty="0">
                <a:latin typeface="Times New Roman"/>
                <a:cs typeface="Times New Roman"/>
              </a:rPr>
              <a:t>defined,</a:t>
            </a:r>
            <a:endParaRPr sz="2400">
              <a:latin typeface="Times New Roman"/>
              <a:cs typeface="Times New Roman"/>
            </a:endParaRPr>
          </a:p>
          <a:p>
            <a:pPr>
              <a:lnSpc>
                <a:spcPct val="100000"/>
              </a:lnSpc>
              <a:spcBef>
                <a:spcPts val="2120"/>
              </a:spcBef>
            </a:pPr>
            <a:endParaRPr sz="2400">
              <a:latin typeface="Times New Roman"/>
              <a:cs typeface="Times New Roman"/>
            </a:endParaRPr>
          </a:p>
          <a:p>
            <a:pPr algn="ctr">
              <a:lnSpc>
                <a:spcPct val="100000"/>
              </a:lnSpc>
              <a:spcBef>
                <a:spcPts val="5"/>
              </a:spcBef>
            </a:pPr>
            <a:r>
              <a:rPr sz="2400" i="1" dirty="0">
                <a:latin typeface="Times New Roman"/>
                <a:cs typeface="Times New Roman"/>
              </a:rPr>
              <a:t>VS</a:t>
            </a:r>
            <a:r>
              <a:rPr sz="2400" i="1" baseline="-20833" dirty="0">
                <a:latin typeface="Times New Roman"/>
                <a:cs typeface="Times New Roman"/>
              </a:rPr>
              <a:t>H,D</a:t>
            </a:r>
            <a:r>
              <a:rPr sz="2400" i="1" dirty="0">
                <a:latin typeface="Times New Roman"/>
                <a:cs typeface="Times New Roman"/>
              </a:rPr>
              <a:t>=</a:t>
            </a:r>
            <a:r>
              <a:rPr sz="2400" dirty="0">
                <a:latin typeface="Times New Roman"/>
                <a:cs typeface="Times New Roman"/>
              </a:rPr>
              <a:t>{</a:t>
            </a:r>
            <a:r>
              <a:rPr sz="2400" i="1" dirty="0">
                <a:latin typeface="Times New Roman"/>
                <a:cs typeface="Times New Roman"/>
              </a:rPr>
              <a:t>h</a:t>
            </a:r>
            <a:r>
              <a:rPr sz="2400" i="1" spc="-10" dirty="0">
                <a:latin typeface="Times New Roman"/>
                <a:cs typeface="Times New Roman"/>
              </a:rPr>
              <a:t> </a:t>
            </a:r>
            <a:r>
              <a:rPr sz="2400" dirty="0">
                <a:latin typeface="Symbol"/>
                <a:cs typeface="Symbol"/>
              </a:rPr>
              <a:t></a:t>
            </a:r>
            <a:r>
              <a:rPr sz="2400" spc="-5" dirty="0">
                <a:latin typeface="Times New Roman"/>
                <a:cs typeface="Times New Roman"/>
              </a:rPr>
              <a:t> </a:t>
            </a:r>
            <a:r>
              <a:rPr sz="2400" i="1" dirty="0">
                <a:latin typeface="Times New Roman"/>
                <a:cs typeface="Times New Roman"/>
              </a:rPr>
              <a:t>H </a:t>
            </a:r>
            <a:r>
              <a:rPr sz="2400" dirty="0">
                <a:latin typeface="Times New Roman"/>
                <a:cs typeface="Times New Roman"/>
              </a:rPr>
              <a:t>|(</a:t>
            </a:r>
            <a:r>
              <a:rPr sz="2400" dirty="0">
                <a:latin typeface="Symbol"/>
                <a:cs typeface="Symbol"/>
              </a:rPr>
              <a:t></a:t>
            </a:r>
            <a:r>
              <a:rPr sz="2400" i="1" dirty="0">
                <a:latin typeface="Times New Roman"/>
                <a:cs typeface="Times New Roman"/>
              </a:rPr>
              <a:t>s</a:t>
            </a:r>
            <a:r>
              <a:rPr sz="2400" i="1" spc="-40" dirty="0">
                <a:latin typeface="Times New Roman"/>
                <a:cs typeface="Times New Roman"/>
              </a:rPr>
              <a:t> </a:t>
            </a:r>
            <a:r>
              <a:rPr sz="2400" dirty="0">
                <a:latin typeface="Symbol"/>
                <a:cs typeface="Symbol"/>
              </a:rPr>
              <a:t></a:t>
            </a:r>
            <a:r>
              <a:rPr sz="2400" dirty="0">
                <a:latin typeface="Times New Roman"/>
                <a:cs typeface="Times New Roman"/>
              </a:rPr>
              <a:t> </a:t>
            </a:r>
            <a:r>
              <a:rPr sz="2400" i="1" dirty="0">
                <a:latin typeface="Times New Roman"/>
                <a:cs typeface="Times New Roman"/>
              </a:rPr>
              <a:t>S</a:t>
            </a:r>
            <a:r>
              <a:rPr sz="2400" dirty="0">
                <a:latin typeface="Times New Roman"/>
                <a:cs typeface="Times New Roman"/>
              </a:rPr>
              <a:t>)</a:t>
            </a:r>
            <a:r>
              <a:rPr sz="2400" spc="-5" dirty="0">
                <a:latin typeface="Times New Roman"/>
                <a:cs typeface="Times New Roman"/>
              </a:rPr>
              <a:t> </a:t>
            </a:r>
            <a:r>
              <a:rPr sz="2400" dirty="0">
                <a:latin typeface="Times New Roman"/>
                <a:cs typeface="Times New Roman"/>
              </a:rPr>
              <a:t>(</a:t>
            </a:r>
            <a:r>
              <a:rPr sz="2400" dirty="0">
                <a:latin typeface="Symbol"/>
                <a:cs typeface="Symbol"/>
              </a:rPr>
              <a:t></a:t>
            </a:r>
            <a:r>
              <a:rPr sz="2400" i="1" dirty="0">
                <a:latin typeface="Times New Roman"/>
                <a:cs typeface="Times New Roman"/>
              </a:rPr>
              <a:t>g</a:t>
            </a:r>
            <a:r>
              <a:rPr sz="2400" i="1" spc="-20" dirty="0">
                <a:latin typeface="Times New Roman"/>
                <a:cs typeface="Times New Roman"/>
              </a:rPr>
              <a:t> </a:t>
            </a:r>
            <a:r>
              <a:rPr sz="2400" dirty="0">
                <a:latin typeface="Symbol"/>
                <a:cs typeface="Symbol"/>
              </a:rPr>
              <a:t></a:t>
            </a:r>
            <a:r>
              <a:rPr sz="2400" spc="-5" dirty="0">
                <a:latin typeface="Times New Roman"/>
                <a:cs typeface="Times New Roman"/>
              </a:rPr>
              <a:t> </a:t>
            </a:r>
            <a:r>
              <a:rPr sz="2400" i="1" dirty="0">
                <a:latin typeface="Times New Roman"/>
                <a:cs typeface="Times New Roman"/>
              </a:rPr>
              <a:t>G</a:t>
            </a:r>
            <a:r>
              <a:rPr sz="2400" dirty="0">
                <a:latin typeface="Times New Roman"/>
                <a:cs typeface="Times New Roman"/>
              </a:rPr>
              <a:t>) (</a:t>
            </a:r>
            <a:r>
              <a:rPr sz="2400" i="1" dirty="0">
                <a:latin typeface="Times New Roman"/>
                <a:cs typeface="Times New Roman"/>
              </a:rPr>
              <a:t>g</a:t>
            </a:r>
            <a:r>
              <a:rPr sz="2400" i="1" spc="-10" dirty="0">
                <a:latin typeface="Times New Roman"/>
                <a:cs typeface="Times New Roman"/>
              </a:rPr>
              <a:t> </a:t>
            </a:r>
            <a:r>
              <a:rPr sz="2400" dirty="0">
                <a:latin typeface="Symbol"/>
                <a:cs typeface="Symbol"/>
              </a:rPr>
              <a:t></a:t>
            </a:r>
            <a:r>
              <a:rPr sz="1950" i="1" baseline="-21367" dirty="0">
                <a:latin typeface="Times New Roman"/>
                <a:cs typeface="Times New Roman"/>
              </a:rPr>
              <a:t>g</a:t>
            </a:r>
            <a:r>
              <a:rPr sz="1950" i="1" spc="375" baseline="-21367" dirty="0">
                <a:latin typeface="Times New Roman"/>
                <a:cs typeface="Times New Roman"/>
              </a:rPr>
              <a:t> </a:t>
            </a:r>
            <a:r>
              <a:rPr sz="2400" i="1" dirty="0">
                <a:latin typeface="Times New Roman"/>
                <a:cs typeface="Times New Roman"/>
              </a:rPr>
              <a:t>h</a:t>
            </a:r>
            <a:r>
              <a:rPr sz="2400" i="1" spc="-10" dirty="0">
                <a:latin typeface="Times New Roman"/>
                <a:cs typeface="Times New Roman"/>
              </a:rPr>
              <a:t> </a:t>
            </a:r>
            <a:r>
              <a:rPr sz="2400" dirty="0">
                <a:latin typeface="Symbol"/>
                <a:cs typeface="Symbol"/>
              </a:rPr>
              <a:t></a:t>
            </a:r>
            <a:r>
              <a:rPr sz="1950" i="1" baseline="-21367" dirty="0">
                <a:latin typeface="Times New Roman"/>
                <a:cs typeface="Times New Roman"/>
              </a:rPr>
              <a:t>g</a:t>
            </a:r>
            <a:r>
              <a:rPr sz="1950" i="1" spc="397" baseline="-21367" dirty="0">
                <a:latin typeface="Times New Roman"/>
                <a:cs typeface="Times New Roman"/>
              </a:rPr>
              <a:t> </a:t>
            </a:r>
            <a:r>
              <a:rPr sz="2400" i="1" spc="-25" dirty="0">
                <a:latin typeface="Times New Roman"/>
                <a:cs typeface="Times New Roman"/>
              </a:rPr>
              <a:t>s</a:t>
            </a:r>
            <a:r>
              <a:rPr sz="2400" spc="-25" dirty="0">
                <a:latin typeface="Times New Roman"/>
                <a:cs typeface="Times New Roman"/>
              </a:rPr>
              <a:t>)}</a:t>
            </a:r>
            <a:endParaRPr sz="2400">
              <a:latin typeface="Times New Roman"/>
              <a:cs typeface="Times New Roman"/>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76</a:t>
            </a:fld>
            <a:endParaRPr spc="-25" dirty="0"/>
          </a:p>
        </p:txBody>
      </p:sp>
      <p:sp>
        <p:nvSpPr>
          <p:cNvPr id="2" name="object 2"/>
          <p:cNvSpPr txBox="1">
            <a:spLocks noGrp="1"/>
          </p:cNvSpPr>
          <p:nvPr>
            <p:ph type="title"/>
          </p:nvPr>
        </p:nvSpPr>
        <p:spPr>
          <a:xfrm>
            <a:off x="3242185" y="559429"/>
            <a:ext cx="5847715" cy="391160"/>
          </a:xfrm>
          <a:prstGeom prst="rect">
            <a:avLst/>
          </a:prstGeom>
        </p:spPr>
        <p:txBody>
          <a:bodyPr vert="horz" wrap="square" lIns="0" tIns="12700" rIns="0" bIns="0" rtlCol="0">
            <a:spAutoFit/>
          </a:bodyPr>
          <a:lstStyle/>
          <a:p>
            <a:pPr marL="38100">
              <a:lnSpc>
                <a:spcPct val="100000"/>
              </a:lnSpc>
              <a:spcBef>
                <a:spcPts val="100"/>
              </a:spcBef>
            </a:pPr>
            <a:r>
              <a:rPr sz="2400" b="0" i="1" dirty="0">
                <a:latin typeface="Times New Roman"/>
                <a:cs typeface="Times New Roman"/>
              </a:rPr>
              <a:t>VS</a:t>
            </a:r>
            <a:r>
              <a:rPr sz="2400" b="0" i="1" baseline="-20833" dirty="0">
                <a:latin typeface="Times New Roman"/>
                <a:cs typeface="Times New Roman"/>
              </a:rPr>
              <a:t>H,D</a:t>
            </a:r>
            <a:r>
              <a:rPr sz="2400" b="0" i="1" dirty="0">
                <a:latin typeface="Times New Roman"/>
                <a:cs typeface="Times New Roman"/>
              </a:rPr>
              <a:t>=</a:t>
            </a:r>
            <a:r>
              <a:rPr sz="2400" b="0" dirty="0">
                <a:latin typeface="Times New Roman"/>
                <a:cs typeface="Times New Roman"/>
              </a:rPr>
              <a:t>{</a:t>
            </a:r>
            <a:r>
              <a:rPr sz="2400" b="0" i="1" dirty="0">
                <a:latin typeface="Times New Roman"/>
                <a:cs typeface="Times New Roman"/>
              </a:rPr>
              <a:t>h</a:t>
            </a:r>
            <a:r>
              <a:rPr sz="2400" b="0" i="1" spc="-10" dirty="0">
                <a:latin typeface="Times New Roman"/>
                <a:cs typeface="Times New Roman"/>
              </a:rPr>
              <a:t> </a:t>
            </a:r>
            <a:r>
              <a:rPr sz="2400" b="0" dirty="0">
                <a:latin typeface="Symbol"/>
                <a:cs typeface="Symbol"/>
              </a:rPr>
              <a:t></a:t>
            </a:r>
            <a:r>
              <a:rPr sz="2400" b="0" spc="-5" dirty="0">
                <a:latin typeface="Times New Roman"/>
                <a:cs typeface="Times New Roman"/>
              </a:rPr>
              <a:t> </a:t>
            </a:r>
            <a:r>
              <a:rPr sz="2400" b="0" i="1" dirty="0">
                <a:latin typeface="Times New Roman"/>
                <a:cs typeface="Times New Roman"/>
              </a:rPr>
              <a:t>H </a:t>
            </a:r>
            <a:r>
              <a:rPr sz="2400" b="0" dirty="0">
                <a:latin typeface="Times New Roman"/>
                <a:cs typeface="Times New Roman"/>
              </a:rPr>
              <a:t>|(</a:t>
            </a:r>
            <a:r>
              <a:rPr sz="2400" b="0" dirty="0">
                <a:latin typeface="Symbol"/>
                <a:cs typeface="Symbol"/>
              </a:rPr>
              <a:t></a:t>
            </a:r>
            <a:r>
              <a:rPr sz="2400" b="0" i="1" dirty="0">
                <a:latin typeface="Times New Roman"/>
                <a:cs typeface="Times New Roman"/>
              </a:rPr>
              <a:t>s</a:t>
            </a:r>
            <a:r>
              <a:rPr sz="2400" b="0" i="1" spc="-45" dirty="0">
                <a:latin typeface="Times New Roman"/>
                <a:cs typeface="Times New Roman"/>
              </a:rPr>
              <a:t> </a:t>
            </a:r>
            <a:r>
              <a:rPr sz="2400" b="0" dirty="0">
                <a:latin typeface="Symbol"/>
                <a:cs typeface="Symbol"/>
              </a:rPr>
              <a:t></a:t>
            </a:r>
            <a:r>
              <a:rPr sz="2400" b="0" dirty="0">
                <a:latin typeface="Times New Roman"/>
                <a:cs typeface="Times New Roman"/>
              </a:rPr>
              <a:t> </a:t>
            </a:r>
            <a:r>
              <a:rPr sz="2400" b="0" i="1" dirty="0">
                <a:latin typeface="Times New Roman"/>
                <a:cs typeface="Times New Roman"/>
              </a:rPr>
              <a:t>S</a:t>
            </a:r>
            <a:r>
              <a:rPr sz="2400" b="0" dirty="0">
                <a:latin typeface="Times New Roman"/>
                <a:cs typeface="Times New Roman"/>
              </a:rPr>
              <a:t>)</a:t>
            </a:r>
            <a:r>
              <a:rPr sz="2400" b="0" spc="-10" dirty="0">
                <a:latin typeface="Times New Roman"/>
                <a:cs typeface="Times New Roman"/>
              </a:rPr>
              <a:t> </a:t>
            </a:r>
            <a:r>
              <a:rPr sz="2400" b="0" dirty="0">
                <a:latin typeface="Times New Roman"/>
                <a:cs typeface="Times New Roman"/>
              </a:rPr>
              <a:t>(</a:t>
            </a:r>
            <a:r>
              <a:rPr sz="2400" b="0" dirty="0">
                <a:latin typeface="Symbol"/>
                <a:cs typeface="Symbol"/>
              </a:rPr>
              <a:t></a:t>
            </a:r>
            <a:r>
              <a:rPr sz="2400" b="0" i="1" dirty="0">
                <a:latin typeface="Times New Roman"/>
                <a:cs typeface="Times New Roman"/>
              </a:rPr>
              <a:t>g</a:t>
            </a:r>
            <a:r>
              <a:rPr sz="2400" b="0" i="1" spc="-25" dirty="0">
                <a:latin typeface="Times New Roman"/>
                <a:cs typeface="Times New Roman"/>
              </a:rPr>
              <a:t> </a:t>
            </a:r>
            <a:r>
              <a:rPr sz="2400" b="0" dirty="0">
                <a:latin typeface="Symbol"/>
                <a:cs typeface="Symbol"/>
              </a:rPr>
              <a:t></a:t>
            </a:r>
            <a:r>
              <a:rPr sz="2400" b="0" dirty="0">
                <a:latin typeface="Times New Roman"/>
                <a:cs typeface="Times New Roman"/>
              </a:rPr>
              <a:t> </a:t>
            </a:r>
            <a:r>
              <a:rPr sz="2400" b="0" i="1" dirty="0">
                <a:latin typeface="Times New Roman"/>
                <a:cs typeface="Times New Roman"/>
              </a:rPr>
              <a:t>G</a:t>
            </a:r>
            <a:r>
              <a:rPr sz="2400" b="0" dirty="0">
                <a:latin typeface="Times New Roman"/>
                <a:cs typeface="Times New Roman"/>
              </a:rPr>
              <a:t>)</a:t>
            </a:r>
            <a:r>
              <a:rPr sz="2400" b="0" spc="-10" dirty="0">
                <a:latin typeface="Times New Roman"/>
                <a:cs typeface="Times New Roman"/>
              </a:rPr>
              <a:t> </a:t>
            </a:r>
            <a:r>
              <a:rPr sz="2400" b="0" dirty="0">
                <a:latin typeface="Times New Roman"/>
                <a:cs typeface="Times New Roman"/>
              </a:rPr>
              <a:t>(</a:t>
            </a:r>
            <a:r>
              <a:rPr sz="2400" b="0" i="1" dirty="0">
                <a:latin typeface="Times New Roman"/>
                <a:cs typeface="Times New Roman"/>
              </a:rPr>
              <a:t>g</a:t>
            </a:r>
            <a:r>
              <a:rPr sz="2400" b="0" i="1" spc="-5" dirty="0">
                <a:latin typeface="Times New Roman"/>
                <a:cs typeface="Times New Roman"/>
              </a:rPr>
              <a:t> </a:t>
            </a:r>
            <a:r>
              <a:rPr sz="2400" b="0" dirty="0">
                <a:latin typeface="Symbol"/>
                <a:cs typeface="Symbol"/>
              </a:rPr>
              <a:t></a:t>
            </a:r>
            <a:r>
              <a:rPr sz="1950" b="0" i="1" baseline="-21367" dirty="0">
                <a:latin typeface="Times New Roman"/>
                <a:cs typeface="Times New Roman"/>
              </a:rPr>
              <a:t>g</a:t>
            </a:r>
            <a:r>
              <a:rPr sz="1950" b="0" i="1" spc="367" baseline="-21367" dirty="0">
                <a:latin typeface="Times New Roman"/>
                <a:cs typeface="Times New Roman"/>
              </a:rPr>
              <a:t> </a:t>
            </a:r>
            <a:r>
              <a:rPr sz="2400" b="0" i="1" dirty="0">
                <a:latin typeface="Times New Roman"/>
                <a:cs typeface="Times New Roman"/>
              </a:rPr>
              <a:t>h</a:t>
            </a:r>
            <a:r>
              <a:rPr sz="2400" b="0" i="1" spc="-5" dirty="0">
                <a:latin typeface="Times New Roman"/>
                <a:cs typeface="Times New Roman"/>
              </a:rPr>
              <a:t> </a:t>
            </a:r>
            <a:r>
              <a:rPr sz="2400" b="0" dirty="0">
                <a:latin typeface="Symbol"/>
                <a:cs typeface="Symbol"/>
              </a:rPr>
              <a:t></a:t>
            </a:r>
            <a:r>
              <a:rPr sz="1950" b="0" i="1" baseline="-21367" dirty="0">
                <a:latin typeface="Times New Roman"/>
                <a:cs typeface="Times New Roman"/>
              </a:rPr>
              <a:t>g</a:t>
            </a:r>
            <a:r>
              <a:rPr sz="1950" b="0" i="1" spc="382" baseline="-21367" dirty="0">
                <a:latin typeface="Times New Roman"/>
                <a:cs typeface="Times New Roman"/>
              </a:rPr>
              <a:t> </a:t>
            </a:r>
            <a:r>
              <a:rPr sz="2400" b="0" i="1" spc="-25" dirty="0">
                <a:latin typeface="Times New Roman"/>
                <a:cs typeface="Times New Roman"/>
              </a:rPr>
              <a:t>s</a:t>
            </a:r>
            <a:r>
              <a:rPr sz="2400" b="0" spc="-25" dirty="0">
                <a:latin typeface="Times New Roman"/>
                <a:cs typeface="Times New Roman"/>
              </a:rPr>
              <a:t>)}</a:t>
            </a:r>
            <a:endParaRPr sz="2400">
              <a:latin typeface="Times New Roman"/>
              <a:cs typeface="Times New Roman"/>
            </a:endParaRPr>
          </a:p>
        </p:txBody>
      </p:sp>
      <p:sp>
        <p:nvSpPr>
          <p:cNvPr id="3" name="object 3"/>
          <p:cNvSpPr txBox="1"/>
          <p:nvPr/>
        </p:nvSpPr>
        <p:spPr>
          <a:xfrm>
            <a:off x="895401" y="924021"/>
            <a:ext cx="10541635" cy="5138420"/>
          </a:xfrm>
          <a:prstGeom prst="rect">
            <a:avLst/>
          </a:prstGeom>
        </p:spPr>
        <p:txBody>
          <a:bodyPr vert="horz" wrap="square" lIns="0" tIns="110490" rIns="0" bIns="0" rtlCol="0">
            <a:spAutoFit/>
          </a:bodyPr>
          <a:lstStyle/>
          <a:p>
            <a:pPr marL="63500">
              <a:lnSpc>
                <a:spcPct val="100000"/>
              </a:lnSpc>
              <a:spcBef>
                <a:spcPts val="870"/>
              </a:spcBef>
            </a:pPr>
            <a:r>
              <a:rPr sz="2000" u="sng" spc="-35" dirty="0">
                <a:uFill>
                  <a:solidFill>
                    <a:srgbClr val="000000"/>
                  </a:solidFill>
                </a:uFill>
                <a:latin typeface="Times New Roman"/>
                <a:cs typeface="Times New Roman"/>
              </a:rPr>
              <a:t>To</a:t>
            </a:r>
            <a:r>
              <a:rPr sz="2000" u="sng" spc="-90"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Prove:</a:t>
            </a:r>
            <a:endParaRPr sz="2000">
              <a:latin typeface="Times New Roman"/>
              <a:cs typeface="Times New Roman"/>
            </a:endParaRPr>
          </a:p>
          <a:p>
            <a:pPr marL="317500" indent="-254000">
              <a:lnSpc>
                <a:spcPct val="100000"/>
              </a:lnSpc>
              <a:spcBef>
                <a:spcPts val="770"/>
              </a:spcBef>
              <a:buAutoNum type="arabicPeriod"/>
              <a:tabLst>
                <a:tab pos="317500" algn="l"/>
              </a:tabLst>
            </a:pPr>
            <a:r>
              <a:rPr sz="2000" dirty="0">
                <a:latin typeface="Times New Roman"/>
                <a:cs typeface="Times New Roman"/>
              </a:rPr>
              <a:t>Every</a:t>
            </a:r>
            <a:r>
              <a:rPr sz="2000" spc="-30" dirty="0">
                <a:latin typeface="Times New Roman"/>
                <a:cs typeface="Times New Roman"/>
              </a:rPr>
              <a:t> </a:t>
            </a:r>
            <a:r>
              <a:rPr sz="2000" dirty="0">
                <a:latin typeface="Times New Roman"/>
                <a:cs typeface="Times New Roman"/>
              </a:rPr>
              <a:t>h satisfying</a:t>
            </a:r>
            <a:r>
              <a:rPr sz="2000" spc="-25" dirty="0">
                <a:latin typeface="Times New Roman"/>
                <a:cs typeface="Times New Roman"/>
              </a:rPr>
              <a:t> </a:t>
            </a:r>
            <a:r>
              <a:rPr sz="2000" dirty="0">
                <a:latin typeface="Times New Roman"/>
                <a:cs typeface="Times New Roman"/>
              </a:rPr>
              <a:t>the</a:t>
            </a:r>
            <a:r>
              <a:rPr sz="2000" spc="-10" dirty="0">
                <a:latin typeface="Times New Roman"/>
                <a:cs typeface="Times New Roman"/>
              </a:rPr>
              <a:t> </a:t>
            </a:r>
            <a:r>
              <a:rPr sz="2000" dirty="0">
                <a:latin typeface="Times New Roman"/>
                <a:cs typeface="Times New Roman"/>
              </a:rPr>
              <a:t>right</a:t>
            </a:r>
            <a:r>
              <a:rPr sz="2000" spc="-40" dirty="0">
                <a:latin typeface="Times New Roman"/>
                <a:cs typeface="Times New Roman"/>
              </a:rPr>
              <a:t> </a:t>
            </a:r>
            <a:r>
              <a:rPr sz="2000" dirty="0">
                <a:latin typeface="Times New Roman"/>
                <a:cs typeface="Times New Roman"/>
              </a:rPr>
              <a:t>hand</a:t>
            </a:r>
            <a:r>
              <a:rPr sz="2000" spc="-25" dirty="0">
                <a:latin typeface="Times New Roman"/>
                <a:cs typeface="Times New Roman"/>
              </a:rPr>
              <a:t> </a:t>
            </a:r>
            <a:r>
              <a:rPr sz="2000" dirty="0">
                <a:latin typeface="Times New Roman"/>
                <a:cs typeface="Times New Roman"/>
              </a:rPr>
              <a:t>side</a:t>
            </a:r>
            <a:r>
              <a:rPr sz="2000" spc="-15" dirty="0">
                <a:latin typeface="Times New Roman"/>
                <a:cs typeface="Times New Roman"/>
              </a:rPr>
              <a:t> </a:t>
            </a:r>
            <a:r>
              <a:rPr sz="2000" dirty="0">
                <a:latin typeface="Times New Roman"/>
                <a:cs typeface="Times New Roman"/>
              </a:rPr>
              <a:t>of</a:t>
            </a:r>
            <a:r>
              <a:rPr sz="2000" spc="-15" dirty="0">
                <a:latin typeface="Times New Roman"/>
                <a:cs typeface="Times New Roman"/>
              </a:rPr>
              <a:t> </a:t>
            </a:r>
            <a:r>
              <a:rPr sz="2000" dirty="0">
                <a:latin typeface="Times New Roman"/>
                <a:cs typeface="Times New Roman"/>
              </a:rPr>
              <a:t>the</a:t>
            </a:r>
            <a:r>
              <a:rPr sz="2000" spc="-10" dirty="0">
                <a:latin typeface="Times New Roman"/>
                <a:cs typeface="Times New Roman"/>
              </a:rPr>
              <a:t> </a:t>
            </a:r>
            <a:r>
              <a:rPr sz="2000" dirty="0">
                <a:latin typeface="Times New Roman"/>
                <a:cs typeface="Times New Roman"/>
              </a:rPr>
              <a:t>above</a:t>
            </a:r>
            <a:r>
              <a:rPr sz="2000" spc="-35" dirty="0">
                <a:latin typeface="Times New Roman"/>
                <a:cs typeface="Times New Roman"/>
              </a:rPr>
              <a:t> </a:t>
            </a:r>
            <a:r>
              <a:rPr sz="2000" dirty="0">
                <a:latin typeface="Times New Roman"/>
                <a:cs typeface="Times New Roman"/>
              </a:rPr>
              <a:t>expression</a:t>
            </a:r>
            <a:r>
              <a:rPr sz="2000" spc="-40" dirty="0">
                <a:latin typeface="Times New Roman"/>
                <a:cs typeface="Times New Roman"/>
              </a:rPr>
              <a:t> </a:t>
            </a:r>
            <a:r>
              <a:rPr sz="2000" dirty="0">
                <a:latin typeface="Times New Roman"/>
                <a:cs typeface="Times New Roman"/>
              </a:rPr>
              <a:t>is in</a:t>
            </a:r>
            <a:r>
              <a:rPr sz="2000" spc="-5" dirty="0">
                <a:latin typeface="Times New Roman"/>
                <a:cs typeface="Times New Roman"/>
              </a:rPr>
              <a:t> </a:t>
            </a:r>
            <a:r>
              <a:rPr sz="2000" b="1" i="1" dirty="0">
                <a:latin typeface="Times New Roman"/>
                <a:cs typeface="Times New Roman"/>
              </a:rPr>
              <a:t>VS</a:t>
            </a:r>
            <a:r>
              <a:rPr sz="2000" b="1" i="1" spc="-5" dirty="0">
                <a:latin typeface="Times New Roman"/>
                <a:cs typeface="Times New Roman"/>
              </a:rPr>
              <a:t> </a:t>
            </a:r>
            <a:r>
              <a:rPr sz="1950" b="1" i="1" spc="-37" baseline="-21367" dirty="0">
                <a:latin typeface="Times New Roman"/>
                <a:cs typeface="Times New Roman"/>
              </a:rPr>
              <a:t>H,D</a:t>
            </a:r>
            <a:endParaRPr sz="1950" baseline="-21367">
              <a:latin typeface="Times New Roman"/>
              <a:cs typeface="Times New Roman"/>
            </a:endParaRPr>
          </a:p>
          <a:p>
            <a:pPr marL="316865" indent="-253365">
              <a:lnSpc>
                <a:spcPct val="100000"/>
              </a:lnSpc>
              <a:spcBef>
                <a:spcPts val="755"/>
              </a:spcBef>
              <a:buAutoNum type="arabicPeriod"/>
              <a:tabLst>
                <a:tab pos="316865" algn="l"/>
              </a:tabLst>
            </a:pPr>
            <a:r>
              <a:rPr sz="2000" dirty="0">
                <a:latin typeface="Times New Roman"/>
                <a:cs typeface="Times New Roman"/>
              </a:rPr>
              <a:t>Every</a:t>
            </a:r>
            <a:r>
              <a:rPr sz="2000" spc="-30" dirty="0">
                <a:latin typeface="Times New Roman"/>
                <a:cs typeface="Times New Roman"/>
              </a:rPr>
              <a:t> </a:t>
            </a:r>
            <a:r>
              <a:rPr sz="2000" dirty="0">
                <a:latin typeface="Times New Roman"/>
                <a:cs typeface="Times New Roman"/>
              </a:rPr>
              <a:t>member</a:t>
            </a:r>
            <a:r>
              <a:rPr sz="2000" spc="15" dirty="0">
                <a:latin typeface="Times New Roman"/>
                <a:cs typeface="Times New Roman"/>
              </a:rPr>
              <a:t> </a:t>
            </a:r>
            <a:r>
              <a:rPr sz="2000" dirty="0">
                <a:latin typeface="Times New Roman"/>
                <a:cs typeface="Times New Roman"/>
              </a:rPr>
              <a:t>of</a:t>
            </a:r>
            <a:r>
              <a:rPr sz="2000" spc="-10" dirty="0">
                <a:latin typeface="Times New Roman"/>
                <a:cs typeface="Times New Roman"/>
              </a:rPr>
              <a:t> </a:t>
            </a:r>
            <a:r>
              <a:rPr sz="2000" b="1" i="1" dirty="0">
                <a:latin typeface="Times New Roman"/>
                <a:cs typeface="Times New Roman"/>
              </a:rPr>
              <a:t>VS </a:t>
            </a:r>
            <a:r>
              <a:rPr sz="1950" b="1" i="1" baseline="-21367" dirty="0">
                <a:latin typeface="Times New Roman"/>
                <a:cs typeface="Times New Roman"/>
              </a:rPr>
              <a:t>H,D</a:t>
            </a:r>
            <a:r>
              <a:rPr sz="1950" b="1" i="1" spc="22" baseline="-21367" dirty="0">
                <a:latin typeface="Times New Roman"/>
                <a:cs typeface="Times New Roman"/>
              </a:rPr>
              <a:t> </a:t>
            </a:r>
            <a:r>
              <a:rPr sz="2000" dirty="0">
                <a:latin typeface="Times New Roman"/>
                <a:cs typeface="Times New Roman"/>
              </a:rPr>
              <a:t>satisfies</a:t>
            </a:r>
            <a:r>
              <a:rPr sz="2000" spc="-35" dirty="0">
                <a:latin typeface="Times New Roman"/>
                <a:cs typeface="Times New Roman"/>
              </a:rPr>
              <a:t> </a:t>
            </a:r>
            <a:r>
              <a:rPr sz="2000" dirty="0">
                <a:latin typeface="Times New Roman"/>
                <a:cs typeface="Times New Roman"/>
              </a:rPr>
              <a:t>the</a:t>
            </a:r>
            <a:r>
              <a:rPr sz="2000" spc="-15" dirty="0">
                <a:latin typeface="Times New Roman"/>
                <a:cs typeface="Times New Roman"/>
              </a:rPr>
              <a:t> </a:t>
            </a:r>
            <a:r>
              <a:rPr sz="2000" dirty="0">
                <a:latin typeface="Times New Roman"/>
                <a:cs typeface="Times New Roman"/>
              </a:rPr>
              <a:t>right-hand</a:t>
            </a:r>
            <a:r>
              <a:rPr sz="2000" spc="-40" dirty="0">
                <a:latin typeface="Times New Roman"/>
                <a:cs typeface="Times New Roman"/>
              </a:rPr>
              <a:t> </a:t>
            </a:r>
            <a:r>
              <a:rPr sz="2000" dirty="0">
                <a:latin typeface="Times New Roman"/>
                <a:cs typeface="Times New Roman"/>
              </a:rPr>
              <a:t>side</a:t>
            </a:r>
            <a:r>
              <a:rPr sz="2000" spc="-25" dirty="0">
                <a:latin typeface="Times New Roman"/>
                <a:cs typeface="Times New Roman"/>
              </a:rPr>
              <a:t> </a:t>
            </a:r>
            <a:r>
              <a:rPr sz="2000" dirty="0">
                <a:latin typeface="Times New Roman"/>
                <a:cs typeface="Times New Roman"/>
              </a:rPr>
              <a:t>of</a:t>
            </a:r>
            <a:r>
              <a:rPr sz="2000" spc="-20" dirty="0">
                <a:latin typeface="Times New Roman"/>
                <a:cs typeface="Times New Roman"/>
              </a:rPr>
              <a:t> </a:t>
            </a:r>
            <a:r>
              <a:rPr sz="2000" dirty="0">
                <a:latin typeface="Times New Roman"/>
                <a:cs typeface="Times New Roman"/>
              </a:rPr>
              <a:t>the</a:t>
            </a:r>
            <a:r>
              <a:rPr sz="2000" spc="-10" dirty="0">
                <a:latin typeface="Times New Roman"/>
                <a:cs typeface="Times New Roman"/>
              </a:rPr>
              <a:t> expression</a:t>
            </a:r>
            <a:endParaRPr sz="2000">
              <a:latin typeface="Times New Roman"/>
              <a:cs typeface="Times New Roman"/>
            </a:endParaRPr>
          </a:p>
          <a:p>
            <a:pPr>
              <a:lnSpc>
                <a:spcPct val="100000"/>
              </a:lnSpc>
              <a:spcBef>
                <a:spcPts val="1625"/>
              </a:spcBef>
              <a:buFont typeface="Times New Roman"/>
              <a:buAutoNum type="arabicPeriod"/>
            </a:pPr>
            <a:endParaRPr sz="2000">
              <a:latin typeface="Times New Roman"/>
              <a:cs typeface="Times New Roman"/>
            </a:endParaRPr>
          </a:p>
          <a:p>
            <a:pPr marL="63500">
              <a:lnSpc>
                <a:spcPct val="100000"/>
              </a:lnSpc>
            </a:pPr>
            <a:r>
              <a:rPr sz="2000" u="sng" dirty="0">
                <a:uFill>
                  <a:solidFill>
                    <a:srgbClr val="000000"/>
                  </a:solidFill>
                </a:uFill>
                <a:latin typeface="Times New Roman"/>
                <a:cs typeface="Times New Roman"/>
              </a:rPr>
              <a:t>Sketch</a:t>
            </a:r>
            <a:r>
              <a:rPr sz="2000" u="sng" spc="-20" dirty="0">
                <a:uFill>
                  <a:solidFill>
                    <a:srgbClr val="000000"/>
                  </a:solidFill>
                </a:uFill>
                <a:latin typeface="Times New Roman"/>
                <a:cs typeface="Times New Roman"/>
              </a:rPr>
              <a:t> </a:t>
            </a:r>
            <a:r>
              <a:rPr sz="2000" u="sng" dirty="0">
                <a:uFill>
                  <a:solidFill>
                    <a:srgbClr val="000000"/>
                  </a:solidFill>
                </a:uFill>
                <a:latin typeface="Times New Roman"/>
                <a:cs typeface="Times New Roman"/>
              </a:rPr>
              <a:t>of</a:t>
            </a:r>
            <a:r>
              <a:rPr sz="2000" u="sng" spc="-15"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proof:</a:t>
            </a:r>
            <a:endParaRPr sz="2000">
              <a:latin typeface="Times New Roman"/>
              <a:cs typeface="Times New Roman"/>
            </a:endParaRPr>
          </a:p>
          <a:p>
            <a:pPr marL="520065" lvl="1" indent="-456565">
              <a:lnSpc>
                <a:spcPct val="100000"/>
              </a:lnSpc>
              <a:spcBef>
                <a:spcPts val="770"/>
              </a:spcBef>
              <a:buAutoNum type="arabicPeriod"/>
              <a:tabLst>
                <a:tab pos="520065" algn="l"/>
              </a:tabLst>
            </a:pPr>
            <a:r>
              <a:rPr sz="2000" dirty="0">
                <a:latin typeface="Times New Roman"/>
                <a:cs typeface="Times New Roman"/>
              </a:rPr>
              <a:t>let</a:t>
            </a:r>
            <a:r>
              <a:rPr sz="2000" spc="-20" dirty="0">
                <a:latin typeface="Times New Roman"/>
                <a:cs typeface="Times New Roman"/>
              </a:rPr>
              <a:t> </a:t>
            </a:r>
            <a:r>
              <a:rPr sz="2000" dirty="0">
                <a:latin typeface="Times New Roman"/>
                <a:cs typeface="Times New Roman"/>
              </a:rPr>
              <a:t>g,</a:t>
            </a:r>
            <a:r>
              <a:rPr sz="2000" spc="-10" dirty="0">
                <a:latin typeface="Times New Roman"/>
                <a:cs typeface="Times New Roman"/>
              </a:rPr>
              <a:t> </a:t>
            </a:r>
            <a:r>
              <a:rPr sz="2000" dirty="0">
                <a:latin typeface="Times New Roman"/>
                <a:cs typeface="Times New Roman"/>
              </a:rPr>
              <a:t>h,</a:t>
            </a:r>
            <a:r>
              <a:rPr sz="2000" spc="-5" dirty="0">
                <a:latin typeface="Times New Roman"/>
                <a:cs typeface="Times New Roman"/>
              </a:rPr>
              <a:t> </a:t>
            </a:r>
            <a:r>
              <a:rPr sz="2000" dirty="0">
                <a:latin typeface="Times New Roman"/>
                <a:cs typeface="Times New Roman"/>
              </a:rPr>
              <a:t>s</a:t>
            </a:r>
            <a:r>
              <a:rPr sz="2000" spc="-15" dirty="0">
                <a:latin typeface="Times New Roman"/>
                <a:cs typeface="Times New Roman"/>
              </a:rPr>
              <a:t> </a:t>
            </a:r>
            <a:r>
              <a:rPr sz="2000" dirty="0">
                <a:latin typeface="Times New Roman"/>
                <a:cs typeface="Times New Roman"/>
              </a:rPr>
              <a:t>be</a:t>
            </a:r>
            <a:r>
              <a:rPr sz="2000" spc="-10" dirty="0">
                <a:latin typeface="Times New Roman"/>
                <a:cs typeface="Times New Roman"/>
              </a:rPr>
              <a:t> </a:t>
            </a:r>
            <a:r>
              <a:rPr sz="2000" dirty="0">
                <a:latin typeface="Times New Roman"/>
                <a:cs typeface="Times New Roman"/>
              </a:rPr>
              <a:t>arbitrary</a:t>
            </a:r>
            <a:r>
              <a:rPr sz="2000" spc="-45" dirty="0">
                <a:latin typeface="Times New Roman"/>
                <a:cs typeface="Times New Roman"/>
              </a:rPr>
              <a:t> </a:t>
            </a:r>
            <a:r>
              <a:rPr sz="2000" dirty="0">
                <a:latin typeface="Times New Roman"/>
                <a:cs typeface="Times New Roman"/>
              </a:rPr>
              <a:t>members</a:t>
            </a:r>
            <a:r>
              <a:rPr sz="2000" spc="5" dirty="0">
                <a:latin typeface="Times New Roman"/>
                <a:cs typeface="Times New Roman"/>
              </a:rPr>
              <a:t> </a:t>
            </a:r>
            <a:r>
              <a:rPr sz="2000" dirty="0">
                <a:latin typeface="Times New Roman"/>
                <a:cs typeface="Times New Roman"/>
              </a:rPr>
              <a:t>of</a:t>
            </a:r>
            <a:r>
              <a:rPr sz="2000" spc="-10" dirty="0">
                <a:latin typeface="Times New Roman"/>
                <a:cs typeface="Times New Roman"/>
              </a:rPr>
              <a:t> </a:t>
            </a:r>
            <a:r>
              <a:rPr sz="2000" dirty="0">
                <a:latin typeface="Times New Roman"/>
                <a:cs typeface="Times New Roman"/>
              </a:rPr>
              <a:t>G,</a:t>
            </a:r>
            <a:r>
              <a:rPr sz="2000" spc="-10" dirty="0">
                <a:latin typeface="Times New Roman"/>
                <a:cs typeface="Times New Roman"/>
              </a:rPr>
              <a:t> </a:t>
            </a:r>
            <a:r>
              <a:rPr sz="2000" dirty="0">
                <a:latin typeface="Times New Roman"/>
                <a:cs typeface="Times New Roman"/>
              </a:rPr>
              <a:t>H,</a:t>
            </a:r>
            <a:r>
              <a:rPr sz="2000" spc="-10" dirty="0">
                <a:latin typeface="Times New Roman"/>
                <a:cs typeface="Times New Roman"/>
              </a:rPr>
              <a:t> </a:t>
            </a:r>
            <a:r>
              <a:rPr sz="2000" dirty="0">
                <a:latin typeface="Times New Roman"/>
                <a:cs typeface="Times New Roman"/>
              </a:rPr>
              <a:t>S</a:t>
            </a:r>
            <a:r>
              <a:rPr sz="2000" spc="-15" dirty="0">
                <a:latin typeface="Times New Roman"/>
                <a:cs typeface="Times New Roman"/>
              </a:rPr>
              <a:t> </a:t>
            </a:r>
            <a:r>
              <a:rPr sz="2000" dirty="0">
                <a:latin typeface="Times New Roman"/>
                <a:cs typeface="Times New Roman"/>
              </a:rPr>
              <a:t>respectively</a:t>
            </a:r>
            <a:r>
              <a:rPr sz="2000" spc="-45" dirty="0">
                <a:latin typeface="Times New Roman"/>
                <a:cs typeface="Times New Roman"/>
              </a:rPr>
              <a:t> </a:t>
            </a:r>
            <a:r>
              <a:rPr sz="2000" dirty="0">
                <a:latin typeface="Times New Roman"/>
                <a:cs typeface="Times New Roman"/>
              </a:rPr>
              <a:t>with</a:t>
            </a:r>
            <a:r>
              <a:rPr sz="2000" spc="-15" dirty="0">
                <a:latin typeface="Times New Roman"/>
                <a:cs typeface="Times New Roman"/>
              </a:rPr>
              <a:t> </a:t>
            </a:r>
            <a:r>
              <a:rPr sz="2000" i="1" dirty="0">
                <a:latin typeface="Times New Roman"/>
                <a:cs typeface="Times New Roman"/>
              </a:rPr>
              <a:t>g</a:t>
            </a:r>
            <a:r>
              <a:rPr sz="2000" i="1" spc="-5" dirty="0">
                <a:latin typeface="Times New Roman"/>
                <a:cs typeface="Times New Roman"/>
              </a:rPr>
              <a:t> </a:t>
            </a:r>
            <a:r>
              <a:rPr sz="2000" dirty="0">
                <a:latin typeface="Symbol"/>
                <a:cs typeface="Symbol"/>
              </a:rPr>
              <a:t></a:t>
            </a:r>
            <a:r>
              <a:rPr sz="1950" i="1" baseline="-21367" dirty="0">
                <a:latin typeface="Times New Roman"/>
                <a:cs typeface="Times New Roman"/>
              </a:rPr>
              <a:t>g</a:t>
            </a:r>
            <a:r>
              <a:rPr sz="1950" i="1" spc="232" baseline="-21367" dirty="0">
                <a:latin typeface="Times New Roman"/>
                <a:cs typeface="Times New Roman"/>
              </a:rPr>
              <a:t> </a:t>
            </a:r>
            <a:r>
              <a:rPr sz="2000" i="1" dirty="0">
                <a:latin typeface="Times New Roman"/>
                <a:cs typeface="Times New Roman"/>
              </a:rPr>
              <a:t>h</a:t>
            </a:r>
            <a:r>
              <a:rPr sz="2000" i="1" spc="-10" dirty="0">
                <a:latin typeface="Times New Roman"/>
                <a:cs typeface="Times New Roman"/>
              </a:rPr>
              <a:t> </a:t>
            </a:r>
            <a:r>
              <a:rPr sz="2000" dirty="0">
                <a:latin typeface="Symbol"/>
                <a:cs typeface="Symbol"/>
              </a:rPr>
              <a:t></a:t>
            </a:r>
            <a:r>
              <a:rPr sz="1950" i="1" baseline="-21367" dirty="0">
                <a:latin typeface="Times New Roman"/>
                <a:cs typeface="Times New Roman"/>
              </a:rPr>
              <a:t>g</a:t>
            </a:r>
            <a:r>
              <a:rPr sz="1950" i="1" spc="254" baseline="-21367" dirty="0">
                <a:latin typeface="Times New Roman"/>
                <a:cs typeface="Times New Roman"/>
              </a:rPr>
              <a:t> </a:t>
            </a:r>
            <a:r>
              <a:rPr sz="2000" i="1" spc="-50" dirty="0">
                <a:latin typeface="Times New Roman"/>
                <a:cs typeface="Times New Roman"/>
              </a:rPr>
              <a:t>s</a:t>
            </a:r>
            <a:endParaRPr sz="2000">
              <a:latin typeface="Times New Roman"/>
              <a:cs typeface="Times New Roman"/>
            </a:endParaRPr>
          </a:p>
          <a:p>
            <a:pPr marL="63500">
              <a:lnSpc>
                <a:spcPts val="2275"/>
              </a:lnSpc>
              <a:spcBef>
                <a:spcPts val="755"/>
              </a:spcBef>
            </a:pPr>
            <a:r>
              <a:rPr sz="2000" dirty="0">
                <a:latin typeface="Times New Roman"/>
                <a:cs typeface="Times New Roman"/>
              </a:rPr>
              <a:t>By</a:t>
            </a:r>
            <a:r>
              <a:rPr sz="2000" spc="65" dirty="0">
                <a:latin typeface="Times New Roman"/>
                <a:cs typeface="Times New Roman"/>
              </a:rPr>
              <a:t> </a:t>
            </a:r>
            <a:r>
              <a:rPr sz="2000" dirty="0">
                <a:latin typeface="Times New Roman"/>
                <a:cs typeface="Times New Roman"/>
              </a:rPr>
              <a:t>the</a:t>
            </a:r>
            <a:r>
              <a:rPr sz="2000" spc="75" dirty="0">
                <a:latin typeface="Times New Roman"/>
                <a:cs typeface="Times New Roman"/>
              </a:rPr>
              <a:t> </a:t>
            </a:r>
            <a:r>
              <a:rPr sz="2000" dirty="0">
                <a:latin typeface="Times New Roman"/>
                <a:cs typeface="Times New Roman"/>
              </a:rPr>
              <a:t>definition</a:t>
            </a:r>
            <a:r>
              <a:rPr sz="2000" spc="70" dirty="0">
                <a:latin typeface="Times New Roman"/>
                <a:cs typeface="Times New Roman"/>
              </a:rPr>
              <a:t> </a:t>
            </a:r>
            <a:r>
              <a:rPr sz="2000" dirty="0">
                <a:latin typeface="Times New Roman"/>
                <a:cs typeface="Times New Roman"/>
              </a:rPr>
              <a:t>of</a:t>
            </a:r>
            <a:r>
              <a:rPr sz="2000" spc="70" dirty="0">
                <a:latin typeface="Times New Roman"/>
                <a:cs typeface="Times New Roman"/>
              </a:rPr>
              <a:t> </a:t>
            </a:r>
            <a:r>
              <a:rPr sz="2000" b="1" i="1" dirty="0">
                <a:latin typeface="Times New Roman"/>
                <a:cs typeface="Times New Roman"/>
              </a:rPr>
              <a:t>S,</a:t>
            </a:r>
            <a:r>
              <a:rPr sz="2000" b="1" i="1" spc="75" dirty="0">
                <a:latin typeface="Times New Roman"/>
                <a:cs typeface="Times New Roman"/>
              </a:rPr>
              <a:t> </a:t>
            </a:r>
            <a:r>
              <a:rPr sz="2000" b="1" dirty="0">
                <a:latin typeface="Times New Roman"/>
                <a:cs typeface="Times New Roman"/>
              </a:rPr>
              <a:t>s</a:t>
            </a:r>
            <a:r>
              <a:rPr sz="2000" b="1" spc="65" dirty="0">
                <a:latin typeface="Times New Roman"/>
                <a:cs typeface="Times New Roman"/>
              </a:rPr>
              <a:t> </a:t>
            </a:r>
            <a:r>
              <a:rPr sz="2000" dirty="0">
                <a:latin typeface="Times New Roman"/>
                <a:cs typeface="Times New Roman"/>
              </a:rPr>
              <a:t>must</a:t>
            </a:r>
            <a:r>
              <a:rPr sz="2000" spc="55" dirty="0">
                <a:latin typeface="Times New Roman"/>
                <a:cs typeface="Times New Roman"/>
              </a:rPr>
              <a:t> </a:t>
            </a:r>
            <a:r>
              <a:rPr sz="2000" dirty="0">
                <a:latin typeface="Times New Roman"/>
                <a:cs typeface="Times New Roman"/>
              </a:rPr>
              <a:t>be</a:t>
            </a:r>
            <a:r>
              <a:rPr sz="2000" spc="60" dirty="0">
                <a:latin typeface="Times New Roman"/>
                <a:cs typeface="Times New Roman"/>
              </a:rPr>
              <a:t> </a:t>
            </a:r>
            <a:r>
              <a:rPr sz="2000" dirty="0">
                <a:latin typeface="Times New Roman"/>
                <a:cs typeface="Times New Roman"/>
              </a:rPr>
              <a:t>satisfied</a:t>
            </a:r>
            <a:r>
              <a:rPr sz="2000" spc="65" dirty="0">
                <a:latin typeface="Times New Roman"/>
                <a:cs typeface="Times New Roman"/>
              </a:rPr>
              <a:t> </a:t>
            </a:r>
            <a:r>
              <a:rPr sz="2000" dirty="0">
                <a:latin typeface="Times New Roman"/>
                <a:cs typeface="Times New Roman"/>
              </a:rPr>
              <a:t>by</a:t>
            </a:r>
            <a:r>
              <a:rPr sz="2000" spc="60" dirty="0">
                <a:latin typeface="Times New Roman"/>
                <a:cs typeface="Times New Roman"/>
              </a:rPr>
              <a:t> </a:t>
            </a:r>
            <a:r>
              <a:rPr sz="2000" dirty="0">
                <a:latin typeface="Times New Roman"/>
                <a:cs typeface="Times New Roman"/>
              </a:rPr>
              <a:t>all</a:t>
            </a:r>
            <a:r>
              <a:rPr sz="2000" spc="65" dirty="0">
                <a:latin typeface="Times New Roman"/>
                <a:cs typeface="Times New Roman"/>
              </a:rPr>
              <a:t> </a:t>
            </a:r>
            <a:r>
              <a:rPr sz="2000" dirty="0">
                <a:latin typeface="Times New Roman"/>
                <a:cs typeface="Times New Roman"/>
              </a:rPr>
              <a:t>positive</a:t>
            </a:r>
            <a:r>
              <a:rPr sz="2000" spc="80" dirty="0">
                <a:latin typeface="Times New Roman"/>
                <a:cs typeface="Times New Roman"/>
              </a:rPr>
              <a:t> </a:t>
            </a:r>
            <a:r>
              <a:rPr sz="2000" dirty="0">
                <a:latin typeface="Times New Roman"/>
                <a:cs typeface="Times New Roman"/>
              </a:rPr>
              <a:t>examples</a:t>
            </a:r>
            <a:r>
              <a:rPr sz="2000" spc="75" dirty="0">
                <a:latin typeface="Times New Roman"/>
                <a:cs typeface="Times New Roman"/>
              </a:rPr>
              <a:t> </a:t>
            </a:r>
            <a:r>
              <a:rPr sz="2000" dirty="0">
                <a:latin typeface="Times New Roman"/>
                <a:cs typeface="Times New Roman"/>
              </a:rPr>
              <a:t>in</a:t>
            </a:r>
            <a:r>
              <a:rPr sz="2000" spc="70" dirty="0">
                <a:latin typeface="Times New Roman"/>
                <a:cs typeface="Times New Roman"/>
              </a:rPr>
              <a:t> </a:t>
            </a:r>
            <a:r>
              <a:rPr sz="2000" dirty="0">
                <a:latin typeface="Times New Roman"/>
                <a:cs typeface="Times New Roman"/>
              </a:rPr>
              <a:t>D.</a:t>
            </a:r>
            <a:r>
              <a:rPr sz="2000" spc="75" dirty="0">
                <a:latin typeface="Times New Roman"/>
                <a:cs typeface="Times New Roman"/>
              </a:rPr>
              <a:t> </a:t>
            </a:r>
            <a:r>
              <a:rPr sz="2000" dirty="0">
                <a:latin typeface="Times New Roman"/>
                <a:cs typeface="Times New Roman"/>
              </a:rPr>
              <a:t>Because</a:t>
            </a:r>
            <a:r>
              <a:rPr sz="2000" spc="60" dirty="0">
                <a:latin typeface="Times New Roman"/>
                <a:cs typeface="Times New Roman"/>
              </a:rPr>
              <a:t> </a:t>
            </a:r>
            <a:r>
              <a:rPr sz="2000" i="1" dirty="0">
                <a:latin typeface="Times New Roman"/>
                <a:cs typeface="Times New Roman"/>
              </a:rPr>
              <a:t>h</a:t>
            </a:r>
            <a:r>
              <a:rPr sz="2000" i="1" spc="65" dirty="0">
                <a:latin typeface="Times New Roman"/>
                <a:cs typeface="Times New Roman"/>
              </a:rPr>
              <a:t> </a:t>
            </a:r>
            <a:r>
              <a:rPr sz="2000" dirty="0">
                <a:latin typeface="Symbol"/>
                <a:cs typeface="Symbol"/>
              </a:rPr>
              <a:t></a:t>
            </a:r>
            <a:r>
              <a:rPr sz="1950" i="1" baseline="-21367" dirty="0">
                <a:latin typeface="Times New Roman"/>
                <a:cs typeface="Times New Roman"/>
              </a:rPr>
              <a:t>g</a:t>
            </a:r>
            <a:r>
              <a:rPr sz="1950" i="1" spc="367" baseline="-21367" dirty="0">
                <a:latin typeface="Times New Roman"/>
                <a:cs typeface="Times New Roman"/>
              </a:rPr>
              <a:t> </a:t>
            </a:r>
            <a:r>
              <a:rPr sz="2000" i="1" dirty="0">
                <a:latin typeface="Times New Roman"/>
                <a:cs typeface="Times New Roman"/>
              </a:rPr>
              <a:t>s</a:t>
            </a:r>
            <a:r>
              <a:rPr sz="2000" i="1" spc="70" dirty="0">
                <a:latin typeface="Times New Roman"/>
                <a:cs typeface="Times New Roman"/>
              </a:rPr>
              <a:t> </a:t>
            </a:r>
            <a:r>
              <a:rPr sz="2000" i="1" dirty="0">
                <a:latin typeface="Times New Roman"/>
                <a:cs typeface="Times New Roman"/>
              </a:rPr>
              <a:t>,</a:t>
            </a:r>
            <a:r>
              <a:rPr sz="2000" i="1" spc="65" dirty="0">
                <a:latin typeface="Times New Roman"/>
                <a:cs typeface="Times New Roman"/>
              </a:rPr>
              <a:t> </a:t>
            </a:r>
            <a:r>
              <a:rPr sz="2000" dirty="0">
                <a:latin typeface="Times New Roman"/>
                <a:cs typeface="Times New Roman"/>
              </a:rPr>
              <a:t>h</a:t>
            </a:r>
            <a:r>
              <a:rPr sz="2000" spc="80" dirty="0">
                <a:latin typeface="Times New Roman"/>
                <a:cs typeface="Times New Roman"/>
              </a:rPr>
              <a:t> </a:t>
            </a:r>
            <a:r>
              <a:rPr sz="2000" dirty="0">
                <a:latin typeface="Times New Roman"/>
                <a:cs typeface="Times New Roman"/>
              </a:rPr>
              <a:t>must</a:t>
            </a:r>
            <a:r>
              <a:rPr sz="2000" spc="75" dirty="0">
                <a:latin typeface="Times New Roman"/>
                <a:cs typeface="Times New Roman"/>
              </a:rPr>
              <a:t> </a:t>
            </a:r>
            <a:r>
              <a:rPr sz="2000" spc="-20" dirty="0">
                <a:latin typeface="Times New Roman"/>
                <a:cs typeface="Times New Roman"/>
              </a:rPr>
              <a:t>also</a:t>
            </a:r>
            <a:endParaRPr sz="2000">
              <a:latin typeface="Times New Roman"/>
              <a:cs typeface="Times New Roman"/>
            </a:endParaRPr>
          </a:p>
          <a:p>
            <a:pPr marL="63500" algn="just">
              <a:lnSpc>
                <a:spcPts val="2275"/>
              </a:lnSpc>
            </a:pPr>
            <a:r>
              <a:rPr sz="2000" dirty="0">
                <a:latin typeface="Times New Roman"/>
                <a:cs typeface="Times New Roman"/>
              </a:rPr>
              <a:t>be</a:t>
            </a:r>
            <a:r>
              <a:rPr sz="2000" spc="-25" dirty="0">
                <a:latin typeface="Times New Roman"/>
                <a:cs typeface="Times New Roman"/>
              </a:rPr>
              <a:t> </a:t>
            </a:r>
            <a:r>
              <a:rPr sz="2000" dirty="0">
                <a:latin typeface="Times New Roman"/>
                <a:cs typeface="Times New Roman"/>
              </a:rPr>
              <a:t>satisfied</a:t>
            </a:r>
            <a:r>
              <a:rPr sz="2000" spc="-40" dirty="0">
                <a:latin typeface="Times New Roman"/>
                <a:cs typeface="Times New Roman"/>
              </a:rPr>
              <a:t> </a:t>
            </a:r>
            <a:r>
              <a:rPr sz="2000" dirty="0">
                <a:latin typeface="Times New Roman"/>
                <a:cs typeface="Times New Roman"/>
              </a:rPr>
              <a:t>by</a:t>
            </a:r>
            <a:r>
              <a:rPr sz="2000" spc="-25" dirty="0">
                <a:latin typeface="Times New Roman"/>
                <a:cs typeface="Times New Roman"/>
              </a:rPr>
              <a:t> </a:t>
            </a:r>
            <a:r>
              <a:rPr sz="2000" dirty="0">
                <a:latin typeface="Times New Roman"/>
                <a:cs typeface="Times New Roman"/>
              </a:rPr>
              <a:t>all</a:t>
            </a:r>
            <a:r>
              <a:rPr sz="2000" spc="-25" dirty="0">
                <a:latin typeface="Times New Roman"/>
                <a:cs typeface="Times New Roman"/>
              </a:rPr>
              <a:t> </a:t>
            </a:r>
            <a:r>
              <a:rPr sz="2000" dirty="0">
                <a:latin typeface="Times New Roman"/>
                <a:cs typeface="Times New Roman"/>
              </a:rPr>
              <a:t>positive</a:t>
            </a:r>
            <a:r>
              <a:rPr sz="2000" spc="-35" dirty="0">
                <a:latin typeface="Times New Roman"/>
                <a:cs typeface="Times New Roman"/>
              </a:rPr>
              <a:t> </a:t>
            </a:r>
            <a:r>
              <a:rPr sz="2000" dirty="0">
                <a:latin typeface="Times New Roman"/>
                <a:cs typeface="Times New Roman"/>
              </a:rPr>
              <a:t>examples</a:t>
            </a:r>
            <a:r>
              <a:rPr sz="2000" spc="-25" dirty="0">
                <a:latin typeface="Times New Roman"/>
                <a:cs typeface="Times New Roman"/>
              </a:rPr>
              <a:t> </a:t>
            </a:r>
            <a:r>
              <a:rPr sz="2000" dirty="0">
                <a:latin typeface="Times New Roman"/>
                <a:cs typeface="Times New Roman"/>
              </a:rPr>
              <a:t>in</a:t>
            </a:r>
            <a:r>
              <a:rPr sz="2000" spc="-10" dirty="0">
                <a:latin typeface="Times New Roman"/>
                <a:cs typeface="Times New Roman"/>
              </a:rPr>
              <a:t> </a:t>
            </a:r>
            <a:r>
              <a:rPr sz="2000" spc="-25" dirty="0">
                <a:latin typeface="Times New Roman"/>
                <a:cs typeface="Times New Roman"/>
              </a:rPr>
              <a:t>D.</a:t>
            </a:r>
            <a:endParaRPr sz="2000">
              <a:latin typeface="Times New Roman"/>
              <a:cs typeface="Times New Roman"/>
            </a:endParaRPr>
          </a:p>
          <a:p>
            <a:pPr marL="63500" marR="55880" algn="just">
              <a:lnSpc>
                <a:spcPts val="2160"/>
              </a:lnSpc>
              <a:spcBef>
                <a:spcPts val="1040"/>
              </a:spcBef>
            </a:pPr>
            <a:r>
              <a:rPr sz="2000" dirty="0">
                <a:latin typeface="Times New Roman"/>
                <a:cs typeface="Times New Roman"/>
              </a:rPr>
              <a:t>By</a:t>
            </a:r>
            <a:r>
              <a:rPr sz="2000" spc="229" dirty="0">
                <a:latin typeface="Times New Roman"/>
                <a:cs typeface="Times New Roman"/>
              </a:rPr>
              <a:t> </a:t>
            </a:r>
            <a:r>
              <a:rPr sz="2000" dirty="0">
                <a:latin typeface="Times New Roman"/>
                <a:cs typeface="Times New Roman"/>
              </a:rPr>
              <a:t>the</a:t>
            </a:r>
            <a:r>
              <a:rPr sz="2000" spc="240" dirty="0">
                <a:latin typeface="Times New Roman"/>
                <a:cs typeface="Times New Roman"/>
              </a:rPr>
              <a:t> </a:t>
            </a:r>
            <a:r>
              <a:rPr sz="2000" dirty="0">
                <a:latin typeface="Times New Roman"/>
                <a:cs typeface="Times New Roman"/>
              </a:rPr>
              <a:t>definition</a:t>
            </a:r>
            <a:r>
              <a:rPr sz="2000" spc="240" dirty="0">
                <a:latin typeface="Times New Roman"/>
                <a:cs typeface="Times New Roman"/>
              </a:rPr>
              <a:t> </a:t>
            </a:r>
            <a:r>
              <a:rPr sz="2000" dirty="0">
                <a:latin typeface="Times New Roman"/>
                <a:cs typeface="Times New Roman"/>
              </a:rPr>
              <a:t>of</a:t>
            </a:r>
            <a:r>
              <a:rPr sz="2000" spc="250" dirty="0">
                <a:latin typeface="Times New Roman"/>
                <a:cs typeface="Times New Roman"/>
              </a:rPr>
              <a:t> </a:t>
            </a:r>
            <a:r>
              <a:rPr sz="2000" b="1" i="1" dirty="0">
                <a:latin typeface="Times New Roman"/>
                <a:cs typeface="Times New Roman"/>
              </a:rPr>
              <a:t>G,</a:t>
            </a:r>
            <a:r>
              <a:rPr sz="2000" b="1" i="1" spc="229" dirty="0">
                <a:latin typeface="Times New Roman"/>
                <a:cs typeface="Times New Roman"/>
              </a:rPr>
              <a:t> </a:t>
            </a:r>
            <a:r>
              <a:rPr sz="2000" dirty="0">
                <a:latin typeface="Times New Roman"/>
                <a:cs typeface="Times New Roman"/>
              </a:rPr>
              <a:t>g</a:t>
            </a:r>
            <a:r>
              <a:rPr sz="2000" spc="245" dirty="0">
                <a:latin typeface="Times New Roman"/>
                <a:cs typeface="Times New Roman"/>
              </a:rPr>
              <a:t> </a:t>
            </a:r>
            <a:r>
              <a:rPr sz="2000" dirty="0">
                <a:latin typeface="Times New Roman"/>
                <a:cs typeface="Times New Roman"/>
              </a:rPr>
              <a:t>cannot</a:t>
            </a:r>
            <a:r>
              <a:rPr sz="2000" spc="229" dirty="0">
                <a:latin typeface="Times New Roman"/>
                <a:cs typeface="Times New Roman"/>
              </a:rPr>
              <a:t> </a:t>
            </a:r>
            <a:r>
              <a:rPr sz="2000" dirty="0">
                <a:latin typeface="Times New Roman"/>
                <a:cs typeface="Times New Roman"/>
              </a:rPr>
              <a:t>be</a:t>
            </a:r>
            <a:r>
              <a:rPr sz="2000" spc="240" dirty="0">
                <a:latin typeface="Times New Roman"/>
                <a:cs typeface="Times New Roman"/>
              </a:rPr>
              <a:t> </a:t>
            </a:r>
            <a:r>
              <a:rPr sz="2000" dirty="0">
                <a:latin typeface="Times New Roman"/>
                <a:cs typeface="Times New Roman"/>
              </a:rPr>
              <a:t>satisfied</a:t>
            </a:r>
            <a:r>
              <a:rPr sz="2000" spc="245" dirty="0">
                <a:latin typeface="Times New Roman"/>
                <a:cs typeface="Times New Roman"/>
              </a:rPr>
              <a:t> </a:t>
            </a:r>
            <a:r>
              <a:rPr sz="2000" dirty="0">
                <a:latin typeface="Times New Roman"/>
                <a:cs typeface="Times New Roman"/>
              </a:rPr>
              <a:t>by</a:t>
            </a:r>
            <a:r>
              <a:rPr sz="2000" spc="235" dirty="0">
                <a:latin typeface="Times New Roman"/>
                <a:cs typeface="Times New Roman"/>
              </a:rPr>
              <a:t> </a:t>
            </a:r>
            <a:r>
              <a:rPr sz="2000" dirty="0">
                <a:latin typeface="Times New Roman"/>
                <a:cs typeface="Times New Roman"/>
              </a:rPr>
              <a:t>any</a:t>
            </a:r>
            <a:r>
              <a:rPr sz="2000" spc="240" dirty="0">
                <a:latin typeface="Times New Roman"/>
                <a:cs typeface="Times New Roman"/>
              </a:rPr>
              <a:t> </a:t>
            </a:r>
            <a:r>
              <a:rPr sz="2000" dirty="0">
                <a:latin typeface="Times New Roman"/>
                <a:cs typeface="Times New Roman"/>
              </a:rPr>
              <a:t>negative</a:t>
            </a:r>
            <a:r>
              <a:rPr sz="2000" spc="250" dirty="0">
                <a:latin typeface="Times New Roman"/>
                <a:cs typeface="Times New Roman"/>
              </a:rPr>
              <a:t> </a:t>
            </a:r>
            <a:r>
              <a:rPr sz="2000" dirty="0">
                <a:latin typeface="Times New Roman"/>
                <a:cs typeface="Times New Roman"/>
              </a:rPr>
              <a:t>example</a:t>
            </a:r>
            <a:r>
              <a:rPr sz="2000" spc="229" dirty="0">
                <a:latin typeface="Times New Roman"/>
                <a:cs typeface="Times New Roman"/>
              </a:rPr>
              <a:t> </a:t>
            </a:r>
            <a:r>
              <a:rPr sz="2000" dirty="0">
                <a:latin typeface="Times New Roman"/>
                <a:cs typeface="Times New Roman"/>
              </a:rPr>
              <a:t>in</a:t>
            </a:r>
            <a:r>
              <a:rPr sz="2000" spc="245" dirty="0">
                <a:latin typeface="Times New Roman"/>
                <a:cs typeface="Times New Roman"/>
              </a:rPr>
              <a:t> </a:t>
            </a:r>
            <a:r>
              <a:rPr sz="2000" dirty="0">
                <a:latin typeface="Times New Roman"/>
                <a:cs typeface="Times New Roman"/>
              </a:rPr>
              <a:t>D,</a:t>
            </a:r>
            <a:r>
              <a:rPr sz="2000" spc="240" dirty="0">
                <a:latin typeface="Times New Roman"/>
                <a:cs typeface="Times New Roman"/>
              </a:rPr>
              <a:t> </a:t>
            </a:r>
            <a:r>
              <a:rPr sz="2000" dirty="0">
                <a:latin typeface="Times New Roman"/>
                <a:cs typeface="Times New Roman"/>
              </a:rPr>
              <a:t>and</a:t>
            </a:r>
            <a:r>
              <a:rPr sz="2000" spc="245" dirty="0">
                <a:latin typeface="Times New Roman"/>
                <a:cs typeface="Times New Roman"/>
              </a:rPr>
              <a:t> </a:t>
            </a:r>
            <a:r>
              <a:rPr sz="2000" dirty="0">
                <a:latin typeface="Times New Roman"/>
                <a:cs typeface="Times New Roman"/>
              </a:rPr>
              <a:t>because</a:t>
            </a:r>
            <a:r>
              <a:rPr sz="2000" spc="229" dirty="0">
                <a:latin typeface="Times New Roman"/>
                <a:cs typeface="Times New Roman"/>
              </a:rPr>
              <a:t> </a:t>
            </a:r>
            <a:r>
              <a:rPr sz="2000" i="1" dirty="0">
                <a:latin typeface="Times New Roman"/>
                <a:cs typeface="Times New Roman"/>
              </a:rPr>
              <a:t>g</a:t>
            </a:r>
            <a:r>
              <a:rPr sz="2000" i="1" spc="245" dirty="0">
                <a:latin typeface="Times New Roman"/>
                <a:cs typeface="Times New Roman"/>
              </a:rPr>
              <a:t> </a:t>
            </a:r>
            <a:r>
              <a:rPr sz="2000" dirty="0">
                <a:latin typeface="Symbol"/>
                <a:cs typeface="Symbol"/>
              </a:rPr>
              <a:t></a:t>
            </a:r>
            <a:r>
              <a:rPr sz="1950" i="1" baseline="-21367" dirty="0">
                <a:latin typeface="Times New Roman"/>
                <a:cs typeface="Times New Roman"/>
              </a:rPr>
              <a:t>g</a:t>
            </a:r>
            <a:r>
              <a:rPr sz="1950" i="1" spc="615" baseline="-21367" dirty="0">
                <a:latin typeface="Times New Roman"/>
                <a:cs typeface="Times New Roman"/>
              </a:rPr>
              <a:t> </a:t>
            </a:r>
            <a:r>
              <a:rPr sz="2000" i="1" dirty="0">
                <a:latin typeface="Times New Roman"/>
                <a:cs typeface="Times New Roman"/>
              </a:rPr>
              <a:t>h</a:t>
            </a:r>
            <a:r>
              <a:rPr sz="2000" i="1" spc="250" dirty="0">
                <a:latin typeface="Times New Roman"/>
                <a:cs typeface="Times New Roman"/>
              </a:rPr>
              <a:t> </a:t>
            </a:r>
            <a:r>
              <a:rPr sz="2000" spc="-50" dirty="0">
                <a:latin typeface="Times New Roman"/>
                <a:cs typeface="Times New Roman"/>
              </a:rPr>
              <a:t>h </a:t>
            </a:r>
            <a:r>
              <a:rPr sz="2000" dirty="0">
                <a:latin typeface="Times New Roman"/>
                <a:cs typeface="Times New Roman"/>
              </a:rPr>
              <a:t>cannot be</a:t>
            </a:r>
            <a:r>
              <a:rPr sz="2000" spc="20" dirty="0">
                <a:latin typeface="Times New Roman"/>
                <a:cs typeface="Times New Roman"/>
              </a:rPr>
              <a:t> </a:t>
            </a:r>
            <a:r>
              <a:rPr sz="2000" dirty="0">
                <a:latin typeface="Times New Roman"/>
                <a:cs typeface="Times New Roman"/>
              </a:rPr>
              <a:t>satisfied</a:t>
            </a:r>
            <a:r>
              <a:rPr sz="2000" spc="25" dirty="0">
                <a:latin typeface="Times New Roman"/>
                <a:cs typeface="Times New Roman"/>
              </a:rPr>
              <a:t> </a:t>
            </a:r>
            <a:r>
              <a:rPr sz="2000" dirty="0">
                <a:latin typeface="Times New Roman"/>
                <a:cs typeface="Times New Roman"/>
              </a:rPr>
              <a:t>by</a:t>
            </a:r>
            <a:r>
              <a:rPr sz="2000" spc="15" dirty="0">
                <a:latin typeface="Times New Roman"/>
                <a:cs typeface="Times New Roman"/>
              </a:rPr>
              <a:t> </a:t>
            </a:r>
            <a:r>
              <a:rPr sz="2000" dirty="0">
                <a:latin typeface="Times New Roman"/>
                <a:cs typeface="Times New Roman"/>
              </a:rPr>
              <a:t>any</a:t>
            </a:r>
            <a:r>
              <a:rPr sz="2000" spc="10" dirty="0">
                <a:latin typeface="Times New Roman"/>
                <a:cs typeface="Times New Roman"/>
              </a:rPr>
              <a:t> </a:t>
            </a:r>
            <a:r>
              <a:rPr sz="2000" dirty="0">
                <a:latin typeface="Times New Roman"/>
                <a:cs typeface="Times New Roman"/>
              </a:rPr>
              <a:t>negative</a:t>
            </a:r>
            <a:r>
              <a:rPr sz="2000" spc="20" dirty="0">
                <a:latin typeface="Times New Roman"/>
                <a:cs typeface="Times New Roman"/>
              </a:rPr>
              <a:t> </a:t>
            </a:r>
            <a:r>
              <a:rPr sz="2000" dirty="0">
                <a:latin typeface="Times New Roman"/>
                <a:cs typeface="Times New Roman"/>
              </a:rPr>
              <a:t>example</a:t>
            </a:r>
            <a:r>
              <a:rPr sz="2000" spc="25" dirty="0">
                <a:latin typeface="Times New Roman"/>
                <a:cs typeface="Times New Roman"/>
              </a:rPr>
              <a:t> </a:t>
            </a:r>
            <a:r>
              <a:rPr sz="2000" dirty="0">
                <a:latin typeface="Times New Roman"/>
                <a:cs typeface="Times New Roman"/>
              </a:rPr>
              <a:t>in</a:t>
            </a:r>
            <a:r>
              <a:rPr sz="2000" spc="25" dirty="0">
                <a:latin typeface="Times New Roman"/>
                <a:cs typeface="Times New Roman"/>
              </a:rPr>
              <a:t> </a:t>
            </a:r>
            <a:r>
              <a:rPr sz="2000" dirty="0">
                <a:latin typeface="Times New Roman"/>
                <a:cs typeface="Times New Roman"/>
              </a:rPr>
              <a:t>D.</a:t>
            </a:r>
            <a:r>
              <a:rPr sz="2000" spc="25" dirty="0">
                <a:latin typeface="Times New Roman"/>
                <a:cs typeface="Times New Roman"/>
              </a:rPr>
              <a:t> </a:t>
            </a:r>
            <a:r>
              <a:rPr sz="2000" dirty="0">
                <a:latin typeface="Times New Roman"/>
                <a:cs typeface="Times New Roman"/>
              </a:rPr>
              <a:t>Because</a:t>
            </a:r>
            <a:r>
              <a:rPr sz="2000" spc="20" dirty="0">
                <a:latin typeface="Times New Roman"/>
                <a:cs typeface="Times New Roman"/>
              </a:rPr>
              <a:t> </a:t>
            </a:r>
            <a:r>
              <a:rPr sz="2000" dirty="0">
                <a:latin typeface="Times New Roman"/>
                <a:cs typeface="Times New Roman"/>
              </a:rPr>
              <a:t>h</a:t>
            </a:r>
            <a:r>
              <a:rPr sz="2000" spc="25" dirty="0">
                <a:latin typeface="Times New Roman"/>
                <a:cs typeface="Times New Roman"/>
              </a:rPr>
              <a:t> </a:t>
            </a:r>
            <a:r>
              <a:rPr sz="2000" dirty="0">
                <a:latin typeface="Times New Roman"/>
                <a:cs typeface="Times New Roman"/>
              </a:rPr>
              <a:t>is</a:t>
            </a:r>
            <a:r>
              <a:rPr sz="2000" spc="25" dirty="0">
                <a:latin typeface="Times New Roman"/>
                <a:cs typeface="Times New Roman"/>
              </a:rPr>
              <a:t> </a:t>
            </a:r>
            <a:r>
              <a:rPr sz="2000" dirty="0">
                <a:latin typeface="Times New Roman"/>
                <a:cs typeface="Times New Roman"/>
              </a:rPr>
              <a:t>satisfied</a:t>
            </a:r>
            <a:r>
              <a:rPr sz="2000" spc="25" dirty="0">
                <a:latin typeface="Times New Roman"/>
                <a:cs typeface="Times New Roman"/>
              </a:rPr>
              <a:t> </a:t>
            </a:r>
            <a:r>
              <a:rPr sz="2000" dirty="0">
                <a:latin typeface="Times New Roman"/>
                <a:cs typeface="Times New Roman"/>
              </a:rPr>
              <a:t>by</a:t>
            </a:r>
            <a:r>
              <a:rPr sz="2000" spc="30" dirty="0">
                <a:latin typeface="Times New Roman"/>
                <a:cs typeface="Times New Roman"/>
              </a:rPr>
              <a:t> </a:t>
            </a:r>
            <a:r>
              <a:rPr sz="2000" dirty="0">
                <a:latin typeface="Times New Roman"/>
                <a:cs typeface="Times New Roman"/>
              </a:rPr>
              <a:t>all</a:t>
            </a:r>
            <a:r>
              <a:rPr sz="2000" spc="15" dirty="0">
                <a:latin typeface="Times New Roman"/>
                <a:cs typeface="Times New Roman"/>
              </a:rPr>
              <a:t> </a:t>
            </a:r>
            <a:r>
              <a:rPr sz="2000" dirty="0">
                <a:latin typeface="Times New Roman"/>
                <a:cs typeface="Times New Roman"/>
              </a:rPr>
              <a:t>positive</a:t>
            </a:r>
            <a:r>
              <a:rPr sz="2000" spc="35" dirty="0">
                <a:latin typeface="Times New Roman"/>
                <a:cs typeface="Times New Roman"/>
              </a:rPr>
              <a:t> </a:t>
            </a:r>
            <a:r>
              <a:rPr sz="2000" dirty="0">
                <a:latin typeface="Times New Roman"/>
                <a:cs typeface="Times New Roman"/>
              </a:rPr>
              <a:t>examples</a:t>
            </a:r>
            <a:r>
              <a:rPr sz="2000" spc="25" dirty="0">
                <a:latin typeface="Times New Roman"/>
                <a:cs typeface="Times New Roman"/>
              </a:rPr>
              <a:t> </a:t>
            </a:r>
            <a:r>
              <a:rPr sz="2000" dirty="0">
                <a:latin typeface="Times New Roman"/>
                <a:cs typeface="Times New Roman"/>
              </a:rPr>
              <a:t>in</a:t>
            </a:r>
            <a:r>
              <a:rPr sz="2000" spc="25" dirty="0">
                <a:latin typeface="Times New Roman"/>
                <a:cs typeface="Times New Roman"/>
              </a:rPr>
              <a:t> </a:t>
            </a:r>
            <a:r>
              <a:rPr sz="2000" spc="-50" dirty="0">
                <a:latin typeface="Times New Roman"/>
                <a:cs typeface="Times New Roman"/>
              </a:rPr>
              <a:t>D </a:t>
            </a:r>
            <a:r>
              <a:rPr sz="2000" dirty="0">
                <a:latin typeface="Times New Roman"/>
                <a:cs typeface="Times New Roman"/>
              </a:rPr>
              <a:t>and</a:t>
            </a:r>
            <a:r>
              <a:rPr sz="2000" spc="-25" dirty="0">
                <a:latin typeface="Times New Roman"/>
                <a:cs typeface="Times New Roman"/>
              </a:rPr>
              <a:t> </a:t>
            </a:r>
            <a:r>
              <a:rPr sz="2000" dirty="0">
                <a:latin typeface="Times New Roman"/>
                <a:cs typeface="Times New Roman"/>
              </a:rPr>
              <a:t>by</a:t>
            </a:r>
            <a:r>
              <a:rPr sz="2000" spc="-10" dirty="0">
                <a:latin typeface="Times New Roman"/>
                <a:cs typeface="Times New Roman"/>
              </a:rPr>
              <a:t> </a:t>
            </a:r>
            <a:r>
              <a:rPr sz="2000" dirty="0">
                <a:latin typeface="Times New Roman"/>
                <a:cs typeface="Times New Roman"/>
              </a:rPr>
              <a:t>no</a:t>
            </a:r>
            <a:r>
              <a:rPr sz="2000" spc="-20" dirty="0">
                <a:latin typeface="Times New Roman"/>
                <a:cs typeface="Times New Roman"/>
              </a:rPr>
              <a:t> </a:t>
            </a:r>
            <a:r>
              <a:rPr sz="2000" dirty="0">
                <a:latin typeface="Times New Roman"/>
                <a:cs typeface="Times New Roman"/>
              </a:rPr>
              <a:t>negative</a:t>
            </a:r>
            <a:r>
              <a:rPr sz="2000" spc="-40" dirty="0">
                <a:latin typeface="Times New Roman"/>
                <a:cs typeface="Times New Roman"/>
              </a:rPr>
              <a:t> </a:t>
            </a:r>
            <a:r>
              <a:rPr sz="2000" dirty="0">
                <a:latin typeface="Times New Roman"/>
                <a:cs typeface="Times New Roman"/>
              </a:rPr>
              <a:t>examples</a:t>
            </a:r>
            <a:r>
              <a:rPr sz="2000" spc="-15" dirty="0">
                <a:latin typeface="Times New Roman"/>
                <a:cs typeface="Times New Roman"/>
              </a:rPr>
              <a:t> </a:t>
            </a:r>
            <a:r>
              <a:rPr sz="2000" dirty="0">
                <a:latin typeface="Times New Roman"/>
                <a:cs typeface="Times New Roman"/>
              </a:rPr>
              <a:t>in</a:t>
            </a:r>
            <a:r>
              <a:rPr sz="2000" spc="-10" dirty="0">
                <a:latin typeface="Times New Roman"/>
                <a:cs typeface="Times New Roman"/>
              </a:rPr>
              <a:t> </a:t>
            </a:r>
            <a:r>
              <a:rPr sz="2000" dirty="0">
                <a:latin typeface="Times New Roman"/>
                <a:cs typeface="Times New Roman"/>
              </a:rPr>
              <a:t>D,</a:t>
            </a:r>
            <a:r>
              <a:rPr sz="2000" spc="-15" dirty="0">
                <a:latin typeface="Times New Roman"/>
                <a:cs typeface="Times New Roman"/>
              </a:rPr>
              <a:t> </a:t>
            </a:r>
            <a:r>
              <a:rPr sz="2000" dirty="0">
                <a:latin typeface="Times New Roman"/>
                <a:cs typeface="Times New Roman"/>
              </a:rPr>
              <a:t>h</a:t>
            </a:r>
            <a:r>
              <a:rPr sz="2000" spc="-10" dirty="0">
                <a:latin typeface="Times New Roman"/>
                <a:cs typeface="Times New Roman"/>
              </a:rPr>
              <a:t> </a:t>
            </a:r>
            <a:r>
              <a:rPr sz="2000" dirty="0">
                <a:latin typeface="Times New Roman"/>
                <a:cs typeface="Times New Roman"/>
              </a:rPr>
              <a:t>is</a:t>
            </a:r>
            <a:r>
              <a:rPr sz="2000" spc="-15" dirty="0">
                <a:latin typeface="Times New Roman"/>
                <a:cs typeface="Times New Roman"/>
              </a:rPr>
              <a:t> </a:t>
            </a:r>
            <a:r>
              <a:rPr sz="2000" dirty="0">
                <a:latin typeface="Times New Roman"/>
                <a:cs typeface="Times New Roman"/>
              </a:rPr>
              <a:t>consistent</a:t>
            </a:r>
            <a:r>
              <a:rPr sz="2000" spc="-45" dirty="0">
                <a:latin typeface="Times New Roman"/>
                <a:cs typeface="Times New Roman"/>
              </a:rPr>
              <a:t> </a:t>
            </a:r>
            <a:r>
              <a:rPr sz="2000" dirty="0">
                <a:latin typeface="Times New Roman"/>
                <a:cs typeface="Times New Roman"/>
              </a:rPr>
              <a:t>with</a:t>
            </a:r>
            <a:r>
              <a:rPr sz="2000" spc="-20" dirty="0">
                <a:latin typeface="Times New Roman"/>
                <a:cs typeface="Times New Roman"/>
              </a:rPr>
              <a:t> </a:t>
            </a:r>
            <a:r>
              <a:rPr sz="2000" dirty="0">
                <a:latin typeface="Times New Roman"/>
                <a:cs typeface="Times New Roman"/>
              </a:rPr>
              <a:t>D,</a:t>
            </a:r>
            <a:r>
              <a:rPr sz="2000" spc="-10" dirty="0">
                <a:latin typeface="Times New Roman"/>
                <a:cs typeface="Times New Roman"/>
              </a:rPr>
              <a:t> </a:t>
            </a:r>
            <a:r>
              <a:rPr sz="2000" dirty="0">
                <a:latin typeface="Times New Roman"/>
                <a:cs typeface="Times New Roman"/>
              </a:rPr>
              <a:t>and</a:t>
            </a:r>
            <a:r>
              <a:rPr sz="2000" spc="-15" dirty="0">
                <a:latin typeface="Times New Roman"/>
                <a:cs typeface="Times New Roman"/>
              </a:rPr>
              <a:t> </a:t>
            </a:r>
            <a:r>
              <a:rPr sz="2000" dirty="0">
                <a:latin typeface="Times New Roman"/>
                <a:cs typeface="Times New Roman"/>
              </a:rPr>
              <a:t>therefore</a:t>
            </a:r>
            <a:r>
              <a:rPr sz="2000" spc="-40" dirty="0">
                <a:latin typeface="Times New Roman"/>
                <a:cs typeface="Times New Roman"/>
              </a:rPr>
              <a:t> </a:t>
            </a:r>
            <a:r>
              <a:rPr sz="2000" dirty="0">
                <a:latin typeface="Times New Roman"/>
                <a:cs typeface="Times New Roman"/>
              </a:rPr>
              <a:t>h</a:t>
            </a:r>
            <a:r>
              <a:rPr sz="2000" spc="-10" dirty="0">
                <a:latin typeface="Times New Roman"/>
                <a:cs typeface="Times New Roman"/>
              </a:rPr>
              <a:t> </a:t>
            </a:r>
            <a:r>
              <a:rPr sz="2000" dirty="0">
                <a:latin typeface="Times New Roman"/>
                <a:cs typeface="Times New Roman"/>
              </a:rPr>
              <a:t>is</a:t>
            </a:r>
            <a:r>
              <a:rPr sz="2000" spc="-15" dirty="0">
                <a:latin typeface="Times New Roman"/>
                <a:cs typeface="Times New Roman"/>
              </a:rPr>
              <a:t> </a:t>
            </a:r>
            <a:r>
              <a:rPr sz="2000" dirty="0">
                <a:latin typeface="Times New Roman"/>
                <a:cs typeface="Times New Roman"/>
              </a:rPr>
              <a:t>a</a:t>
            </a:r>
            <a:r>
              <a:rPr sz="2000" spc="-10" dirty="0">
                <a:latin typeface="Times New Roman"/>
                <a:cs typeface="Times New Roman"/>
              </a:rPr>
              <a:t> </a:t>
            </a:r>
            <a:r>
              <a:rPr sz="2000" dirty="0">
                <a:latin typeface="Times New Roman"/>
                <a:cs typeface="Times New Roman"/>
              </a:rPr>
              <a:t>member</a:t>
            </a:r>
            <a:r>
              <a:rPr sz="2000" spc="5" dirty="0">
                <a:latin typeface="Times New Roman"/>
                <a:cs typeface="Times New Roman"/>
              </a:rPr>
              <a:t> </a:t>
            </a:r>
            <a:r>
              <a:rPr sz="2000" dirty="0">
                <a:latin typeface="Times New Roman"/>
                <a:cs typeface="Times New Roman"/>
              </a:rPr>
              <a:t>of</a:t>
            </a:r>
            <a:r>
              <a:rPr sz="2000" spc="-25" dirty="0">
                <a:latin typeface="Times New Roman"/>
                <a:cs typeface="Times New Roman"/>
              </a:rPr>
              <a:t> </a:t>
            </a:r>
            <a:r>
              <a:rPr sz="2000" i="1" spc="-10" dirty="0">
                <a:latin typeface="Times New Roman"/>
                <a:cs typeface="Times New Roman"/>
              </a:rPr>
              <a:t>VS</a:t>
            </a:r>
            <a:r>
              <a:rPr sz="1950" i="1" spc="-15" baseline="-21367" dirty="0">
                <a:latin typeface="Times New Roman"/>
                <a:cs typeface="Times New Roman"/>
              </a:rPr>
              <a:t>H,D</a:t>
            </a:r>
            <a:endParaRPr sz="1950" baseline="-21367">
              <a:latin typeface="Times New Roman"/>
              <a:cs typeface="Times New Roman"/>
            </a:endParaRPr>
          </a:p>
          <a:p>
            <a:pPr>
              <a:lnSpc>
                <a:spcPct val="100000"/>
              </a:lnSpc>
              <a:spcBef>
                <a:spcPts val="1855"/>
              </a:spcBef>
            </a:pPr>
            <a:endParaRPr sz="2000">
              <a:latin typeface="Times New Roman"/>
              <a:cs typeface="Times New Roman"/>
            </a:endParaRPr>
          </a:p>
          <a:p>
            <a:pPr marL="63500" marR="55880" lvl="1" indent="297815">
              <a:lnSpc>
                <a:spcPts val="2160"/>
              </a:lnSpc>
              <a:buAutoNum type="arabicPeriod" startAt="2"/>
              <a:tabLst>
                <a:tab pos="361315" algn="l"/>
              </a:tabLst>
            </a:pPr>
            <a:r>
              <a:rPr sz="2000" dirty="0">
                <a:latin typeface="Times New Roman"/>
                <a:cs typeface="Times New Roman"/>
              </a:rPr>
              <a:t>It</a:t>
            </a:r>
            <a:r>
              <a:rPr sz="2000" spc="335" dirty="0">
                <a:latin typeface="Times New Roman"/>
                <a:cs typeface="Times New Roman"/>
              </a:rPr>
              <a:t> </a:t>
            </a:r>
            <a:r>
              <a:rPr sz="2000" dirty="0">
                <a:latin typeface="Times New Roman"/>
                <a:cs typeface="Times New Roman"/>
              </a:rPr>
              <a:t>can</a:t>
            </a:r>
            <a:r>
              <a:rPr sz="2000" spc="335" dirty="0">
                <a:latin typeface="Times New Roman"/>
                <a:cs typeface="Times New Roman"/>
              </a:rPr>
              <a:t> </a:t>
            </a:r>
            <a:r>
              <a:rPr sz="2000" dirty="0">
                <a:latin typeface="Times New Roman"/>
                <a:cs typeface="Times New Roman"/>
              </a:rPr>
              <a:t>be</a:t>
            </a:r>
            <a:r>
              <a:rPr sz="2000" spc="325" dirty="0">
                <a:latin typeface="Times New Roman"/>
                <a:cs typeface="Times New Roman"/>
              </a:rPr>
              <a:t> </a:t>
            </a:r>
            <a:r>
              <a:rPr sz="2000" dirty="0">
                <a:latin typeface="Times New Roman"/>
                <a:cs typeface="Times New Roman"/>
              </a:rPr>
              <a:t>proven</a:t>
            </a:r>
            <a:r>
              <a:rPr sz="2000" spc="340" dirty="0">
                <a:latin typeface="Times New Roman"/>
                <a:cs typeface="Times New Roman"/>
              </a:rPr>
              <a:t> </a:t>
            </a:r>
            <a:r>
              <a:rPr sz="2000" dirty="0">
                <a:latin typeface="Times New Roman"/>
                <a:cs typeface="Times New Roman"/>
              </a:rPr>
              <a:t>by</a:t>
            </a:r>
            <a:r>
              <a:rPr sz="2000" spc="335" dirty="0">
                <a:latin typeface="Times New Roman"/>
                <a:cs typeface="Times New Roman"/>
              </a:rPr>
              <a:t> </a:t>
            </a:r>
            <a:r>
              <a:rPr sz="2000" dirty="0">
                <a:latin typeface="Times New Roman"/>
                <a:cs typeface="Times New Roman"/>
              </a:rPr>
              <a:t>assuming</a:t>
            </a:r>
            <a:r>
              <a:rPr sz="2000" spc="345" dirty="0">
                <a:latin typeface="Times New Roman"/>
                <a:cs typeface="Times New Roman"/>
              </a:rPr>
              <a:t> </a:t>
            </a:r>
            <a:r>
              <a:rPr sz="2000" dirty="0">
                <a:latin typeface="Times New Roman"/>
                <a:cs typeface="Times New Roman"/>
              </a:rPr>
              <a:t>some</a:t>
            </a:r>
            <a:r>
              <a:rPr sz="2000" spc="340" dirty="0">
                <a:latin typeface="Times New Roman"/>
                <a:cs typeface="Times New Roman"/>
              </a:rPr>
              <a:t> </a:t>
            </a:r>
            <a:r>
              <a:rPr sz="2000" dirty="0">
                <a:latin typeface="Times New Roman"/>
                <a:cs typeface="Times New Roman"/>
              </a:rPr>
              <a:t>h</a:t>
            </a:r>
            <a:r>
              <a:rPr sz="2000" spc="355" dirty="0">
                <a:latin typeface="Times New Roman"/>
                <a:cs typeface="Times New Roman"/>
              </a:rPr>
              <a:t> </a:t>
            </a:r>
            <a:r>
              <a:rPr sz="2000" dirty="0">
                <a:latin typeface="Times New Roman"/>
                <a:cs typeface="Times New Roman"/>
              </a:rPr>
              <a:t>in</a:t>
            </a:r>
            <a:r>
              <a:rPr sz="2000" spc="345" dirty="0">
                <a:latin typeface="Times New Roman"/>
                <a:cs typeface="Times New Roman"/>
              </a:rPr>
              <a:t> </a:t>
            </a:r>
            <a:r>
              <a:rPr sz="2000" i="1" dirty="0">
                <a:latin typeface="Times New Roman"/>
                <a:cs typeface="Times New Roman"/>
              </a:rPr>
              <a:t>VS</a:t>
            </a:r>
            <a:r>
              <a:rPr sz="1950" i="1" baseline="-21367" dirty="0">
                <a:latin typeface="Times New Roman"/>
                <a:cs typeface="Times New Roman"/>
              </a:rPr>
              <a:t>H,D</a:t>
            </a:r>
            <a:r>
              <a:rPr sz="2000" dirty="0">
                <a:latin typeface="Times New Roman"/>
                <a:cs typeface="Times New Roman"/>
              </a:rPr>
              <a:t>,that</a:t>
            </a:r>
            <a:r>
              <a:rPr sz="2000" spc="325" dirty="0">
                <a:latin typeface="Times New Roman"/>
                <a:cs typeface="Times New Roman"/>
              </a:rPr>
              <a:t> </a:t>
            </a:r>
            <a:r>
              <a:rPr sz="2000" dirty="0">
                <a:latin typeface="Times New Roman"/>
                <a:cs typeface="Times New Roman"/>
              </a:rPr>
              <a:t>does</a:t>
            </a:r>
            <a:r>
              <a:rPr sz="2000" spc="330" dirty="0">
                <a:latin typeface="Times New Roman"/>
                <a:cs typeface="Times New Roman"/>
              </a:rPr>
              <a:t> </a:t>
            </a:r>
            <a:r>
              <a:rPr sz="2000" dirty="0">
                <a:latin typeface="Times New Roman"/>
                <a:cs typeface="Times New Roman"/>
              </a:rPr>
              <a:t>not</a:t>
            </a:r>
            <a:r>
              <a:rPr sz="2000" spc="335" dirty="0">
                <a:latin typeface="Times New Roman"/>
                <a:cs typeface="Times New Roman"/>
              </a:rPr>
              <a:t> </a:t>
            </a:r>
            <a:r>
              <a:rPr sz="2000" dirty="0">
                <a:latin typeface="Times New Roman"/>
                <a:cs typeface="Times New Roman"/>
              </a:rPr>
              <a:t>satisfy</a:t>
            </a:r>
            <a:r>
              <a:rPr sz="2000" spc="335" dirty="0">
                <a:latin typeface="Times New Roman"/>
                <a:cs typeface="Times New Roman"/>
              </a:rPr>
              <a:t> </a:t>
            </a:r>
            <a:r>
              <a:rPr sz="2000" dirty="0">
                <a:latin typeface="Times New Roman"/>
                <a:cs typeface="Times New Roman"/>
              </a:rPr>
              <a:t>the</a:t>
            </a:r>
            <a:r>
              <a:rPr sz="2000" spc="325" dirty="0">
                <a:latin typeface="Times New Roman"/>
                <a:cs typeface="Times New Roman"/>
              </a:rPr>
              <a:t> </a:t>
            </a:r>
            <a:r>
              <a:rPr sz="2000" spc="-10" dirty="0">
                <a:latin typeface="Times New Roman"/>
                <a:cs typeface="Times New Roman"/>
              </a:rPr>
              <a:t>right-</a:t>
            </a:r>
            <a:r>
              <a:rPr sz="2000" dirty="0">
                <a:latin typeface="Times New Roman"/>
                <a:cs typeface="Times New Roman"/>
              </a:rPr>
              <a:t>hand</a:t>
            </a:r>
            <a:r>
              <a:rPr sz="2000" spc="345" dirty="0">
                <a:latin typeface="Times New Roman"/>
                <a:cs typeface="Times New Roman"/>
              </a:rPr>
              <a:t> </a:t>
            </a:r>
            <a:r>
              <a:rPr sz="2000" dirty="0">
                <a:latin typeface="Times New Roman"/>
                <a:cs typeface="Times New Roman"/>
              </a:rPr>
              <a:t>side</a:t>
            </a:r>
            <a:r>
              <a:rPr sz="2000" spc="335" dirty="0">
                <a:latin typeface="Times New Roman"/>
                <a:cs typeface="Times New Roman"/>
              </a:rPr>
              <a:t> </a:t>
            </a:r>
            <a:r>
              <a:rPr sz="2000" dirty="0">
                <a:latin typeface="Times New Roman"/>
                <a:cs typeface="Times New Roman"/>
              </a:rPr>
              <a:t>of</a:t>
            </a:r>
            <a:r>
              <a:rPr sz="2000" spc="345" dirty="0">
                <a:latin typeface="Times New Roman"/>
                <a:cs typeface="Times New Roman"/>
              </a:rPr>
              <a:t> </a:t>
            </a:r>
            <a:r>
              <a:rPr sz="2000" spc="-25" dirty="0">
                <a:latin typeface="Times New Roman"/>
                <a:cs typeface="Times New Roman"/>
              </a:rPr>
              <a:t>the </a:t>
            </a:r>
            <a:r>
              <a:rPr sz="2000" dirty="0">
                <a:latin typeface="Times New Roman"/>
                <a:cs typeface="Times New Roman"/>
              </a:rPr>
              <a:t>expression,</a:t>
            </a:r>
            <a:r>
              <a:rPr sz="2000" spc="-45" dirty="0">
                <a:latin typeface="Times New Roman"/>
                <a:cs typeface="Times New Roman"/>
              </a:rPr>
              <a:t> </a:t>
            </a:r>
            <a:r>
              <a:rPr sz="2000" dirty="0">
                <a:latin typeface="Times New Roman"/>
                <a:cs typeface="Times New Roman"/>
              </a:rPr>
              <a:t>then</a:t>
            </a:r>
            <a:r>
              <a:rPr sz="2000" spc="-20" dirty="0">
                <a:latin typeface="Times New Roman"/>
                <a:cs typeface="Times New Roman"/>
              </a:rPr>
              <a:t> </a:t>
            </a:r>
            <a:r>
              <a:rPr sz="2000" dirty="0">
                <a:latin typeface="Times New Roman"/>
                <a:cs typeface="Times New Roman"/>
              </a:rPr>
              <a:t>showing</a:t>
            </a:r>
            <a:r>
              <a:rPr sz="2000" spc="-40" dirty="0">
                <a:latin typeface="Times New Roman"/>
                <a:cs typeface="Times New Roman"/>
              </a:rPr>
              <a:t> </a:t>
            </a:r>
            <a:r>
              <a:rPr sz="2000" dirty="0">
                <a:latin typeface="Times New Roman"/>
                <a:cs typeface="Times New Roman"/>
              </a:rPr>
              <a:t>that</a:t>
            </a:r>
            <a:r>
              <a:rPr sz="2000" spc="-20" dirty="0">
                <a:latin typeface="Times New Roman"/>
                <a:cs typeface="Times New Roman"/>
              </a:rPr>
              <a:t> </a:t>
            </a:r>
            <a:r>
              <a:rPr sz="2000" dirty="0">
                <a:latin typeface="Times New Roman"/>
                <a:cs typeface="Times New Roman"/>
              </a:rPr>
              <a:t>this</a:t>
            </a:r>
            <a:r>
              <a:rPr sz="2000" spc="-30" dirty="0">
                <a:latin typeface="Times New Roman"/>
                <a:cs typeface="Times New Roman"/>
              </a:rPr>
              <a:t> </a:t>
            </a:r>
            <a:r>
              <a:rPr sz="2000" dirty="0">
                <a:latin typeface="Times New Roman"/>
                <a:cs typeface="Times New Roman"/>
              </a:rPr>
              <a:t>leads</a:t>
            </a:r>
            <a:r>
              <a:rPr sz="2000" spc="-25" dirty="0">
                <a:latin typeface="Times New Roman"/>
                <a:cs typeface="Times New Roman"/>
              </a:rPr>
              <a:t> </a:t>
            </a:r>
            <a:r>
              <a:rPr sz="2000" dirty="0">
                <a:latin typeface="Times New Roman"/>
                <a:cs typeface="Times New Roman"/>
              </a:rPr>
              <a:t>to</a:t>
            </a:r>
            <a:r>
              <a:rPr sz="2000" spc="-5" dirty="0">
                <a:latin typeface="Times New Roman"/>
                <a:cs typeface="Times New Roman"/>
              </a:rPr>
              <a:t> </a:t>
            </a:r>
            <a:r>
              <a:rPr sz="2000" dirty="0">
                <a:latin typeface="Times New Roman"/>
                <a:cs typeface="Times New Roman"/>
              </a:rPr>
              <a:t>an</a:t>
            </a:r>
            <a:r>
              <a:rPr sz="2000" spc="-10" dirty="0">
                <a:latin typeface="Times New Roman"/>
                <a:cs typeface="Times New Roman"/>
              </a:rPr>
              <a:t> inconsistency</a:t>
            </a:r>
            <a:endParaRPr sz="2000">
              <a:latin typeface="Times New Roman"/>
              <a:cs typeface="Times New Roman"/>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77</a:t>
            </a:fld>
            <a:endParaRPr spc="-25" dirty="0"/>
          </a:p>
        </p:txBody>
      </p:sp>
      <p:sp>
        <p:nvSpPr>
          <p:cNvPr id="2" name="object 2"/>
          <p:cNvSpPr txBox="1">
            <a:spLocks noGrp="1"/>
          </p:cNvSpPr>
          <p:nvPr>
            <p:ph type="ctrTitle"/>
          </p:nvPr>
        </p:nvSpPr>
        <p:spPr>
          <a:prstGeom prst="rect">
            <a:avLst/>
          </a:prstGeom>
        </p:spPr>
        <p:txBody>
          <a:bodyPr vert="horz" wrap="square" lIns="0" tIns="13335" rIns="0" bIns="0" rtlCol="0">
            <a:spAutoFit/>
          </a:bodyPr>
          <a:lstStyle/>
          <a:p>
            <a:pPr marL="637540">
              <a:lnSpc>
                <a:spcPct val="100000"/>
              </a:lnSpc>
              <a:spcBef>
                <a:spcPts val="105"/>
              </a:spcBef>
            </a:pPr>
            <a:r>
              <a:rPr sz="3200" b="0" dirty="0">
                <a:latin typeface="Times New Roman"/>
                <a:cs typeface="Times New Roman"/>
              </a:rPr>
              <a:t>The</a:t>
            </a:r>
            <a:r>
              <a:rPr sz="3200" b="0" spc="-20" dirty="0">
                <a:latin typeface="Times New Roman"/>
                <a:cs typeface="Times New Roman"/>
              </a:rPr>
              <a:t> </a:t>
            </a:r>
            <a:r>
              <a:rPr sz="3200" b="0" spc="-40" dirty="0">
                <a:latin typeface="Times New Roman"/>
                <a:cs typeface="Times New Roman"/>
              </a:rPr>
              <a:t>CANDIDATE-</a:t>
            </a:r>
            <a:r>
              <a:rPr sz="3200" b="0" spc="-30" dirty="0">
                <a:latin typeface="Times New Roman"/>
                <a:cs typeface="Times New Roman"/>
              </a:rPr>
              <a:t>ELIMINATION</a:t>
            </a:r>
            <a:r>
              <a:rPr sz="3200" b="0" spc="-40" dirty="0">
                <a:latin typeface="Times New Roman"/>
                <a:cs typeface="Times New Roman"/>
              </a:rPr>
              <a:t> </a:t>
            </a:r>
            <a:r>
              <a:rPr sz="3200" b="0" dirty="0">
                <a:latin typeface="Times New Roman"/>
                <a:cs typeface="Times New Roman"/>
              </a:rPr>
              <a:t>Learning</a:t>
            </a:r>
            <a:r>
              <a:rPr sz="3200" b="0" spc="-200" dirty="0">
                <a:latin typeface="Times New Roman"/>
                <a:cs typeface="Times New Roman"/>
              </a:rPr>
              <a:t> </a:t>
            </a:r>
            <a:r>
              <a:rPr sz="3200" b="0" spc="-10" dirty="0">
                <a:latin typeface="Times New Roman"/>
                <a:cs typeface="Times New Roman"/>
              </a:rPr>
              <a:t>Algorithm</a:t>
            </a:r>
            <a:endParaRPr sz="3200">
              <a:latin typeface="Times New Roman"/>
              <a:cs typeface="Times New Roman"/>
            </a:endParaRPr>
          </a:p>
        </p:txBody>
      </p:sp>
      <p:sp>
        <p:nvSpPr>
          <p:cNvPr id="3" name="object 3"/>
          <p:cNvSpPr txBox="1"/>
          <p:nvPr/>
        </p:nvSpPr>
        <p:spPr>
          <a:xfrm>
            <a:off x="946210" y="1525908"/>
            <a:ext cx="10440035" cy="1049655"/>
          </a:xfrm>
          <a:prstGeom prst="rect">
            <a:avLst/>
          </a:prstGeom>
        </p:spPr>
        <p:txBody>
          <a:bodyPr vert="horz" wrap="square" lIns="0" tIns="53975" rIns="0" bIns="0" rtlCol="0">
            <a:spAutoFit/>
          </a:bodyPr>
          <a:lstStyle/>
          <a:p>
            <a:pPr marL="12700" marR="5080" algn="just">
              <a:lnSpc>
                <a:spcPts val="2590"/>
              </a:lnSpc>
              <a:spcBef>
                <a:spcPts val="425"/>
              </a:spcBef>
            </a:pPr>
            <a:r>
              <a:rPr sz="2400" dirty="0">
                <a:latin typeface="Times New Roman"/>
                <a:cs typeface="Times New Roman"/>
              </a:rPr>
              <a:t>The</a:t>
            </a:r>
            <a:r>
              <a:rPr sz="2400" spc="145" dirty="0">
                <a:latin typeface="Times New Roman"/>
                <a:cs typeface="Times New Roman"/>
              </a:rPr>
              <a:t> </a:t>
            </a:r>
            <a:r>
              <a:rPr sz="2400" spc="-45" dirty="0">
                <a:latin typeface="Times New Roman"/>
                <a:cs typeface="Times New Roman"/>
              </a:rPr>
              <a:t>CANDIDATE-</a:t>
            </a:r>
            <a:r>
              <a:rPr sz="2400" dirty="0">
                <a:latin typeface="Times New Roman"/>
                <a:cs typeface="Times New Roman"/>
              </a:rPr>
              <a:t>ELIMINTION</a:t>
            </a:r>
            <a:r>
              <a:rPr sz="2400" spc="145" dirty="0">
                <a:latin typeface="Times New Roman"/>
                <a:cs typeface="Times New Roman"/>
              </a:rPr>
              <a:t> </a:t>
            </a:r>
            <a:r>
              <a:rPr sz="2400" dirty="0">
                <a:latin typeface="Times New Roman"/>
                <a:cs typeface="Times New Roman"/>
              </a:rPr>
              <a:t>algorithm</a:t>
            </a:r>
            <a:r>
              <a:rPr sz="2400" spc="135" dirty="0">
                <a:latin typeface="Times New Roman"/>
                <a:cs typeface="Times New Roman"/>
              </a:rPr>
              <a:t> </a:t>
            </a:r>
            <a:r>
              <a:rPr sz="2400" dirty="0">
                <a:latin typeface="Times New Roman"/>
                <a:cs typeface="Times New Roman"/>
              </a:rPr>
              <a:t>computes</a:t>
            </a:r>
            <a:r>
              <a:rPr sz="2400" spc="160" dirty="0">
                <a:latin typeface="Times New Roman"/>
                <a:cs typeface="Times New Roman"/>
              </a:rPr>
              <a:t> </a:t>
            </a:r>
            <a:r>
              <a:rPr sz="2400" dirty="0">
                <a:latin typeface="Times New Roman"/>
                <a:cs typeface="Times New Roman"/>
              </a:rPr>
              <a:t>the</a:t>
            </a:r>
            <a:r>
              <a:rPr sz="2400" spc="145" dirty="0">
                <a:latin typeface="Times New Roman"/>
                <a:cs typeface="Times New Roman"/>
              </a:rPr>
              <a:t> </a:t>
            </a:r>
            <a:r>
              <a:rPr sz="2400" b="1" i="1" dirty="0">
                <a:latin typeface="Times New Roman"/>
                <a:cs typeface="Times New Roman"/>
              </a:rPr>
              <a:t>version</a:t>
            </a:r>
            <a:r>
              <a:rPr sz="2400" b="1" i="1" spc="155" dirty="0">
                <a:latin typeface="Times New Roman"/>
                <a:cs typeface="Times New Roman"/>
              </a:rPr>
              <a:t> </a:t>
            </a:r>
            <a:r>
              <a:rPr sz="2400" b="1" i="1" dirty="0">
                <a:latin typeface="Times New Roman"/>
                <a:cs typeface="Times New Roman"/>
              </a:rPr>
              <a:t>space</a:t>
            </a:r>
            <a:r>
              <a:rPr sz="2400" b="1" i="1" spc="150" dirty="0">
                <a:latin typeface="Times New Roman"/>
                <a:cs typeface="Times New Roman"/>
              </a:rPr>
              <a:t> </a:t>
            </a:r>
            <a:r>
              <a:rPr sz="2400" spc="-10" dirty="0">
                <a:latin typeface="Times New Roman"/>
                <a:cs typeface="Times New Roman"/>
              </a:rPr>
              <a:t>containing </a:t>
            </a:r>
            <a:r>
              <a:rPr sz="2400" dirty="0">
                <a:latin typeface="Times New Roman"/>
                <a:cs typeface="Times New Roman"/>
              </a:rPr>
              <a:t>all</a:t>
            </a:r>
            <a:r>
              <a:rPr sz="2400" spc="455" dirty="0">
                <a:latin typeface="Times New Roman"/>
                <a:cs typeface="Times New Roman"/>
              </a:rPr>
              <a:t> </a:t>
            </a:r>
            <a:r>
              <a:rPr sz="2400" dirty="0">
                <a:latin typeface="Times New Roman"/>
                <a:cs typeface="Times New Roman"/>
              </a:rPr>
              <a:t>hypotheses</a:t>
            </a:r>
            <a:r>
              <a:rPr sz="2400" spc="470" dirty="0">
                <a:latin typeface="Times New Roman"/>
                <a:cs typeface="Times New Roman"/>
              </a:rPr>
              <a:t> </a:t>
            </a:r>
            <a:r>
              <a:rPr sz="2400" dirty="0">
                <a:latin typeface="Times New Roman"/>
                <a:cs typeface="Times New Roman"/>
              </a:rPr>
              <a:t>from</a:t>
            </a:r>
            <a:r>
              <a:rPr sz="2400" spc="459" dirty="0">
                <a:latin typeface="Times New Roman"/>
                <a:cs typeface="Times New Roman"/>
              </a:rPr>
              <a:t> </a:t>
            </a:r>
            <a:r>
              <a:rPr sz="2400" dirty="0">
                <a:latin typeface="Times New Roman"/>
                <a:cs typeface="Times New Roman"/>
              </a:rPr>
              <a:t>H</a:t>
            </a:r>
            <a:r>
              <a:rPr sz="2400" spc="470" dirty="0">
                <a:latin typeface="Times New Roman"/>
                <a:cs typeface="Times New Roman"/>
              </a:rPr>
              <a:t> </a:t>
            </a:r>
            <a:r>
              <a:rPr sz="2400" dirty="0">
                <a:latin typeface="Times New Roman"/>
                <a:cs typeface="Times New Roman"/>
              </a:rPr>
              <a:t>that</a:t>
            </a:r>
            <a:r>
              <a:rPr sz="2400" spc="465" dirty="0">
                <a:latin typeface="Times New Roman"/>
                <a:cs typeface="Times New Roman"/>
              </a:rPr>
              <a:t> </a:t>
            </a:r>
            <a:r>
              <a:rPr sz="2400" dirty="0">
                <a:latin typeface="Times New Roman"/>
                <a:cs typeface="Times New Roman"/>
              </a:rPr>
              <a:t>are</a:t>
            </a:r>
            <a:r>
              <a:rPr sz="2400" spc="459" dirty="0">
                <a:latin typeface="Times New Roman"/>
                <a:cs typeface="Times New Roman"/>
              </a:rPr>
              <a:t> </a:t>
            </a:r>
            <a:r>
              <a:rPr sz="2400" dirty="0">
                <a:latin typeface="Times New Roman"/>
                <a:cs typeface="Times New Roman"/>
              </a:rPr>
              <a:t>consistent</a:t>
            </a:r>
            <a:r>
              <a:rPr sz="2400" spc="470" dirty="0">
                <a:latin typeface="Times New Roman"/>
                <a:cs typeface="Times New Roman"/>
              </a:rPr>
              <a:t> </a:t>
            </a:r>
            <a:r>
              <a:rPr sz="2400" dirty="0">
                <a:latin typeface="Times New Roman"/>
                <a:cs typeface="Times New Roman"/>
              </a:rPr>
              <a:t>with</a:t>
            </a:r>
            <a:r>
              <a:rPr sz="2400" spc="455" dirty="0">
                <a:latin typeface="Times New Roman"/>
                <a:cs typeface="Times New Roman"/>
              </a:rPr>
              <a:t> </a:t>
            </a:r>
            <a:r>
              <a:rPr sz="2400" dirty="0">
                <a:latin typeface="Times New Roman"/>
                <a:cs typeface="Times New Roman"/>
              </a:rPr>
              <a:t>an</a:t>
            </a:r>
            <a:r>
              <a:rPr sz="2400" spc="465" dirty="0">
                <a:latin typeface="Times New Roman"/>
                <a:cs typeface="Times New Roman"/>
              </a:rPr>
              <a:t> </a:t>
            </a:r>
            <a:r>
              <a:rPr sz="2400" dirty="0">
                <a:latin typeface="Times New Roman"/>
                <a:cs typeface="Times New Roman"/>
              </a:rPr>
              <a:t>observed</a:t>
            </a:r>
            <a:r>
              <a:rPr sz="2400" spc="470" dirty="0">
                <a:latin typeface="Times New Roman"/>
                <a:cs typeface="Times New Roman"/>
              </a:rPr>
              <a:t> </a:t>
            </a:r>
            <a:r>
              <a:rPr sz="2400" dirty="0">
                <a:latin typeface="Times New Roman"/>
                <a:cs typeface="Times New Roman"/>
              </a:rPr>
              <a:t>sequence</a:t>
            </a:r>
            <a:r>
              <a:rPr sz="2400" spc="459" dirty="0">
                <a:latin typeface="Times New Roman"/>
                <a:cs typeface="Times New Roman"/>
              </a:rPr>
              <a:t> </a:t>
            </a:r>
            <a:r>
              <a:rPr sz="2400" dirty="0">
                <a:latin typeface="Times New Roman"/>
                <a:cs typeface="Times New Roman"/>
              </a:rPr>
              <a:t>of</a:t>
            </a:r>
            <a:r>
              <a:rPr sz="2400" spc="455" dirty="0">
                <a:latin typeface="Times New Roman"/>
                <a:cs typeface="Times New Roman"/>
              </a:rPr>
              <a:t> </a:t>
            </a:r>
            <a:r>
              <a:rPr sz="2400" spc="-10" dirty="0">
                <a:latin typeface="Times New Roman"/>
                <a:cs typeface="Times New Roman"/>
              </a:rPr>
              <a:t>training examples.</a:t>
            </a:r>
            <a:endParaRPr sz="2400">
              <a:latin typeface="Times New Roman"/>
              <a:cs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78</a:t>
            </a:fld>
            <a:endParaRPr spc="-25" dirty="0"/>
          </a:p>
        </p:txBody>
      </p:sp>
      <p:sp>
        <p:nvSpPr>
          <p:cNvPr id="2" name="object 2"/>
          <p:cNvSpPr txBox="1"/>
          <p:nvPr/>
        </p:nvSpPr>
        <p:spPr>
          <a:xfrm>
            <a:off x="1738123" y="134868"/>
            <a:ext cx="8399145" cy="6263005"/>
          </a:xfrm>
          <a:prstGeom prst="rect">
            <a:avLst/>
          </a:prstGeom>
        </p:spPr>
        <p:txBody>
          <a:bodyPr vert="horz" wrap="square" lIns="0" tIns="11430" rIns="0" bIns="0" rtlCol="0">
            <a:spAutoFit/>
          </a:bodyPr>
          <a:lstStyle/>
          <a:p>
            <a:pPr marL="12700" marR="2920365" algn="just">
              <a:lnSpc>
                <a:spcPct val="126400"/>
              </a:lnSpc>
              <a:spcBef>
                <a:spcPts val="90"/>
              </a:spcBef>
            </a:pPr>
            <a:r>
              <a:rPr sz="1800" dirty="0">
                <a:latin typeface="Times New Roman"/>
                <a:cs typeface="Times New Roman"/>
              </a:rPr>
              <a:t>Initialize</a:t>
            </a:r>
            <a:r>
              <a:rPr sz="1800" spc="-40" dirty="0">
                <a:latin typeface="Times New Roman"/>
                <a:cs typeface="Times New Roman"/>
              </a:rPr>
              <a:t> </a:t>
            </a:r>
            <a:r>
              <a:rPr sz="1800" dirty="0">
                <a:latin typeface="Times New Roman"/>
                <a:cs typeface="Times New Roman"/>
              </a:rPr>
              <a:t>G</a:t>
            </a:r>
            <a:r>
              <a:rPr sz="1800" spc="-20" dirty="0">
                <a:latin typeface="Times New Roman"/>
                <a:cs typeface="Times New Roman"/>
              </a:rPr>
              <a:t> </a:t>
            </a:r>
            <a:r>
              <a:rPr sz="1800" dirty="0">
                <a:latin typeface="Times New Roman"/>
                <a:cs typeface="Times New Roman"/>
              </a:rPr>
              <a:t>to</a:t>
            </a:r>
            <a:r>
              <a:rPr sz="1800" spc="-25" dirty="0">
                <a:latin typeface="Times New Roman"/>
                <a:cs typeface="Times New Roman"/>
              </a:rPr>
              <a:t> </a:t>
            </a:r>
            <a:r>
              <a:rPr sz="1800" dirty="0">
                <a:latin typeface="Times New Roman"/>
                <a:cs typeface="Times New Roman"/>
              </a:rPr>
              <a:t>the</a:t>
            </a:r>
            <a:r>
              <a:rPr sz="1800" spc="-15" dirty="0">
                <a:latin typeface="Times New Roman"/>
                <a:cs typeface="Times New Roman"/>
              </a:rPr>
              <a:t> </a:t>
            </a:r>
            <a:r>
              <a:rPr sz="1800" dirty="0">
                <a:latin typeface="Times New Roman"/>
                <a:cs typeface="Times New Roman"/>
              </a:rPr>
              <a:t>set</a:t>
            </a:r>
            <a:r>
              <a:rPr sz="1800" spc="-15" dirty="0">
                <a:latin typeface="Times New Roman"/>
                <a:cs typeface="Times New Roman"/>
              </a:rPr>
              <a:t> </a:t>
            </a:r>
            <a:r>
              <a:rPr sz="1800" dirty="0">
                <a:latin typeface="Times New Roman"/>
                <a:cs typeface="Times New Roman"/>
              </a:rPr>
              <a:t>of</a:t>
            </a:r>
            <a:r>
              <a:rPr sz="1800" spc="-25" dirty="0">
                <a:latin typeface="Times New Roman"/>
                <a:cs typeface="Times New Roman"/>
              </a:rPr>
              <a:t> </a:t>
            </a:r>
            <a:r>
              <a:rPr sz="1800" dirty="0">
                <a:latin typeface="Times New Roman"/>
                <a:cs typeface="Times New Roman"/>
              </a:rPr>
              <a:t>maximally</a:t>
            </a:r>
            <a:r>
              <a:rPr sz="1800" spc="-10" dirty="0">
                <a:latin typeface="Times New Roman"/>
                <a:cs typeface="Times New Roman"/>
              </a:rPr>
              <a:t> </a:t>
            </a:r>
            <a:r>
              <a:rPr sz="1800" dirty="0">
                <a:latin typeface="Times New Roman"/>
                <a:cs typeface="Times New Roman"/>
              </a:rPr>
              <a:t>general</a:t>
            </a:r>
            <a:r>
              <a:rPr sz="1800" spc="-30" dirty="0">
                <a:latin typeface="Times New Roman"/>
                <a:cs typeface="Times New Roman"/>
              </a:rPr>
              <a:t> </a:t>
            </a:r>
            <a:r>
              <a:rPr sz="1800" dirty="0">
                <a:latin typeface="Times New Roman"/>
                <a:cs typeface="Times New Roman"/>
              </a:rPr>
              <a:t>hypotheses</a:t>
            </a:r>
            <a:r>
              <a:rPr sz="1800" spc="-50" dirty="0">
                <a:latin typeface="Times New Roman"/>
                <a:cs typeface="Times New Roman"/>
              </a:rPr>
              <a:t> </a:t>
            </a:r>
            <a:r>
              <a:rPr sz="1800" dirty="0">
                <a:latin typeface="Times New Roman"/>
                <a:cs typeface="Times New Roman"/>
              </a:rPr>
              <a:t>in</a:t>
            </a:r>
            <a:r>
              <a:rPr sz="1800" spc="-15" dirty="0">
                <a:latin typeface="Times New Roman"/>
                <a:cs typeface="Times New Roman"/>
              </a:rPr>
              <a:t> </a:t>
            </a:r>
            <a:r>
              <a:rPr sz="1800" spc="-50" dirty="0">
                <a:latin typeface="Times New Roman"/>
                <a:cs typeface="Times New Roman"/>
              </a:rPr>
              <a:t>H </a:t>
            </a:r>
            <a:r>
              <a:rPr sz="1800" dirty="0">
                <a:latin typeface="Times New Roman"/>
                <a:cs typeface="Times New Roman"/>
              </a:rPr>
              <a:t>Initialize</a:t>
            </a:r>
            <a:r>
              <a:rPr sz="1800" spc="-40" dirty="0">
                <a:latin typeface="Times New Roman"/>
                <a:cs typeface="Times New Roman"/>
              </a:rPr>
              <a:t> </a:t>
            </a:r>
            <a:r>
              <a:rPr sz="1800" dirty="0">
                <a:latin typeface="Times New Roman"/>
                <a:cs typeface="Times New Roman"/>
              </a:rPr>
              <a:t>S</a:t>
            </a:r>
            <a:r>
              <a:rPr sz="1800" spc="-15" dirty="0">
                <a:latin typeface="Times New Roman"/>
                <a:cs typeface="Times New Roman"/>
              </a:rPr>
              <a:t> </a:t>
            </a:r>
            <a:r>
              <a:rPr sz="1800" dirty="0">
                <a:latin typeface="Times New Roman"/>
                <a:cs typeface="Times New Roman"/>
              </a:rPr>
              <a:t>to</a:t>
            </a:r>
            <a:r>
              <a:rPr sz="1800" spc="-10" dirty="0">
                <a:latin typeface="Times New Roman"/>
                <a:cs typeface="Times New Roman"/>
              </a:rPr>
              <a:t> </a:t>
            </a:r>
            <a:r>
              <a:rPr sz="1800" dirty="0">
                <a:latin typeface="Times New Roman"/>
                <a:cs typeface="Times New Roman"/>
              </a:rPr>
              <a:t>the</a:t>
            </a:r>
            <a:r>
              <a:rPr sz="1800" spc="-15" dirty="0">
                <a:latin typeface="Times New Roman"/>
                <a:cs typeface="Times New Roman"/>
              </a:rPr>
              <a:t> </a:t>
            </a:r>
            <a:r>
              <a:rPr sz="1800" dirty="0">
                <a:latin typeface="Times New Roman"/>
                <a:cs typeface="Times New Roman"/>
              </a:rPr>
              <a:t>set</a:t>
            </a:r>
            <a:r>
              <a:rPr sz="1800" spc="-10" dirty="0">
                <a:latin typeface="Times New Roman"/>
                <a:cs typeface="Times New Roman"/>
              </a:rPr>
              <a:t> </a:t>
            </a:r>
            <a:r>
              <a:rPr sz="1800" dirty="0">
                <a:latin typeface="Times New Roman"/>
                <a:cs typeface="Times New Roman"/>
              </a:rPr>
              <a:t>of</a:t>
            </a:r>
            <a:r>
              <a:rPr sz="1800" spc="-25" dirty="0">
                <a:latin typeface="Times New Roman"/>
                <a:cs typeface="Times New Roman"/>
              </a:rPr>
              <a:t> </a:t>
            </a:r>
            <a:r>
              <a:rPr sz="1800" dirty="0">
                <a:latin typeface="Times New Roman"/>
                <a:cs typeface="Times New Roman"/>
              </a:rPr>
              <a:t>maximally</a:t>
            </a:r>
            <a:r>
              <a:rPr sz="1800" spc="-10" dirty="0">
                <a:latin typeface="Times New Roman"/>
                <a:cs typeface="Times New Roman"/>
              </a:rPr>
              <a:t> </a:t>
            </a:r>
            <a:r>
              <a:rPr sz="1800" dirty="0">
                <a:latin typeface="Times New Roman"/>
                <a:cs typeface="Times New Roman"/>
              </a:rPr>
              <a:t>specific</a:t>
            </a:r>
            <a:r>
              <a:rPr sz="1800" spc="-25" dirty="0">
                <a:latin typeface="Times New Roman"/>
                <a:cs typeface="Times New Roman"/>
              </a:rPr>
              <a:t> </a:t>
            </a:r>
            <a:r>
              <a:rPr sz="1800" dirty="0">
                <a:latin typeface="Times New Roman"/>
                <a:cs typeface="Times New Roman"/>
              </a:rPr>
              <a:t>hypotheses</a:t>
            </a:r>
            <a:r>
              <a:rPr sz="1800" spc="-45" dirty="0">
                <a:latin typeface="Times New Roman"/>
                <a:cs typeface="Times New Roman"/>
              </a:rPr>
              <a:t> </a:t>
            </a:r>
            <a:r>
              <a:rPr sz="1800" dirty="0">
                <a:latin typeface="Times New Roman"/>
                <a:cs typeface="Times New Roman"/>
              </a:rPr>
              <a:t>in</a:t>
            </a:r>
            <a:r>
              <a:rPr sz="1800" spc="-15" dirty="0">
                <a:latin typeface="Times New Roman"/>
                <a:cs typeface="Times New Roman"/>
              </a:rPr>
              <a:t> </a:t>
            </a:r>
            <a:r>
              <a:rPr sz="1800" spc="-50" dirty="0">
                <a:latin typeface="Times New Roman"/>
                <a:cs typeface="Times New Roman"/>
              </a:rPr>
              <a:t>H </a:t>
            </a:r>
            <a:r>
              <a:rPr sz="1800" dirty="0">
                <a:latin typeface="Times New Roman"/>
                <a:cs typeface="Times New Roman"/>
              </a:rPr>
              <a:t>For</a:t>
            </a:r>
            <a:r>
              <a:rPr sz="1800" spc="-20" dirty="0">
                <a:latin typeface="Times New Roman"/>
                <a:cs typeface="Times New Roman"/>
              </a:rPr>
              <a:t> </a:t>
            </a:r>
            <a:r>
              <a:rPr sz="1800" dirty="0">
                <a:latin typeface="Times New Roman"/>
                <a:cs typeface="Times New Roman"/>
              </a:rPr>
              <a:t>each</a:t>
            </a:r>
            <a:r>
              <a:rPr sz="1800" spc="-30" dirty="0">
                <a:latin typeface="Times New Roman"/>
                <a:cs typeface="Times New Roman"/>
              </a:rPr>
              <a:t> </a:t>
            </a:r>
            <a:r>
              <a:rPr sz="1800" dirty="0">
                <a:latin typeface="Times New Roman"/>
                <a:cs typeface="Times New Roman"/>
              </a:rPr>
              <a:t>training</a:t>
            </a:r>
            <a:r>
              <a:rPr sz="1800" spc="-25" dirty="0">
                <a:latin typeface="Times New Roman"/>
                <a:cs typeface="Times New Roman"/>
              </a:rPr>
              <a:t> </a:t>
            </a:r>
            <a:r>
              <a:rPr sz="1800" dirty="0">
                <a:latin typeface="Times New Roman"/>
                <a:cs typeface="Times New Roman"/>
              </a:rPr>
              <a:t>example</a:t>
            </a:r>
            <a:r>
              <a:rPr sz="1800" spc="-30" dirty="0">
                <a:latin typeface="Times New Roman"/>
                <a:cs typeface="Times New Roman"/>
              </a:rPr>
              <a:t> </a:t>
            </a:r>
            <a:r>
              <a:rPr sz="1800" dirty="0">
                <a:latin typeface="Times New Roman"/>
                <a:cs typeface="Times New Roman"/>
              </a:rPr>
              <a:t>d,</a:t>
            </a:r>
            <a:r>
              <a:rPr sz="1800" spc="-20" dirty="0">
                <a:latin typeface="Times New Roman"/>
                <a:cs typeface="Times New Roman"/>
              </a:rPr>
              <a:t> </a:t>
            </a:r>
            <a:r>
              <a:rPr sz="1800" spc="-25" dirty="0">
                <a:latin typeface="Times New Roman"/>
                <a:cs typeface="Times New Roman"/>
              </a:rPr>
              <a:t>do</a:t>
            </a:r>
            <a:endParaRPr sz="1800" dirty="0">
              <a:latin typeface="Times New Roman"/>
              <a:cs typeface="Times New Roman"/>
            </a:endParaRPr>
          </a:p>
          <a:p>
            <a:pPr marL="240665" indent="-227965" algn="just">
              <a:lnSpc>
                <a:spcPct val="100000"/>
              </a:lnSpc>
              <a:spcBef>
                <a:spcPts val="565"/>
              </a:spcBef>
              <a:buFont typeface="Arial MT"/>
              <a:buChar char="•"/>
              <a:tabLst>
                <a:tab pos="240665" algn="l"/>
              </a:tabLst>
            </a:pPr>
            <a:r>
              <a:rPr sz="1800" dirty="0">
                <a:latin typeface="Times New Roman"/>
                <a:cs typeface="Times New Roman"/>
              </a:rPr>
              <a:t>If</a:t>
            </a:r>
            <a:r>
              <a:rPr sz="1800" spc="-15" dirty="0">
                <a:latin typeface="Times New Roman"/>
                <a:cs typeface="Times New Roman"/>
              </a:rPr>
              <a:t> </a:t>
            </a:r>
            <a:r>
              <a:rPr sz="1800" dirty="0">
                <a:latin typeface="Times New Roman"/>
                <a:cs typeface="Times New Roman"/>
              </a:rPr>
              <a:t>d is</a:t>
            </a:r>
            <a:r>
              <a:rPr sz="1800" spc="-15" dirty="0">
                <a:latin typeface="Times New Roman"/>
                <a:cs typeface="Times New Roman"/>
              </a:rPr>
              <a:t> </a:t>
            </a:r>
            <a:r>
              <a:rPr sz="1800" dirty="0">
                <a:latin typeface="Times New Roman"/>
                <a:cs typeface="Times New Roman"/>
              </a:rPr>
              <a:t>a</a:t>
            </a:r>
            <a:r>
              <a:rPr sz="1800" spc="5" dirty="0">
                <a:latin typeface="Times New Roman"/>
                <a:cs typeface="Times New Roman"/>
              </a:rPr>
              <a:t> </a:t>
            </a:r>
            <a:r>
              <a:rPr sz="1800" dirty="0">
                <a:latin typeface="Times New Roman"/>
                <a:cs typeface="Times New Roman"/>
              </a:rPr>
              <a:t>positive</a:t>
            </a:r>
            <a:r>
              <a:rPr sz="1800" spc="-15" dirty="0">
                <a:latin typeface="Times New Roman"/>
                <a:cs typeface="Times New Roman"/>
              </a:rPr>
              <a:t> </a:t>
            </a:r>
            <a:r>
              <a:rPr sz="1800" spc="-10" dirty="0">
                <a:latin typeface="Times New Roman"/>
                <a:cs typeface="Times New Roman"/>
              </a:rPr>
              <a:t>example</a:t>
            </a:r>
            <a:endParaRPr sz="1800" dirty="0">
              <a:latin typeface="Times New Roman"/>
              <a:cs typeface="Times New Roman"/>
            </a:endParaRPr>
          </a:p>
          <a:p>
            <a:pPr marL="548005" lvl="1" indent="-227965" algn="just">
              <a:lnSpc>
                <a:spcPct val="100000"/>
              </a:lnSpc>
              <a:spcBef>
                <a:spcPts val="565"/>
              </a:spcBef>
              <a:buFont typeface="Arial MT"/>
              <a:buChar char="•"/>
              <a:tabLst>
                <a:tab pos="548005" algn="l"/>
              </a:tabLst>
            </a:pPr>
            <a:r>
              <a:rPr sz="1800" dirty="0">
                <a:latin typeface="Times New Roman"/>
                <a:cs typeface="Times New Roman"/>
              </a:rPr>
              <a:t>Remove</a:t>
            </a:r>
            <a:r>
              <a:rPr sz="1800" spc="-15" dirty="0">
                <a:latin typeface="Times New Roman"/>
                <a:cs typeface="Times New Roman"/>
              </a:rPr>
              <a:t> </a:t>
            </a:r>
            <a:r>
              <a:rPr sz="1800" dirty="0">
                <a:latin typeface="Times New Roman"/>
                <a:cs typeface="Times New Roman"/>
              </a:rPr>
              <a:t>from</a:t>
            </a:r>
            <a:r>
              <a:rPr sz="1800" spc="-5" dirty="0">
                <a:latin typeface="Times New Roman"/>
                <a:cs typeface="Times New Roman"/>
              </a:rPr>
              <a:t> </a:t>
            </a:r>
            <a:r>
              <a:rPr sz="1800" dirty="0">
                <a:latin typeface="Times New Roman"/>
                <a:cs typeface="Times New Roman"/>
              </a:rPr>
              <a:t>G</a:t>
            </a:r>
            <a:r>
              <a:rPr sz="1800" spc="-20" dirty="0">
                <a:latin typeface="Times New Roman"/>
                <a:cs typeface="Times New Roman"/>
              </a:rPr>
              <a:t> </a:t>
            </a:r>
            <a:r>
              <a:rPr sz="1800" dirty="0">
                <a:latin typeface="Times New Roman"/>
                <a:cs typeface="Times New Roman"/>
              </a:rPr>
              <a:t>any</a:t>
            </a:r>
            <a:r>
              <a:rPr sz="1800" spc="-5" dirty="0">
                <a:latin typeface="Times New Roman"/>
                <a:cs typeface="Times New Roman"/>
              </a:rPr>
              <a:t> </a:t>
            </a:r>
            <a:r>
              <a:rPr sz="1800" dirty="0">
                <a:latin typeface="Times New Roman"/>
                <a:cs typeface="Times New Roman"/>
              </a:rPr>
              <a:t>hypothesis</a:t>
            </a:r>
            <a:r>
              <a:rPr sz="1800" spc="-45" dirty="0">
                <a:latin typeface="Times New Roman"/>
                <a:cs typeface="Times New Roman"/>
              </a:rPr>
              <a:t> </a:t>
            </a:r>
            <a:r>
              <a:rPr sz="1800" dirty="0">
                <a:latin typeface="Times New Roman"/>
                <a:cs typeface="Times New Roman"/>
              </a:rPr>
              <a:t>inconsistent</a:t>
            </a:r>
            <a:r>
              <a:rPr sz="1800" spc="-25" dirty="0">
                <a:latin typeface="Times New Roman"/>
                <a:cs typeface="Times New Roman"/>
              </a:rPr>
              <a:t> </a:t>
            </a:r>
            <a:r>
              <a:rPr sz="1800" dirty="0">
                <a:latin typeface="Times New Roman"/>
                <a:cs typeface="Times New Roman"/>
              </a:rPr>
              <a:t>with</a:t>
            </a:r>
            <a:r>
              <a:rPr sz="1800" spc="-10" dirty="0">
                <a:latin typeface="Times New Roman"/>
                <a:cs typeface="Times New Roman"/>
              </a:rPr>
              <a:t> </a:t>
            </a:r>
            <a:r>
              <a:rPr sz="1800" spc="-50" dirty="0">
                <a:latin typeface="Times New Roman"/>
                <a:cs typeface="Times New Roman"/>
              </a:rPr>
              <a:t>d</a:t>
            </a:r>
            <a:endParaRPr sz="1800" dirty="0">
              <a:latin typeface="Times New Roman"/>
              <a:cs typeface="Times New Roman"/>
            </a:endParaRPr>
          </a:p>
          <a:p>
            <a:pPr marL="548005" lvl="1" indent="-227965" algn="just">
              <a:lnSpc>
                <a:spcPct val="100000"/>
              </a:lnSpc>
              <a:spcBef>
                <a:spcPts val="580"/>
              </a:spcBef>
              <a:buFont typeface="Arial MT"/>
              <a:buChar char="•"/>
              <a:tabLst>
                <a:tab pos="548005" algn="l"/>
              </a:tabLst>
            </a:pPr>
            <a:r>
              <a:rPr sz="1800" dirty="0">
                <a:latin typeface="Times New Roman"/>
                <a:cs typeface="Times New Roman"/>
              </a:rPr>
              <a:t>For</a:t>
            </a:r>
            <a:r>
              <a:rPr sz="1800" spc="-5" dirty="0">
                <a:latin typeface="Times New Roman"/>
                <a:cs typeface="Times New Roman"/>
              </a:rPr>
              <a:t> </a:t>
            </a:r>
            <a:r>
              <a:rPr sz="1800" dirty="0">
                <a:latin typeface="Times New Roman"/>
                <a:cs typeface="Times New Roman"/>
              </a:rPr>
              <a:t>each</a:t>
            </a:r>
            <a:r>
              <a:rPr sz="1800" spc="-15" dirty="0">
                <a:latin typeface="Times New Roman"/>
                <a:cs typeface="Times New Roman"/>
              </a:rPr>
              <a:t> </a:t>
            </a:r>
            <a:r>
              <a:rPr sz="1800" dirty="0">
                <a:latin typeface="Times New Roman"/>
                <a:cs typeface="Times New Roman"/>
              </a:rPr>
              <a:t>hypothesis</a:t>
            </a:r>
            <a:r>
              <a:rPr sz="1800" spc="-25" dirty="0">
                <a:latin typeface="Times New Roman"/>
                <a:cs typeface="Times New Roman"/>
              </a:rPr>
              <a:t> </a:t>
            </a:r>
            <a:r>
              <a:rPr sz="1800" dirty="0">
                <a:latin typeface="Times New Roman"/>
                <a:cs typeface="Times New Roman"/>
              </a:rPr>
              <a:t>s</a:t>
            </a:r>
            <a:r>
              <a:rPr sz="1800" spc="-20" dirty="0">
                <a:latin typeface="Times New Roman"/>
                <a:cs typeface="Times New Roman"/>
              </a:rPr>
              <a:t> </a:t>
            </a:r>
            <a:r>
              <a:rPr sz="1800" dirty="0">
                <a:latin typeface="Times New Roman"/>
                <a:cs typeface="Times New Roman"/>
              </a:rPr>
              <a:t>in</a:t>
            </a:r>
            <a:r>
              <a:rPr sz="1800" spc="5" dirty="0">
                <a:latin typeface="Times New Roman"/>
                <a:cs typeface="Times New Roman"/>
              </a:rPr>
              <a:t> </a:t>
            </a:r>
            <a:r>
              <a:rPr sz="1800" dirty="0">
                <a:latin typeface="Times New Roman"/>
                <a:cs typeface="Times New Roman"/>
              </a:rPr>
              <a:t>S</a:t>
            </a:r>
            <a:r>
              <a:rPr sz="1800" spc="-15" dirty="0">
                <a:latin typeface="Times New Roman"/>
                <a:cs typeface="Times New Roman"/>
              </a:rPr>
              <a:t> </a:t>
            </a:r>
            <a:r>
              <a:rPr sz="1800" dirty="0">
                <a:latin typeface="Times New Roman"/>
                <a:cs typeface="Times New Roman"/>
              </a:rPr>
              <a:t>that is</a:t>
            </a:r>
            <a:r>
              <a:rPr sz="1800" spc="-15" dirty="0">
                <a:latin typeface="Times New Roman"/>
                <a:cs typeface="Times New Roman"/>
              </a:rPr>
              <a:t> </a:t>
            </a:r>
            <a:r>
              <a:rPr sz="1800" dirty="0">
                <a:latin typeface="Times New Roman"/>
                <a:cs typeface="Times New Roman"/>
              </a:rPr>
              <a:t>not</a:t>
            </a:r>
            <a:r>
              <a:rPr sz="1800" spc="5" dirty="0">
                <a:latin typeface="Times New Roman"/>
                <a:cs typeface="Times New Roman"/>
              </a:rPr>
              <a:t> </a:t>
            </a:r>
            <a:r>
              <a:rPr sz="1800" dirty="0">
                <a:latin typeface="Times New Roman"/>
                <a:cs typeface="Times New Roman"/>
              </a:rPr>
              <a:t>consistent</a:t>
            </a:r>
            <a:r>
              <a:rPr sz="1800" spc="-15" dirty="0">
                <a:latin typeface="Times New Roman"/>
                <a:cs typeface="Times New Roman"/>
              </a:rPr>
              <a:t> </a:t>
            </a:r>
            <a:r>
              <a:rPr sz="1800" dirty="0">
                <a:latin typeface="Times New Roman"/>
                <a:cs typeface="Times New Roman"/>
              </a:rPr>
              <a:t>with </a:t>
            </a:r>
            <a:r>
              <a:rPr sz="1800" spc="-50" dirty="0">
                <a:latin typeface="Times New Roman"/>
                <a:cs typeface="Times New Roman"/>
              </a:rPr>
              <a:t>d</a:t>
            </a:r>
            <a:endParaRPr sz="1800" dirty="0">
              <a:latin typeface="Times New Roman"/>
              <a:cs typeface="Times New Roman"/>
            </a:endParaRPr>
          </a:p>
          <a:p>
            <a:pPr marL="1002665" lvl="2" indent="-227965" algn="just">
              <a:lnSpc>
                <a:spcPct val="100000"/>
              </a:lnSpc>
              <a:spcBef>
                <a:spcPts val="560"/>
              </a:spcBef>
              <a:buFont typeface="Arial MT"/>
              <a:buChar char="•"/>
              <a:tabLst>
                <a:tab pos="1002665" algn="l"/>
              </a:tabLst>
            </a:pPr>
            <a:r>
              <a:rPr sz="1800" dirty="0">
                <a:latin typeface="Times New Roman"/>
                <a:cs typeface="Times New Roman"/>
              </a:rPr>
              <a:t>Remove</a:t>
            </a:r>
            <a:r>
              <a:rPr sz="1800" spc="-15" dirty="0">
                <a:latin typeface="Times New Roman"/>
                <a:cs typeface="Times New Roman"/>
              </a:rPr>
              <a:t> </a:t>
            </a:r>
            <a:r>
              <a:rPr sz="1800" dirty="0">
                <a:latin typeface="Times New Roman"/>
                <a:cs typeface="Times New Roman"/>
              </a:rPr>
              <a:t>s</a:t>
            </a:r>
            <a:r>
              <a:rPr sz="1800" spc="-20" dirty="0">
                <a:latin typeface="Times New Roman"/>
                <a:cs typeface="Times New Roman"/>
              </a:rPr>
              <a:t> </a:t>
            </a:r>
            <a:r>
              <a:rPr sz="1800" dirty="0">
                <a:latin typeface="Times New Roman"/>
                <a:cs typeface="Times New Roman"/>
              </a:rPr>
              <a:t>from</a:t>
            </a:r>
            <a:r>
              <a:rPr sz="1800" spc="-15" dirty="0">
                <a:latin typeface="Times New Roman"/>
                <a:cs typeface="Times New Roman"/>
              </a:rPr>
              <a:t> </a:t>
            </a:r>
            <a:r>
              <a:rPr sz="1800" spc="-50" dirty="0">
                <a:latin typeface="Times New Roman"/>
                <a:cs typeface="Times New Roman"/>
              </a:rPr>
              <a:t>S</a:t>
            </a:r>
            <a:endParaRPr sz="1800" dirty="0">
              <a:latin typeface="Times New Roman"/>
              <a:cs typeface="Times New Roman"/>
            </a:endParaRPr>
          </a:p>
          <a:p>
            <a:pPr marL="1002665" lvl="2" indent="-227965" algn="just">
              <a:lnSpc>
                <a:spcPct val="100000"/>
              </a:lnSpc>
              <a:spcBef>
                <a:spcPts val="570"/>
              </a:spcBef>
              <a:buFont typeface="Arial MT"/>
              <a:buChar char="•"/>
              <a:tabLst>
                <a:tab pos="1002665" algn="l"/>
              </a:tabLst>
            </a:pPr>
            <a:r>
              <a:rPr sz="1800" dirty="0">
                <a:latin typeface="Times New Roman"/>
                <a:cs typeface="Times New Roman"/>
              </a:rPr>
              <a:t>Add</a:t>
            </a:r>
            <a:r>
              <a:rPr sz="1800" spc="-20" dirty="0">
                <a:latin typeface="Times New Roman"/>
                <a:cs typeface="Times New Roman"/>
              </a:rPr>
              <a:t> </a:t>
            </a:r>
            <a:r>
              <a:rPr sz="1800" dirty="0">
                <a:latin typeface="Times New Roman"/>
                <a:cs typeface="Times New Roman"/>
              </a:rPr>
              <a:t>to</a:t>
            </a:r>
            <a:r>
              <a:rPr sz="1800" spc="-25" dirty="0">
                <a:latin typeface="Times New Roman"/>
                <a:cs typeface="Times New Roman"/>
              </a:rPr>
              <a:t> </a:t>
            </a:r>
            <a:r>
              <a:rPr sz="1800" dirty="0">
                <a:latin typeface="Times New Roman"/>
                <a:cs typeface="Times New Roman"/>
              </a:rPr>
              <a:t>S</a:t>
            </a:r>
            <a:r>
              <a:rPr sz="1800" spc="-20" dirty="0">
                <a:latin typeface="Times New Roman"/>
                <a:cs typeface="Times New Roman"/>
              </a:rPr>
              <a:t> </a:t>
            </a:r>
            <a:r>
              <a:rPr sz="1800" dirty="0">
                <a:latin typeface="Times New Roman"/>
                <a:cs typeface="Times New Roman"/>
              </a:rPr>
              <a:t>all</a:t>
            </a:r>
            <a:r>
              <a:rPr sz="1800" spc="-30" dirty="0">
                <a:latin typeface="Times New Roman"/>
                <a:cs typeface="Times New Roman"/>
              </a:rPr>
              <a:t> </a:t>
            </a:r>
            <a:r>
              <a:rPr sz="1800" dirty="0">
                <a:latin typeface="Times New Roman"/>
                <a:cs typeface="Times New Roman"/>
              </a:rPr>
              <a:t>minimal</a:t>
            </a:r>
            <a:r>
              <a:rPr sz="1800" spc="-10" dirty="0">
                <a:latin typeface="Times New Roman"/>
                <a:cs typeface="Times New Roman"/>
              </a:rPr>
              <a:t> </a:t>
            </a:r>
            <a:r>
              <a:rPr sz="1800" dirty="0">
                <a:latin typeface="Times New Roman"/>
                <a:cs typeface="Times New Roman"/>
              </a:rPr>
              <a:t>generalizations</a:t>
            </a:r>
            <a:r>
              <a:rPr sz="1800" spc="-50" dirty="0">
                <a:latin typeface="Times New Roman"/>
                <a:cs typeface="Times New Roman"/>
              </a:rPr>
              <a:t> </a:t>
            </a:r>
            <a:r>
              <a:rPr sz="1800" dirty="0">
                <a:latin typeface="Times New Roman"/>
                <a:cs typeface="Times New Roman"/>
              </a:rPr>
              <a:t>h</a:t>
            </a:r>
            <a:r>
              <a:rPr sz="1800" spc="-30" dirty="0">
                <a:latin typeface="Times New Roman"/>
                <a:cs typeface="Times New Roman"/>
              </a:rPr>
              <a:t> </a:t>
            </a:r>
            <a:r>
              <a:rPr sz="1800" dirty="0">
                <a:latin typeface="Times New Roman"/>
                <a:cs typeface="Times New Roman"/>
              </a:rPr>
              <a:t>of</a:t>
            </a:r>
            <a:r>
              <a:rPr sz="1800" spc="-10" dirty="0">
                <a:latin typeface="Times New Roman"/>
                <a:cs typeface="Times New Roman"/>
              </a:rPr>
              <a:t> </a:t>
            </a:r>
            <a:r>
              <a:rPr sz="1800" dirty="0">
                <a:latin typeface="Times New Roman"/>
                <a:cs typeface="Times New Roman"/>
              </a:rPr>
              <a:t>s</a:t>
            </a:r>
            <a:r>
              <a:rPr sz="1800" spc="-20" dirty="0">
                <a:latin typeface="Times New Roman"/>
                <a:cs typeface="Times New Roman"/>
              </a:rPr>
              <a:t> </a:t>
            </a:r>
            <a:r>
              <a:rPr sz="1800" dirty="0">
                <a:latin typeface="Times New Roman"/>
                <a:cs typeface="Times New Roman"/>
              </a:rPr>
              <a:t>such</a:t>
            </a:r>
            <a:r>
              <a:rPr sz="1800" spc="-15" dirty="0">
                <a:latin typeface="Times New Roman"/>
                <a:cs typeface="Times New Roman"/>
              </a:rPr>
              <a:t> </a:t>
            </a:r>
            <a:r>
              <a:rPr sz="1800" spc="-20" dirty="0">
                <a:latin typeface="Times New Roman"/>
                <a:cs typeface="Times New Roman"/>
              </a:rPr>
              <a:t>that</a:t>
            </a:r>
            <a:endParaRPr sz="1800" dirty="0">
              <a:latin typeface="Times New Roman"/>
              <a:cs typeface="Times New Roman"/>
            </a:endParaRPr>
          </a:p>
          <a:p>
            <a:pPr marL="1445895" lvl="3" indent="-227965" algn="just">
              <a:lnSpc>
                <a:spcPct val="100000"/>
              </a:lnSpc>
              <a:spcBef>
                <a:spcPts val="575"/>
              </a:spcBef>
              <a:buFont typeface="Arial MT"/>
              <a:buChar char="•"/>
              <a:tabLst>
                <a:tab pos="1445895" algn="l"/>
              </a:tabLst>
            </a:pPr>
            <a:r>
              <a:rPr sz="1800" dirty="0">
                <a:latin typeface="Times New Roman"/>
                <a:cs typeface="Times New Roman"/>
              </a:rPr>
              <a:t>h</a:t>
            </a:r>
            <a:r>
              <a:rPr sz="1800" spc="-30" dirty="0">
                <a:latin typeface="Times New Roman"/>
                <a:cs typeface="Times New Roman"/>
              </a:rPr>
              <a:t> </a:t>
            </a:r>
            <a:r>
              <a:rPr sz="1800" dirty="0">
                <a:latin typeface="Times New Roman"/>
                <a:cs typeface="Times New Roman"/>
              </a:rPr>
              <a:t>is</a:t>
            </a:r>
            <a:r>
              <a:rPr sz="1800" spc="-15" dirty="0">
                <a:latin typeface="Times New Roman"/>
                <a:cs typeface="Times New Roman"/>
              </a:rPr>
              <a:t> </a:t>
            </a:r>
            <a:r>
              <a:rPr sz="1800" dirty="0">
                <a:latin typeface="Times New Roman"/>
                <a:cs typeface="Times New Roman"/>
              </a:rPr>
              <a:t>consistent</a:t>
            </a:r>
            <a:r>
              <a:rPr sz="1800" spc="-35" dirty="0">
                <a:latin typeface="Times New Roman"/>
                <a:cs typeface="Times New Roman"/>
              </a:rPr>
              <a:t> </a:t>
            </a:r>
            <a:r>
              <a:rPr sz="1800" dirty="0">
                <a:latin typeface="Times New Roman"/>
                <a:cs typeface="Times New Roman"/>
              </a:rPr>
              <a:t>with</a:t>
            </a:r>
            <a:r>
              <a:rPr sz="1800" spc="-10" dirty="0">
                <a:latin typeface="Times New Roman"/>
                <a:cs typeface="Times New Roman"/>
              </a:rPr>
              <a:t> </a:t>
            </a:r>
            <a:r>
              <a:rPr sz="1800" dirty="0">
                <a:latin typeface="Times New Roman"/>
                <a:cs typeface="Times New Roman"/>
              </a:rPr>
              <a:t>d,</a:t>
            </a:r>
            <a:r>
              <a:rPr sz="1800" spc="-20" dirty="0">
                <a:latin typeface="Times New Roman"/>
                <a:cs typeface="Times New Roman"/>
              </a:rPr>
              <a:t> </a:t>
            </a:r>
            <a:r>
              <a:rPr sz="1800" dirty="0">
                <a:latin typeface="Times New Roman"/>
                <a:cs typeface="Times New Roman"/>
              </a:rPr>
              <a:t>and</a:t>
            </a:r>
            <a:r>
              <a:rPr sz="1800" spc="-20" dirty="0">
                <a:latin typeface="Times New Roman"/>
                <a:cs typeface="Times New Roman"/>
              </a:rPr>
              <a:t> </a:t>
            </a:r>
            <a:r>
              <a:rPr sz="1800" dirty="0">
                <a:latin typeface="Times New Roman"/>
                <a:cs typeface="Times New Roman"/>
              </a:rPr>
              <a:t>some</a:t>
            </a:r>
            <a:r>
              <a:rPr sz="1800" spc="-10" dirty="0">
                <a:latin typeface="Times New Roman"/>
                <a:cs typeface="Times New Roman"/>
              </a:rPr>
              <a:t> </a:t>
            </a:r>
            <a:r>
              <a:rPr sz="1800" dirty="0">
                <a:latin typeface="Times New Roman"/>
                <a:cs typeface="Times New Roman"/>
              </a:rPr>
              <a:t>member</a:t>
            </a:r>
            <a:r>
              <a:rPr sz="1800" spc="-15" dirty="0">
                <a:latin typeface="Times New Roman"/>
                <a:cs typeface="Times New Roman"/>
              </a:rPr>
              <a:t> </a:t>
            </a:r>
            <a:r>
              <a:rPr sz="1800" dirty="0">
                <a:latin typeface="Times New Roman"/>
                <a:cs typeface="Times New Roman"/>
              </a:rPr>
              <a:t>of</a:t>
            </a:r>
            <a:r>
              <a:rPr sz="1800" spc="-10" dirty="0">
                <a:latin typeface="Times New Roman"/>
                <a:cs typeface="Times New Roman"/>
              </a:rPr>
              <a:t> </a:t>
            </a:r>
            <a:r>
              <a:rPr sz="1800" dirty="0">
                <a:latin typeface="Times New Roman"/>
                <a:cs typeface="Times New Roman"/>
              </a:rPr>
              <a:t>G</a:t>
            </a:r>
            <a:r>
              <a:rPr sz="1800" spc="-20" dirty="0">
                <a:latin typeface="Times New Roman"/>
                <a:cs typeface="Times New Roman"/>
              </a:rPr>
              <a:t> </a:t>
            </a:r>
            <a:r>
              <a:rPr sz="1800" dirty="0">
                <a:latin typeface="Times New Roman"/>
                <a:cs typeface="Times New Roman"/>
              </a:rPr>
              <a:t>is</a:t>
            </a:r>
            <a:r>
              <a:rPr sz="1800" spc="-30" dirty="0">
                <a:latin typeface="Times New Roman"/>
                <a:cs typeface="Times New Roman"/>
              </a:rPr>
              <a:t> </a:t>
            </a:r>
            <a:r>
              <a:rPr sz="1800" dirty="0">
                <a:latin typeface="Times New Roman"/>
                <a:cs typeface="Times New Roman"/>
              </a:rPr>
              <a:t>more</a:t>
            </a:r>
            <a:r>
              <a:rPr sz="1800" spc="-10" dirty="0">
                <a:latin typeface="Times New Roman"/>
                <a:cs typeface="Times New Roman"/>
              </a:rPr>
              <a:t> </a:t>
            </a:r>
            <a:r>
              <a:rPr sz="1800" dirty="0">
                <a:latin typeface="Times New Roman"/>
                <a:cs typeface="Times New Roman"/>
              </a:rPr>
              <a:t>general</a:t>
            </a:r>
            <a:r>
              <a:rPr sz="1800" spc="-35" dirty="0">
                <a:latin typeface="Times New Roman"/>
                <a:cs typeface="Times New Roman"/>
              </a:rPr>
              <a:t> </a:t>
            </a:r>
            <a:r>
              <a:rPr sz="1800" dirty="0">
                <a:latin typeface="Times New Roman"/>
                <a:cs typeface="Times New Roman"/>
              </a:rPr>
              <a:t>than</a:t>
            </a:r>
            <a:r>
              <a:rPr sz="1800" spc="-25" dirty="0">
                <a:latin typeface="Times New Roman"/>
                <a:cs typeface="Times New Roman"/>
              </a:rPr>
              <a:t> </a:t>
            </a:r>
            <a:r>
              <a:rPr sz="1800" spc="-50" dirty="0">
                <a:latin typeface="Times New Roman"/>
                <a:cs typeface="Times New Roman"/>
              </a:rPr>
              <a:t>h</a:t>
            </a:r>
            <a:endParaRPr sz="1800" dirty="0">
              <a:latin typeface="Times New Roman"/>
              <a:cs typeface="Times New Roman"/>
            </a:endParaRPr>
          </a:p>
          <a:p>
            <a:pPr marL="1002665" lvl="2" indent="-227965" algn="just">
              <a:lnSpc>
                <a:spcPct val="100000"/>
              </a:lnSpc>
              <a:spcBef>
                <a:spcPts val="565"/>
              </a:spcBef>
              <a:buFont typeface="Arial MT"/>
              <a:buChar char="•"/>
              <a:tabLst>
                <a:tab pos="1002665" algn="l"/>
              </a:tabLst>
            </a:pPr>
            <a:r>
              <a:rPr sz="1800" dirty="0">
                <a:latin typeface="Times New Roman"/>
                <a:cs typeface="Times New Roman"/>
              </a:rPr>
              <a:t>Remove</a:t>
            </a:r>
            <a:r>
              <a:rPr sz="1800" spc="-15" dirty="0">
                <a:latin typeface="Times New Roman"/>
                <a:cs typeface="Times New Roman"/>
              </a:rPr>
              <a:t> </a:t>
            </a:r>
            <a:r>
              <a:rPr sz="1800" dirty="0">
                <a:latin typeface="Times New Roman"/>
                <a:cs typeface="Times New Roman"/>
              </a:rPr>
              <a:t>from</a:t>
            </a:r>
            <a:r>
              <a:rPr sz="1800" spc="-15" dirty="0">
                <a:latin typeface="Times New Roman"/>
                <a:cs typeface="Times New Roman"/>
              </a:rPr>
              <a:t> </a:t>
            </a:r>
            <a:r>
              <a:rPr sz="1800" dirty="0">
                <a:latin typeface="Times New Roman"/>
                <a:cs typeface="Times New Roman"/>
              </a:rPr>
              <a:t>S</a:t>
            </a:r>
            <a:r>
              <a:rPr sz="1800" spc="-30" dirty="0">
                <a:latin typeface="Times New Roman"/>
                <a:cs typeface="Times New Roman"/>
              </a:rPr>
              <a:t> </a:t>
            </a:r>
            <a:r>
              <a:rPr sz="1800" dirty="0">
                <a:latin typeface="Times New Roman"/>
                <a:cs typeface="Times New Roman"/>
              </a:rPr>
              <a:t>any</a:t>
            </a:r>
            <a:r>
              <a:rPr sz="1800" spc="-10" dirty="0">
                <a:latin typeface="Times New Roman"/>
                <a:cs typeface="Times New Roman"/>
              </a:rPr>
              <a:t> </a:t>
            </a:r>
            <a:r>
              <a:rPr sz="1800" dirty="0">
                <a:latin typeface="Times New Roman"/>
                <a:cs typeface="Times New Roman"/>
              </a:rPr>
              <a:t>hypothesis</a:t>
            </a:r>
            <a:r>
              <a:rPr sz="1800" spc="-45" dirty="0">
                <a:latin typeface="Times New Roman"/>
                <a:cs typeface="Times New Roman"/>
              </a:rPr>
              <a:t> </a:t>
            </a:r>
            <a:r>
              <a:rPr sz="1800" dirty="0">
                <a:latin typeface="Times New Roman"/>
                <a:cs typeface="Times New Roman"/>
              </a:rPr>
              <a:t>that</a:t>
            </a:r>
            <a:r>
              <a:rPr sz="1800" spc="-30" dirty="0">
                <a:latin typeface="Times New Roman"/>
                <a:cs typeface="Times New Roman"/>
              </a:rPr>
              <a:t> </a:t>
            </a:r>
            <a:r>
              <a:rPr sz="1800" dirty="0">
                <a:latin typeface="Times New Roman"/>
                <a:cs typeface="Times New Roman"/>
              </a:rPr>
              <a:t>is</a:t>
            </a:r>
            <a:r>
              <a:rPr sz="1800" spc="-15" dirty="0">
                <a:latin typeface="Times New Roman"/>
                <a:cs typeface="Times New Roman"/>
              </a:rPr>
              <a:t> </a:t>
            </a:r>
            <a:r>
              <a:rPr sz="1800" dirty="0">
                <a:latin typeface="Times New Roman"/>
                <a:cs typeface="Times New Roman"/>
              </a:rPr>
              <a:t>more</a:t>
            </a:r>
            <a:r>
              <a:rPr sz="1800" spc="-10" dirty="0">
                <a:latin typeface="Times New Roman"/>
                <a:cs typeface="Times New Roman"/>
              </a:rPr>
              <a:t> </a:t>
            </a:r>
            <a:r>
              <a:rPr sz="1800" dirty="0">
                <a:latin typeface="Times New Roman"/>
                <a:cs typeface="Times New Roman"/>
              </a:rPr>
              <a:t>general</a:t>
            </a:r>
            <a:r>
              <a:rPr sz="1800" spc="-25" dirty="0">
                <a:latin typeface="Times New Roman"/>
                <a:cs typeface="Times New Roman"/>
              </a:rPr>
              <a:t> </a:t>
            </a:r>
            <a:r>
              <a:rPr sz="1800" dirty="0">
                <a:latin typeface="Times New Roman"/>
                <a:cs typeface="Times New Roman"/>
              </a:rPr>
              <a:t>than</a:t>
            </a:r>
            <a:r>
              <a:rPr sz="1800" spc="-25" dirty="0">
                <a:latin typeface="Times New Roman"/>
                <a:cs typeface="Times New Roman"/>
              </a:rPr>
              <a:t> </a:t>
            </a:r>
            <a:r>
              <a:rPr sz="1800" dirty="0">
                <a:latin typeface="Times New Roman"/>
                <a:cs typeface="Times New Roman"/>
              </a:rPr>
              <a:t>another</a:t>
            </a:r>
            <a:r>
              <a:rPr sz="1800" spc="-30" dirty="0">
                <a:latin typeface="Times New Roman"/>
                <a:cs typeface="Times New Roman"/>
              </a:rPr>
              <a:t> </a:t>
            </a:r>
            <a:r>
              <a:rPr sz="1800" dirty="0">
                <a:latin typeface="Times New Roman"/>
                <a:cs typeface="Times New Roman"/>
              </a:rPr>
              <a:t>hypothesis</a:t>
            </a:r>
            <a:r>
              <a:rPr sz="1800" spc="-45" dirty="0">
                <a:latin typeface="Times New Roman"/>
                <a:cs typeface="Times New Roman"/>
              </a:rPr>
              <a:t> </a:t>
            </a:r>
            <a:r>
              <a:rPr sz="1800" dirty="0">
                <a:latin typeface="Times New Roman"/>
                <a:cs typeface="Times New Roman"/>
              </a:rPr>
              <a:t>in</a:t>
            </a:r>
            <a:r>
              <a:rPr sz="1800" spc="-10" dirty="0">
                <a:latin typeface="Times New Roman"/>
                <a:cs typeface="Times New Roman"/>
              </a:rPr>
              <a:t> </a:t>
            </a:r>
            <a:r>
              <a:rPr sz="1800" spc="-50" dirty="0">
                <a:latin typeface="Times New Roman"/>
                <a:cs typeface="Times New Roman"/>
              </a:rPr>
              <a:t>S</a:t>
            </a:r>
            <a:endParaRPr sz="1800" dirty="0">
              <a:latin typeface="Times New Roman"/>
              <a:cs typeface="Times New Roman"/>
            </a:endParaRPr>
          </a:p>
          <a:p>
            <a:pPr lvl="2">
              <a:lnSpc>
                <a:spcPct val="100000"/>
              </a:lnSpc>
              <a:spcBef>
                <a:spcPts val="1230"/>
              </a:spcBef>
              <a:buFont typeface="Arial MT"/>
              <a:buChar char="•"/>
            </a:pPr>
            <a:endParaRPr sz="1800" dirty="0">
              <a:latin typeface="Times New Roman"/>
              <a:cs typeface="Times New Roman"/>
            </a:endParaRPr>
          </a:p>
          <a:p>
            <a:pPr marL="240665" indent="-227965">
              <a:lnSpc>
                <a:spcPct val="100000"/>
              </a:lnSpc>
              <a:buFont typeface="Arial MT"/>
              <a:buChar char="•"/>
              <a:tabLst>
                <a:tab pos="240665" algn="l"/>
              </a:tabLst>
            </a:pPr>
            <a:r>
              <a:rPr sz="1800" dirty="0">
                <a:latin typeface="Times New Roman"/>
                <a:cs typeface="Times New Roman"/>
              </a:rPr>
              <a:t>If</a:t>
            </a:r>
            <a:r>
              <a:rPr sz="1800" spc="-15" dirty="0">
                <a:latin typeface="Times New Roman"/>
                <a:cs typeface="Times New Roman"/>
              </a:rPr>
              <a:t> </a:t>
            </a:r>
            <a:r>
              <a:rPr sz="1800" dirty="0">
                <a:latin typeface="Times New Roman"/>
                <a:cs typeface="Times New Roman"/>
              </a:rPr>
              <a:t>d</a:t>
            </a:r>
            <a:r>
              <a:rPr sz="1800" spc="-10" dirty="0">
                <a:latin typeface="Times New Roman"/>
                <a:cs typeface="Times New Roman"/>
              </a:rPr>
              <a:t> </a:t>
            </a:r>
            <a:r>
              <a:rPr sz="1800" dirty="0">
                <a:latin typeface="Times New Roman"/>
                <a:cs typeface="Times New Roman"/>
              </a:rPr>
              <a:t>is</a:t>
            </a:r>
            <a:r>
              <a:rPr sz="1800" spc="-15" dirty="0">
                <a:latin typeface="Times New Roman"/>
                <a:cs typeface="Times New Roman"/>
              </a:rPr>
              <a:t> </a:t>
            </a:r>
            <a:r>
              <a:rPr sz="1800" dirty="0">
                <a:latin typeface="Times New Roman"/>
                <a:cs typeface="Times New Roman"/>
              </a:rPr>
              <a:t>a</a:t>
            </a:r>
            <a:r>
              <a:rPr sz="1800" spc="-10" dirty="0">
                <a:latin typeface="Times New Roman"/>
                <a:cs typeface="Times New Roman"/>
              </a:rPr>
              <a:t> </a:t>
            </a:r>
            <a:r>
              <a:rPr sz="1800" dirty="0">
                <a:latin typeface="Times New Roman"/>
                <a:cs typeface="Times New Roman"/>
              </a:rPr>
              <a:t>negative</a:t>
            </a:r>
            <a:r>
              <a:rPr sz="1800" spc="-30" dirty="0">
                <a:latin typeface="Times New Roman"/>
                <a:cs typeface="Times New Roman"/>
              </a:rPr>
              <a:t> </a:t>
            </a:r>
            <a:r>
              <a:rPr sz="1800" spc="-10" dirty="0">
                <a:latin typeface="Times New Roman"/>
                <a:cs typeface="Times New Roman"/>
              </a:rPr>
              <a:t>example</a:t>
            </a:r>
            <a:endParaRPr sz="1800" dirty="0">
              <a:latin typeface="Times New Roman"/>
              <a:cs typeface="Times New Roman"/>
            </a:endParaRPr>
          </a:p>
          <a:p>
            <a:pPr marL="548640" lvl="1" indent="-228600">
              <a:lnSpc>
                <a:spcPct val="100000"/>
              </a:lnSpc>
              <a:spcBef>
                <a:spcPts val="565"/>
              </a:spcBef>
              <a:buFont typeface="Arial MT"/>
              <a:buChar char="•"/>
              <a:tabLst>
                <a:tab pos="548640" algn="l"/>
              </a:tabLst>
            </a:pPr>
            <a:r>
              <a:rPr sz="1800" dirty="0">
                <a:latin typeface="Times New Roman"/>
                <a:cs typeface="Times New Roman"/>
              </a:rPr>
              <a:t>Remove</a:t>
            </a:r>
            <a:r>
              <a:rPr sz="1800" spc="-10" dirty="0">
                <a:latin typeface="Times New Roman"/>
                <a:cs typeface="Times New Roman"/>
              </a:rPr>
              <a:t> </a:t>
            </a:r>
            <a:r>
              <a:rPr sz="1800" dirty="0">
                <a:latin typeface="Times New Roman"/>
                <a:cs typeface="Times New Roman"/>
              </a:rPr>
              <a:t>from</a:t>
            </a:r>
            <a:r>
              <a:rPr sz="1800" spc="-10" dirty="0">
                <a:latin typeface="Times New Roman"/>
                <a:cs typeface="Times New Roman"/>
              </a:rPr>
              <a:t> </a:t>
            </a:r>
            <a:r>
              <a:rPr sz="1800" dirty="0">
                <a:latin typeface="Times New Roman"/>
                <a:cs typeface="Times New Roman"/>
              </a:rPr>
              <a:t>S</a:t>
            </a:r>
            <a:r>
              <a:rPr sz="1800" spc="-20" dirty="0">
                <a:latin typeface="Times New Roman"/>
                <a:cs typeface="Times New Roman"/>
              </a:rPr>
              <a:t> </a:t>
            </a:r>
            <a:r>
              <a:rPr sz="1800" dirty="0">
                <a:latin typeface="Times New Roman"/>
                <a:cs typeface="Times New Roman"/>
              </a:rPr>
              <a:t>any</a:t>
            </a:r>
            <a:r>
              <a:rPr sz="1800" spc="-5" dirty="0">
                <a:latin typeface="Times New Roman"/>
                <a:cs typeface="Times New Roman"/>
              </a:rPr>
              <a:t> </a:t>
            </a:r>
            <a:r>
              <a:rPr sz="1800" dirty="0">
                <a:latin typeface="Times New Roman"/>
                <a:cs typeface="Times New Roman"/>
              </a:rPr>
              <a:t>hypothesis</a:t>
            </a:r>
            <a:r>
              <a:rPr sz="1800" spc="-40" dirty="0">
                <a:latin typeface="Times New Roman"/>
                <a:cs typeface="Times New Roman"/>
              </a:rPr>
              <a:t> </a:t>
            </a:r>
            <a:r>
              <a:rPr sz="1800" dirty="0">
                <a:latin typeface="Times New Roman"/>
                <a:cs typeface="Times New Roman"/>
              </a:rPr>
              <a:t>inconsistent</a:t>
            </a:r>
            <a:r>
              <a:rPr sz="1800" spc="-25" dirty="0">
                <a:latin typeface="Times New Roman"/>
                <a:cs typeface="Times New Roman"/>
              </a:rPr>
              <a:t> </a:t>
            </a:r>
            <a:r>
              <a:rPr sz="1800" dirty="0">
                <a:latin typeface="Times New Roman"/>
                <a:cs typeface="Times New Roman"/>
              </a:rPr>
              <a:t>with</a:t>
            </a:r>
            <a:r>
              <a:rPr sz="1800" spc="-5" dirty="0">
                <a:latin typeface="Times New Roman"/>
                <a:cs typeface="Times New Roman"/>
              </a:rPr>
              <a:t> </a:t>
            </a:r>
            <a:r>
              <a:rPr sz="1800" spc="-50" dirty="0">
                <a:latin typeface="Times New Roman"/>
                <a:cs typeface="Times New Roman"/>
              </a:rPr>
              <a:t>d</a:t>
            </a:r>
            <a:endParaRPr sz="1800" dirty="0">
              <a:latin typeface="Times New Roman"/>
              <a:cs typeface="Times New Roman"/>
            </a:endParaRPr>
          </a:p>
          <a:p>
            <a:pPr marL="548640" lvl="1" indent="-228600">
              <a:lnSpc>
                <a:spcPct val="100000"/>
              </a:lnSpc>
              <a:spcBef>
                <a:spcPts val="565"/>
              </a:spcBef>
              <a:buFont typeface="Arial MT"/>
              <a:buChar char="•"/>
              <a:tabLst>
                <a:tab pos="548640" algn="l"/>
              </a:tabLst>
            </a:pPr>
            <a:r>
              <a:rPr sz="1800" dirty="0">
                <a:latin typeface="Times New Roman"/>
                <a:cs typeface="Times New Roman"/>
              </a:rPr>
              <a:t>For</a:t>
            </a:r>
            <a:r>
              <a:rPr sz="1800" spc="-5" dirty="0">
                <a:latin typeface="Times New Roman"/>
                <a:cs typeface="Times New Roman"/>
              </a:rPr>
              <a:t> </a:t>
            </a:r>
            <a:r>
              <a:rPr sz="1800" dirty="0">
                <a:latin typeface="Times New Roman"/>
                <a:cs typeface="Times New Roman"/>
              </a:rPr>
              <a:t>each</a:t>
            </a:r>
            <a:r>
              <a:rPr sz="1800" spc="-25" dirty="0">
                <a:latin typeface="Times New Roman"/>
                <a:cs typeface="Times New Roman"/>
              </a:rPr>
              <a:t> </a:t>
            </a:r>
            <a:r>
              <a:rPr sz="1800" dirty="0">
                <a:latin typeface="Times New Roman"/>
                <a:cs typeface="Times New Roman"/>
              </a:rPr>
              <a:t>hypothesis</a:t>
            </a:r>
            <a:r>
              <a:rPr sz="1800" spc="-25" dirty="0">
                <a:latin typeface="Times New Roman"/>
                <a:cs typeface="Times New Roman"/>
              </a:rPr>
              <a:t> </a:t>
            </a:r>
            <a:r>
              <a:rPr sz="1800" dirty="0">
                <a:latin typeface="Times New Roman"/>
                <a:cs typeface="Times New Roman"/>
              </a:rPr>
              <a:t>g</a:t>
            </a:r>
            <a:r>
              <a:rPr sz="1800" spc="-15" dirty="0">
                <a:latin typeface="Times New Roman"/>
                <a:cs typeface="Times New Roman"/>
              </a:rPr>
              <a:t> </a:t>
            </a:r>
            <a:r>
              <a:rPr sz="1800" dirty="0">
                <a:latin typeface="Times New Roman"/>
                <a:cs typeface="Times New Roman"/>
              </a:rPr>
              <a:t>in</a:t>
            </a:r>
            <a:r>
              <a:rPr sz="1800" spc="-5" dirty="0">
                <a:latin typeface="Times New Roman"/>
                <a:cs typeface="Times New Roman"/>
              </a:rPr>
              <a:t> </a:t>
            </a:r>
            <a:r>
              <a:rPr sz="1800" dirty="0">
                <a:latin typeface="Times New Roman"/>
                <a:cs typeface="Times New Roman"/>
              </a:rPr>
              <a:t>G</a:t>
            </a:r>
            <a:r>
              <a:rPr sz="1800" spc="-10" dirty="0">
                <a:latin typeface="Times New Roman"/>
                <a:cs typeface="Times New Roman"/>
              </a:rPr>
              <a:t> </a:t>
            </a:r>
            <a:r>
              <a:rPr sz="1800" dirty="0">
                <a:latin typeface="Times New Roman"/>
                <a:cs typeface="Times New Roman"/>
              </a:rPr>
              <a:t>that is</a:t>
            </a:r>
            <a:r>
              <a:rPr sz="1800" spc="-15" dirty="0">
                <a:latin typeface="Times New Roman"/>
                <a:cs typeface="Times New Roman"/>
              </a:rPr>
              <a:t> </a:t>
            </a:r>
            <a:r>
              <a:rPr sz="1800" dirty="0">
                <a:latin typeface="Times New Roman"/>
                <a:cs typeface="Times New Roman"/>
              </a:rPr>
              <a:t>not</a:t>
            </a:r>
            <a:r>
              <a:rPr sz="1800" spc="-5" dirty="0">
                <a:latin typeface="Times New Roman"/>
                <a:cs typeface="Times New Roman"/>
              </a:rPr>
              <a:t> </a:t>
            </a:r>
            <a:r>
              <a:rPr sz="1800" dirty="0">
                <a:latin typeface="Times New Roman"/>
                <a:cs typeface="Times New Roman"/>
              </a:rPr>
              <a:t>consistent with</a:t>
            </a:r>
            <a:r>
              <a:rPr sz="1800" spc="-15" dirty="0">
                <a:latin typeface="Times New Roman"/>
                <a:cs typeface="Times New Roman"/>
              </a:rPr>
              <a:t> </a:t>
            </a:r>
            <a:r>
              <a:rPr sz="1800" spc="-50" dirty="0">
                <a:latin typeface="Times New Roman"/>
                <a:cs typeface="Times New Roman"/>
              </a:rPr>
              <a:t>d</a:t>
            </a:r>
            <a:endParaRPr sz="1800" dirty="0">
              <a:latin typeface="Times New Roman"/>
              <a:cs typeface="Times New Roman"/>
            </a:endParaRPr>
          </a:p>
          <a:p>
            <a:pPr marL="1002665" lvl="2" indent="-227965">
              <a:lnSpc>
                <a:spcPct val="100000"/>
              </a:lnSpc>
              <a:spcBef>
                <a:spcPts val="575"/>
              </a:spcBef>
              <a:buFont typeface="Arial MT"/>
              <a:buChar char="•"/>
              <a:tabLst>
                <a:tab pos="1002665" algn="l"/>
              </a:tabLst>
            </a:pPr>
            <a:r>
              <a:rPr sz="1800" dirty="0">
                <a:latin typeface="Times New Roman"/>
                <a:cs typeface="Times New Roman"/>
              </a:rPr>
              <a:t>Remove</a:t>
            </a:r>
            <a:r>
              <a:rPr sz="1800" spc="-5" dirty="0">
                <a:latin typeface="Times New Roman"/>
                <a:cs typeface="Times New Roman"/>
              </a:rPr>
              <a:t> </a:t>
            </a:r>
            <a:r>
              <a:rPr sz="1800" dirty="0">
                <a:latin typeface="Times New Roman"/>
                <a:cs typeface="Times New Roman"/>
              </a:rPr>
              <a:t>g</a:t>
            </a:r>
            <a:r>
              <a:rPr sz="1800" spc="-15" dirty="0">
                <a:latin typeface="Times New Roman"/>
                <a:cs typeface="Times New Roman"/>
              </a:rPr>
              <a:t> </a:t>
            </a:r>
            <a:r>
              <a:rPr sz="1800" dirty="0">
                <a:latin typeface="Times New Roman"/>
                <a:cs typeface="Times New Roman"/>
              </a:rPr>
              <a:t>from</a:t>
            </a:r>
            <a:r>
              <a:rPr sz="1800" spc="-10" dirty="0">
                <a:latin typeface="Times New Roman"/>
                <a:cs typeface="Times New Roman"/>
              </a:rPr>
              <a:t> </a:t>
            </a:r>
            <a:r>
              <a:rPr sz="1800" spc="-50" dirty="0">
                <a:latin typeface="Times New Roman"/>
                <a:cs typeface="Times New Roman"/>
              </a:rPr>
              <a:t>G</a:t>
            </a:r>
            <a:endParaRPr sz="1800" dirty="0">
              <a:latin typeface="Times New Roman"/>
              <a:cs typeface="Times New Roman"/>
            </a:endParaRPr>
          </a:p>
          <a:p>
            <a:pPr marL="1002665" lvl="2" indent="-227965">
              <a:lnSpc>
                <a:spcPct val="100000"/>
              </a:lnSpc>
              <a:spcBef>
                <a:spcPts val="565"/>
              </a:spcBef>
              <a:buFont typeface="Arial MT"/>
              <a:buChar char="•"/>
              <a:tabLst>
                <a:tab pos="1002665" algn="l"/>
              </a:tabLst>
            </a:pPr>
            <a:r>
              <a:rPr sz="1800" dirty="0">
                <a:latin typeface="Times New Roman"/>
                <a:cs typeface="Times New Roman"/>
              </a:rPr>
              <a:t>Add</a:t>
            </a:r>
            <a:r>
              <a:rPr sz="1800" spc="-20" dirty="0">
                <a:latin typeface="Times New Roman"/>
                <a:cs typeface="Times New Roman"/>
              </a:rPr>
              <a:t> </a:t>
            </a:r>
            <a:r>
              <a:rPr sz="1800" dirty="0">
                <a:latin typeface="Times New Roman"/>
                <a:cs typeface="Times New Roman"/>
              </a:rPr>
              <a:t>to</a:t>
            </a:r>
            <a:r>
              <a:rPr sz="1800" spc="-25" dirty="0">
                <a:latin typeface="Times New Roman"/>
                <a:cs typeface="Times New Roman"/>
              </a:rPr>
              <a:t> </a:t>
            </a:r>
            <a:r>
              <a:rPr sz="1800" dirty="0">
                <a:latin typeface="Times New Roman"/>
                <a:cs typeface="Times New Roman"/>
              </a:rPr>
              <a:t>G</a:t>
            </a:r>
            <a:r>
              <a:rPr sz="1800" spc="-15" dirty="0">
                <a:latin typeface="Times New Roman"/>
                <a:cs typeface="Times New Roman"/>
              </a:rPr>
              <a:t> </a:t>
            </a:r>
            <a:r>
              <a:rPr sz="1800" dirty="0">
                <a:latin typeface="Times New Roman"/>
                <a:cs typeface="Times New Roman"/>
              </a:rPr>
              <a:t>all</a:t>
            </a:r>
            <a:r>
              <a:rPr sz="1800" spc="-35" dirty="0">
                <a:latin typeface="Times New Roman"/>
                <a:cs typeface="Times New Roman"/>
              </a:rPr>
              <a:t> </a:t>
            </a:r>
            <a:r>
              <a:rPr sz="1800" dirty="0">
                <a:latin typeface="Times New Roman"/>
                <a:cs typeface="Times New Roman"/>
              </a:rPr>
              <a:t>minimal</a:t>
            </a:r>
            <a:r>
              <a:rPr sz="1800" spc="-5" dirty="0">
                <a:latin typeface="Times New Roman"/>
                <a:cs typeface="Times New Roman"/>
              </a:rPr>
              <a:t> </a:t>
            </a:r>
            <a:r>
              <a:rPr sz="1800" dirty="0">
                <a:latin typeface="Times New Roman"/>
                <a:cs typeface="Times New Roman"/>
              </a:rPr>
              <a:t>specializations</a:t>
            </a:r>
            <a:r>
              <a:rPr sz="1800" spc="-50" dirty="0">
                <a:latin typeface="Times New Roman"/>
                <a:cs typeface="Times New Roman"/>
              </a:rPr>
              <a:t> </a:t>
            </a:r>
            <a:r>
              <a:rPr sz="1800" dirty="0">
                <a:latin typeface="Times New Roman"/>
                <a:cs typeface="Times New Roman"/>
              </a:rPr>
              <a:t>h</a:t>
            </a:r>
            <a:r>
              <a:rPr sz="1800" spc="-25" dirty="0">
                <a:latin typeface="Times New Roman"/>
                <a:cs typeface="Times New Roman"/>
              </a:rPr>
              <a:t> </a:t>
            </a:r>
            <a:r>
              <a:rPr sz="1800" dirty="0">
                <a:latin typeface="Times New Roman"/>
                <a:cs typeface="Times New Roman"/>
              </a:rPr>
              <a:t>of</a:t>
            </a:r>
            <a:r>
              <a:rPr sz="1800" spc="-15" dirty="0">
                <a:latin typeface="Times New Roman"/>
                <a:cs typeface="Times New Roman"/>
              </a:rPr>
              <a:t> </a:t>
            </a:r>
            <a:r>
              <a:rPr sz="1800" dirty="0">
                <a:latin typeface="Times New Roman"/>
                <a:cs typeface="Times New Roman"/>
              </a:rPr>
              <a:t>g</a:t>
            </a:r>
            <a:r>
              <a:rPr sz="1800" spc="-25" dirty="0">
                <a:latin typeface="Times New Roman"/>
                <a:cs typeface="Times New Roman"/>
              </a:rPr>
              <a:t> </a:t>
            </a:r>
            <a:r>
              <a:rPr sz="1800" dirty="0">
                <a:latin typeface="Times New Roman"/>
                <a:cs typeface="Times New Roman"/>
              </a:rPr>
              <a:t>such</a:t>
            </a:r>
            <a:r>
              <a:rPr sz="1800" spc="-10" dirty="0">
                <a:latin typeface="Times New Roman"/>
                <a:cs typeface="Times New Roman"/>
              </a:rPr>
              <a:t> </a:t>
            </a:r>
            <a:r>
              <a:rPr sz="1800" spc="-20" dirty="0">
                <a:latin typeface="Times New Roman"/>
                <a:cs typeface="Times New Roman"/>
              </a:rPr>
              <a:t>that</a:t>
            </a:r>
            <a:endParaRPr sz="1800" dirty="0">
              <a:latin typeface="Times New Roman"/>
              <a:cs typeface="Times New Roman"/>
            </a:endParaRPr>
          </a:p>
          <a:p>
            <a:pPr marL="1446530" lvl="3" indent="-228600">
              <a:lnSpc>
                <a:spcPct val="100000"/>
              </a:lnSpc>
              <a:spcBef>
                <a:spcPts val="565"/>
              </a:spcBef>
              <a:buFont typeface="Arial MT"/>
              <a:buChar char="•"/>
              <a:tabLst>
                <a:tab pos="1446530" algn="l"/>
              </a:tabLst>
            </a:pPr>
            <a:r>
              <a:rPr sz="1800" dirty="0">
                <a:latin typeface="Times New Roman"/>
                <a:cs typeface="Times New Roman"/>
              </a:rPr>
              <a:t>h</a:t>
            </a:r>
            <a:r>
              <a:rPr sz="1800" spc="-25" dirty="0">
                <a:latin typeface="Times New Roman"/>
                <a:cs typeface="Times New Roman"/>
              </a:rPr>
              <a:t> </a:t>
            </a:r>
            <a:r>
              <a:rPr sz="1800" dirty="0">
                <a:latin typeface="Times New Roman"/>
                <a:cs typeface="Times New Roman"/>
              </a:rPr>
              <a:t>is</a:t>
            </a:r>
            <a:r>
              <a:rPr sz="1800" spc="-20" dirty="0">
                <a:latin typeface="Times New Roman"/>
                <a:cs typeface="Times New Roman"/>
              </a:rPr>
              <a:t> </a:t>
            </a:r>
            <a:r>
              <a:rPr sz="1800" dirty="0">
                <a:latin typeface="Times New Roman"/>
                <a:cs typeface="Times New Roman"/>
              </a:rPr>
              <a:t>consistent</a:t>
            </a:r>
            <a:r>
              <a:rPr sz="1800" spc="-25" dirty="0">
                <a:latin typeface="Times New Roman"/>
                <a:cs typeface="Times New Roman"/>
              </a:rPr>
              <a:t> </a:t>
            </a:r>
            <a:r>
              <a:rPr sz="1800" dirty="0">
                <a:latin typeface="Times New Roman"/>
                <a:cs typeface="Times New Roman"/>
              </a:rPr>
              <a:t>with</a:t>
            </a:r>
            <a:r>
              <a:rPr sz="1800" spc="-15" dirty="0">
                <a:latin typeface="Times New Roman"/>
                <a:cs typeface="Times New Roman"/>
              </a:rPr>
              <a:t> </a:t>
            </a:r>
            <a:r>
              <a:rPr sz="1800" dirty="0">
                <a:latin typeface="Times New Roman"/>
                <a:cs typeface="Times New Roman"/>
              </a:rPr>
              <a:t>d,</a:t>
            </a:r>
            <a:r>
              <a:rPr sz="1800" spc="-20" dirty="0">
                <a:latin typeface="Times New Roman"/>
                <a:cs typeface="Times New Roman"/>
              </a:rPr>
              <a:t> </a:t>
            </a:r>
            <a:r>
              <a:rPr sz="1800" dirty="0">
                <a:latin typeface="Times New Roman"/>
                <a:cs typeface="Times New Roman"/>
              </a:rPr>
              <a:t>and</a:t>
            </a:r>
            <a:r>
              <a:rPr sz="1800" spc="-15" dirty="0">
                <a:latin typeface="Times New Roman"/>
                <a:cs typeface="Times New Roman"/>
              </a:rPr>
              <a:t> </a:t>
            </a:r>
            <a:r>
              <a:rPr sz="1800" dirty="0">
                <a:latin typeface="Times New Roman"/>
                <a:cs typeface="Times New Roman"/>
              </a:rPr>
              <a:t>some</a:t>
            </a:r>
            <a:r>
              <a:rPr sz="1800" spc="-10" dirty="0">
                <a:latin typeface="Times New Roman"/>
                <a:cs typeface="Times New Roman"/>
              </a:rPr>
              <a:t> </a:t>
            </a:r>
            <a:r>
              <a:rPr sz="1800" dirty="0">
                <a:latin typeface="Times New Roman"/>
                <a:cs typeface="Times New Roman"/>
              </a:rPr>
              <a:t>member</a:t>
            </a:r>
            <a:r>
              <a:rPr sz="1800" spc="-10" dirty="0">
                <a:latin typeface="Times New Roman"/>
                <a:cs typeface="Times New Roman"/>
              </a:rPr>
              <a:t> </a:t>
            </a:r>
            <a:r>
              <a:rPr sz="1800" dirty="0">
                <a:latin typeface="Times New Roman"/>
                <a:cs typeface="Times New Roman"/>
              </a:rPr>
              <a:t>of</a:t>
            </a:r>
            <a:r>
              <a:rPr sz="1800" spc="-10" dirty="0">
                <a:latin typeface="Times New Roman"/>
                <a:cs typeface="Times New Roman"/>
              </a:rPr>
              <a:t> </a:t>
            </a:r>
            <a:r>
              <a:rPr sz="1800" dirty="0">
                <a:latin typeface="Times New Roman"/>
                <a:cs typeface="Times New Roman"/>
              </a:rPr>
              <a:t>S</a:t>
            </a:r>
            <a:r>
              <a:rPr sz="1800" spc="-15" dirty="0">
                <a:latin typeface="Times New Roman"/>
                <a:cs typeface="Times New Roman"/>
              </a:rPr>
              <a:t> </a:t>
            </a:r>
            <a:r>
              <a:rPr sz="1800" dirty="0">
                <a:latin typeface="Times New Roman"/>
                <a:cs typeface="Times New Roman"/>
              </a:rPr>
              <a:t>is</a:t>
            </a:r>
            <a:r>
              <a:rPr sz="1800" spc="-25" dirty="0">
                <a:latin typeface="Times New Roman"/>
                <a:cs typeface="Times New Roman"/>
              </a:rPr>
              <a:t> </a:t>
            </a:r>
            <a:r>
              <a:rPr sz="1800" dirty="0">
                <a:latin typeface="Times New Roman"/>
                <a:cs typeface="Times New Roman"/>
              </a:rPr>
              <a:t>more</a:t>
            </a:r>
            <a:r>
              <a:rPr sz="1800" spc="-10" dirty="0">
                <a:latin typeface="Times New Roman"/>
                <a:cs typeface="Times New Roman"/>
              </a:rPr>
              <a:t> </a:t>
            </a:r>
            <a:r>
              <a:rPr sz="1800" dirty="0">
                <a:latin typeface="Times New Roman"/>
                <a:cs typeface="Times New Roman"/>
              </a:rPr>
              <a:t>specific</a:t>
            </a:r>
            <a:r>
              <a:rPr sz="1800" spc="-30" dirty="0">
                <a:latin typeface="Times New Roman"/>
                <a:cs typeface="Times New Roman"/>
              </a:rPr>
              <a:t> </a:t>
            </a:r>
            <a:r>
              <a:rPr sz="1800" dirty="0">
                <a:latin typeface="Times New Roman"/>
                <a:cs typeface="Times New Roman"/>
              </a:rPr>
              <a:t>than</a:t>
            </a:r>
            <a:r>
              <a:rPr sz="1800" spc="-25" dirty="0">
                <a:latin typeface="Times New Roman"/>
                <a:cs typeface="Times New Roman"/>
              </a:rPr>
              <a:t> </a:t>
            </a:r>
            <a:r>
              <a:rPr sz="1800" spc="-50" dirty="0">
                <a:latin typeface="Times New Roman"/>
                <a:cs typeface="Times New Roman"/>
              </a:rPr>
              <a:t>h</a:t>
            </a:r>
            <a:endParaRPr sz="1800" dirty="0">
              <a:latin typeface="Times New Roman"/>
              <a:cs typeface="Times New Roman"/>
            </a:endParaRPr>
          </a:p>
          <a:p>
            <a:pPr marL="1002665" lvl="2" indent="-227965">
              <a:lnSpc>
                <a:spcPct val="100000"/>
              </a:lnSpc>
              <a:spcBef>
                <a:spcPts val="575"/>
              </a:spcBef>
              <a:buFont typeface="Arial MT"/>
              <a:buChar char="•"/>
              <a:tabLst>
                <a:tab pos="1002665" algn="l"/>
              </a:tabLst>
            </a:pPr>
            <a:r>
              <a:rPr sz="1800" dirty="0">
                <a:latin typeface="Times New Roman"/>
                <a:cs typeface="Times New Roman"/>
              </a:rPr>
              <a:t>Remove</a:t>
            </a:r>
            <a:r>
              <a:rPr sz="1800" spc="-15" dirty="0">
                <a:latin typeface="Times New Roman"/>
                <a:cs typeface="Times New Roman"/>
              </a:rPr>
              <a:t> </a:t>
            </a:r>
            <a:r>
              <a:rPr sz="1800" dirty="0">
                <a:latin typeface="Times New Roman"/>
                <a:cs typeface="Times New Roman"/>
              </a:rPr>
              <a:t>from</a:t>
            </a:r>
            <a:r>
              <a:rPr sz="1800" spc="-15" dirty="0">
                <a:latin typeface="Times New Roman"/>
                <a:cs typeface="Times New Roman"/>
              </a:rPr>
              <a:t> </a:t>
            </a:r>
            <a:r>
              <a:rPr sz="1800" dirty="0">
                <a:latin typeface="Times New Roman"/>
                <a:cs typeface="Times New Roman"/>
              </a:rPr>
              <a:t>G</a:t>
            </a:r>
            <a:r>
              <a:rPr sz="1800" spc="-25" dirty="0">
                <a:latin typeface="Times New Roman"/>
                <a:cs typeface="Times New Roman"/>
              </a:rPr>
              <a:t> </a:t>
            </a:r>
            <a:r>
              <a:rPr sz="1800" dirty="0">
                <a:latin typeface="Times New Roman"/>
                <a:cs typeface="Times New Roman"/>
              </a:rPr>
              <a:t>any</a:t>
            </a:r>
            <a:r>
              <a:rPr sz="1800" spc="-5" dirty="0">
                <a:latin typeface="Times New Roman"/>
                <a:cs typeface="Times New Roman"/>
              </a:rPr>
              <a:t> </a:t>
            </a:r>
            <a:r>
              <a:rPr sz="1800" dirty="0">
                <a:latin typeface="Times New Roman"/>
                <a:cs typeface="Times New Roman"/>
              </a:rPr>
              <a:t>hypothesis</a:t>
            </a:r>
            <a:r>
              <a:rPr sz="1800" spc="-50" dirty="0">
                <a:latin typeface="Times New Roman"/>
                <a:cs typeface="Times New Roman"/>
              </a:rPr>
              <a:t> </a:t>
            </a:r>
            <a:r>
              <a:rPr sz="1800" dirty="0">
                <a:latin typeface="Times New Roman"/>
                <a:cs typeface="Times New Roman"/>
              </a:rPr>
              <a:t>that</a:t>
            </a:r>
            <a:r>
              <a:rPr sz="1800" spc="-25" dirty="0">
                <a:latin typeface="Times New Roman"/>
                <a:cs typeface="Times New Roman"/>
              </a:rPr>
              <a:t> </a:t>
            </a:r>
            <a:r>
              <a:rPr sz="1800" dirty="0">
                <a:latin typeface="Times New Roman"/>
                <a:cs typeface="Times New Roman"/>
              </a:rPr>
              <a:t>is</a:t>
            </a:r>
            <a:r>
              <a:rPr sz="1800" spc="-15" dirty="0">
                <a:latin typeface="Times New Roman"/>
                <a:cs typeface="Times New Roman"/>
              </a:rPr>
              <a:t> </a:t>
            </a:r>
            <a:r>
              <a:rPr sz="1800" dirty="0">
                <a:latin typeface="Times New Roman"/>
                <a:cs typeface="Times New Roman"/>
              </a:rPr>
              <a:t>less</a:t>
            </a:r>
            <a:r>
              <a:rPr sz="1800" spc="-25" dirty="0">
                <a:latin typeface="Times New Roman"/>
                <a:cs typeface="Times New Roman"/>
              </a:rPr>
              <a:t> </a:t>
            </a:r>
            <a:r>
              <a:rPr sz="1800" dirty="0">
                <a:latin typeface="Times New Roman"/>
                <a:cs typeface="Times New Roman"/>
              </a:rPr>
              <a:t>general</a:t>
            </a:r>
            <a:r>
              <a:rPr sz="1800" spc="-10" dirty="0">
                <a:latin typeface="Times New Roman"/>
                <a:cs typeface="Times New Roman"/>
              </a:rPr>
              <a:t> </a:t>
            </a:r>
            <a:r>
              <a:rPr sz="1800" dirty="0">
                <a:latin typeface="Times New Roman"/>
                <a:cs typeface="Times New Roman"/>
              </a:rPr>
              <a:t>than</a:t>
            </a:r>
            <a:r>
              <a:rPr sz="1800" spc="-35" dirty="0">
                <a:latin typeface="Times New Roman"/>
                <a:cs typeface="Times New Roman"/>
              </a:rPr>
              <a:t> </a:t>
            </a:r>
            <a:r>
              <a:rPr sz="1800" dirty="0">
                <a:latin typeface="Times New Roman"/>
                <a:cs typeface="Times New Roman"/>
              </a:rPr>
              <a:t>another</a:t>
            </a:r>
            <a:r>
              <a:rPr sz="1800" spc="-20" dirty="0">
                <a:latin typeface="Times New Roman"/>
                <a:cs typeface="Times New Roman"/>
              </a:rPr>
              <a:t> </a:t>
            </a:r>
            <a:r>
              <a:rPr sz="1800" dirty="0">
                <a:latin typeface="Times New Roman"/>
                <a:cs typeface="Times New Roman"/>
              </a:rPr>
              <a:t>hypothesis</a:t>
            </a:r>
            <a:r>
              <a:rPr sz="1800" spc="-45" dirty="0">
                <a:latin typeface="Times New Roman"/>
                <a:cs typeface="Times New Roman"/>
              </a:rPr>
              <a:t> </a:t>
            </a:r>
            <a:r>
              <a:rPr sz="1800" dirty="0">
                <a:latin typeface="Times New Roman"/>
                <a:cs typeface="Times New Roman"/>
              </a:rPr>
              <a:t>in</a:t>
            </a:r>
            <a:r>
              <a:rPr sz="1800" spc="-15" dirty="0">
                <a:latin typeface="Times New Roman"/>
                <a:cs typeface="Times New Roman"/>
              </a:rPr>
              <a:t> </a:t>
            </a:r>
            <a:r>
              <a:rPr sz="1800" spc="-50" dirty="0">
                <a:latin typeface="Times New Roman"/>
                <a:cs typeface="Times New Roman"/>
              </a:rPr>
              <a:t>G</a:t>
            </a:r>
            <a:endParaRPr sz="1800" dirty="0">
              <a:latin typeface="Times New Roman"/>
              <a:cs typeface="Times New Roman"/>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79</a:t>
            </a:fld>
            <a:endParaRPr spc="-25" dirty="0"/>
          </a:p>
        </p:txBody>
      </p:sp>
      <p:sp>
        <p:nvSpPr>
          <p:cNvPr id="2" name="object 2"/>
          <p:cNvSpPr txBox="1">
            <a:spLocks noGrp="1"/>
          </p:cNvSpPr>
          <p:nvPr>
            <p:ph type="title"/>
          </p:nvPr>
        </p:nvSpPr>
        <p:spPr>
          <a:xfrm>
            <a:off x="4197226" y="243656"/>
            <a:ext cx="3935729" cy="514350"/>
          </a:xfrm>
          <a:prstGeom prst="rect">
            <a:avLst/>
          </a:prstGeom>
        </p:spPr>
        <p:txBody>
          <a:bodyPr vert="horz" wrap="square" lIns="0" tIns="13335" rIns="0" bIns="0" rtlCol="0">
            <a:spAutoFit/>
          </a:bodyPr>
          <a:lstStyle/>
          <a:p>
            <a:pPr marL="12700">
              <a:lnSpc>
                <a:spcPct val="100000"/>
              </a:lnSpc>
              <a:spcBef>
                <a:spcPts val="105"/>
              </a:spcBef>
            </a:pPr>
            <a:r>
              <a:rPr sz="3200" b="0" dirty="0">
                <a:latin typeface="Times New Roman"/>
                <a:cs typeface="Times New Roman"/>
              </a:rPr>
              <a:t>An</a:t>
            </a:r>
            <a:r>
              <a:rPr sz="3200" b="0" spc="-5" dirty="0">
                <a:latin typeface="Times New Roman"/>
                <a:cs typeface="Times New Roman"/>
              </a:rPr>
              <a:t> </a:t>
            </a:r>
            <a:r>
              <a:rPr sz="3200" b="0" dirty="0">
                <a:latin typeface="Times New Roman"/>
                <a:cs typeface="Times New Roman"/>
              </a:rPr>
              <a:t>Illustrative</a:t>
            </a:r>
            <a:r>
              <a:rPr sz="3200" b="0" spc="-35" dirty="0">
                <a:latin typeface="Times New Roman"/>
                <a:cs typeface="Times New Roman"/>
              </a:rPr>
              <a:t> </a:t>
            </a:r>
            <a:r>
              <a:rPr sz="3200" b="0" spc="-10" dirty="0">
                <a:latin typeface="Times New Roman"/>
                <a:cs typeface="Times New Roman"/>
              </a:rPr>
              <a:t>Example</a:t>
            </a:r>
            <a:endParaRPr sz="3200">
              <a:latin typeface="Times New Roman"/>
              <a:cs typeface="Times New Roman"/>
            </a:endParaRPr>
          </a:p>
        </p:txBody>
      </p:sp>
      <p:sp>
        <p:nvSpPr>
          <p:cNvPr id="3" name="object 3"/>
          <p:cNvSpPr txBox="1"/>
          <p:nvPr/>
        </p:nvSpPr>
        <p:spPr>
          <a:xfrm>
            <a:off x="933514" y="824867"/>
            <a:ext cx="10463530" cy="720725"/>
          </a:xfrm>
          <a:prstGeom prst="rect">
            <a:avLst/>
          </a:prstGeom>
        </p:spPr>
        <p:txBody>
          <a:bodyPr vert="horz" wrap="square" lIns="0" tIns="53975" rIns="0" bIns="0" rtlCol="0">
            <a:spAutoFit/>
          </a:bodyPr>
          <a:lstStyle/>
          <a:p>
            <a:pPr marL="25400" marR="17780">
              <a:lnSpc>
                <a:spcPts val="2590"/>
              </a:lnSpc>
              <a:spcBef>
                <a:spcPts val="425"/>
              </a:spcBef>
              <a:tabLst>
                <a:tab pos="643890" algn="l"/>
                <a:tab pos="1938020" algn="l"/>
                <a:tab pos="2538730" algn="l"/>
                <a:tab pos="3053715" algn="l"/>
                <a:tab pos="3689350" algn="l"/>
                <a:tab pos="5046980" algn="l"/>
                <a:tab pos="5427980" algn="l"/>
                <a:tab pos="5894705" algn="l"/>
                <a:tab pos="6478270" algn="l"/>
                <a:tab pos="6969125" algn="l"/>
                <a:tab pos="7486015" algn="l"/>
                <a:tab pos="8221980" algn="l"/>
                <a:tab pos="9261475" algn="l"/>
                <a:tab pos="9846945" algn="l"/>
              </a:tabLst>
            </a:pP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boundary</a:t>
            </a:r>
            <a:r>
              <a:rPr sz="2400" dirty="0">
                <a:latin typeface="Times New Roman"/>
                <a:cs typeface="Times New Roman"/>
              </a:rPr>
              <a:t>	</a:t>
            </a:r>
            <a:r>
              <a:rPr sz="2400" spc="-20" dirty="0">
                <a:latin typeface="Times New Roman"/>
                <a:cs typeface="Times New Roman"/>
              </a:rPr>
              <a:t>sets</a:t>
            </a:r>
            <a:r>
              <a:rPr sz="2400" dirty="0">
                <a:latin typeface="Times New Roman"/>
                <a:cs typeface="Times New Roman"/>
              </a:rPr>
              <a:t>	</a:t>
            </a:r>
            <a:r>
              <a:rPr sz="2400" spc="-25" dirty="0">
                <a:latin typeface="Times New Roman"/>
                <a:cs typeface="Times New Roman"/>
              </a:rPr>
              <a:t>are</a:t>
            </a:r>
            <a:r>
              <a:rPr sz="2400" dirty="0">
                <a:latin typeface="Times New Roman"/>
                <a:cs typeface="Times New Roman"/>
              </a:rPr>
              <a:t>	</a:t>
            </a:r>
            <a:r>
              <a:rPr sz="2400" spc="-20" dirty="0">
                <a:latin typeface="Times New Roman"/>
                <a:cs typeface="Times New Roman"/>
              </a:rPr>
              <a:t>first</a:t>
            </a:r>
            <a:r>
              <a:rPr sz="2400" dirty="0">
                <a:latin typeface="Times New Roman"/>
                <a:cs typeface="Times New Roman"/>
              </a:rPr>
              <a:t>	</a:t>
            </a:r>
            <a:r>
              <a:rPr sz="2400" spc="-10" dirty="0">
                <a:latin typeface="Times New Roman"/>
                <a:cs typeface="Times New Roman"/>
              </a:rPr>
              <a:t>initialized</a:t>
            </a:r>
            <a:r>
              <a:rPr sz="2400" dirty="0">
                <a:latin typeface="Times New Roman"/>
                <a:cs typeface="Times New Roman"/>
              </a:rPr>
              <a:t>	</a:t>
            </a:r>
            <a:r>
              <a:rPr sz="2400" spc="-25" dirty="0">
                <a:latin typeface="Times New Roman"/>
                <a:cs typeface="Times New Roman"/>
              </a:rPr>
              <a:t>to</a:t>
            </a:r>
            <a:r>
              <a:rPr sz="2400" dirty="0">
                <a:latin typeface="Times New Roman"/>
                <a:cs typeface="Times New Roman"/>
              </a:rPr>
              <a:t>	</a:t>
            </a:r>
            <a:r>
              <a:rPr sz="2400" spc="-25" dirty="0">
                <a:latin typeface="Times New Roman"/>
                <a:cs typeface="Times New Roman"/>
              </a:rPr>
              <a:t>G</a:t>
            </a:r>
            <a:r>
              <a:rPr sz="2400" spc="-37" baseline="-20833" dirty="0">
                <a:latin typeface="Times New Roman"/>
                <a:cs typeface="Times New Roman"/>
              </a:rPr>
              <a:t>o</a:t>
            </a:r>
            <a:r>
              <a:rPr sz="2400" baseline="-20833" dirty="0">
                <a:latin typeface="Times New Roman"/>
                <a:cs typeface="Times New Roman"/>
              </a:rPr>
              <a:t>	</a:t>
            </a:r>
            <a:r>
              <a:rPr sz="2400" spc="-25" dirty="0">
                <a:latin typeface="Times New Roman"/>
                <a:cs typeface="Times New Roman"/>
              </a:rPr>
              <a:t>and</a:t>
            </a:r>
            <a:r>
              <a:rPr sz="2400" dirty="0">
                <a:latin typeface="Times New Roman"/>
                <a:cs typeface="Times New Roman"/>
              </a:rPr>
              <a:t>	</a:t>
            </a:r>
            <a:r>
              <a:rPr sz="2400" spc="-25" dirty="0">
                <a:latin typeface="Times New Roman"/>
                <a:cs typeface="Times New Roman"/>
              </a:rPr>
              <a:t>S</a:t>
            </a:r>
            <a:r>
              <a:rPr sz="2400" spc="-37" baseline="-20833" dirty="0">
                <a:latin typeface="Times New Roman"/>
                <a:cs typeface="Times New Roman"/>
              </a:rPr>
              <a:t>o</a:t>
            </a:r>
            <a:r>
              <a:rPr sz="2400" spc="-25" dirty="0">
                <a:latin typeface="Times New Roman"/>
                <a:cs typeface="Times New Roman"/>
              </a:rPr>
              <a:t>,</a:t>
            </a:r>
            <a:r>
              <a:rPr sz="2400" dirty="0">
                <a:latin typeface="Times New Roman"/>
                <a:cs typeface="Times New Roman"/>
              </a:rPr>
              <a:t>	</a:t>
            </a:r>
            <a:r>
              <a:rPr sz="2400" spc="-25" dirty="0">
                <a:latin typeface="Times New Roman"/>
                <a:cs typeface="Times New Roman"/>
              </a:rPr>
              <a:t>the</a:t>
            </a:r>
            <a:r>
              <a:rPr sz="2400" dirty="0">
                <a:latin typeface="Times New Roman"/>
                <a:cs typeface="Times New Roman"/>
              </a:rPr>
              <a:t>	</a:t>
            </a:r>
            <a:r>
              <a:rPr sz="2400" spc="-20" dirty="0">
                <a:latin typeface="Times New Roman"/>
                <a:cs typeface="Times New Roman"/>
              </a:rPr>
              <a:t>most</a:t>
            </a:r>
            <a:r>
              <a:rPr sz="2400" dirty="0">
                <a:latin typeface="Times New Roman"/>
                <a:cs typeface="Times New Roman"/>
              </a:rPr>
              <a:t>	</a:t>
            </a:r>
            <a:r>
              <a:rPr sz="2400" spc="-10" dirty="0">
                <a:latin typeface="Times New Roman"/>
                <a:cs typeface="Times New Roman"/>
              </a:rPr>
              <a:t>general</a:t>
            </a:r>
            <a:r>
              <a:rPr sz="2400" dirty="0">
                <a:latin typeface="Times New Roman"/>
                <a:cs typeface="Times New Roman"/>
              </a:rPr>
              <a:t>	</a:t>
            </a:r>
            <a:r>
              <a:rPr sz="2400" spc="-25" dirty="0">
                <a:latin typeface="Times New Roman"/>
                <a:cs typeface="Times New Roman"/>
              </a:rPr>
              <a:t>and</a:t>
            </a:r>
            <a:r>
              <a:rPr sz="2400" dirty="0">
                <a:latin typeface="Times New Roman"/>
                <a:cs typeface="Times New Roman"/>
              </a:rPr>
              <a:t>	</a:t>
            </a:r>
            <a:r>
              <a:rPr sz="2400" spc="-20" dirty="0">
                <a:latin typeface="Times New Roman"/>
                <a:cs typeface="Times New Roman"/>
              </a:rPr>
              <a:t>most </a:t>
            </a:r>
            <a:r>
              <a:rPr sz="2400" dirty="0">
                <a:latin typeface="Times New Roman"/>
                <a:cs typeface="Times New Roman"/>
              </a:rPr>
              <a:t>specific</a:t>
            </a:r>
            <a:r>
              <a:rPr sz="2400" spc="-35" dirty="0">
                <a:latin typeface="Times New Roman"/>
                <a:cs typeface="Times New Roman"/>
              </a:rPr>
              <a:t> </a:t>
            </a:r>
            <a:r>
              <a:rPr sz="2400" dirty="0">
                <a:latin typeface="Times New Roman"/>
                <a:cs typeface="Times New Roman"/>
              </a:rPr>
              <a:t>hypotheses</a:t>
            </a:r>
            <a:r>
              <a:rPr sz="2400" spc="-25" dirty="0">
                <a:latin typeface="Times New Roman"/>
                <a:cs typeface="Times New Roman"/>
              </a:rPr>
              <a:t> </a:t>
            </a:r>
            <a:r>
              <a:rPr sz="2400" dirty="0">
                <a:latin typeface="Times New Roman"/>
                <a:cs typeface="Times New Roman"/>
              </a:rPr>
              <a:t>in</a:t>
            </a:r>
            <a:r>
              <a:rPr sz="2400" spc="-5" dirty="0">
                <a:latin typeface="Times New Roman"/>
                <a:cs typeface="Times New Roman"/>
              </a:rPr>
              <a:t> </a:t>
            </a:r>
            <a:r>
              <a:rPr sz="2400" spc="-25" dirty="0">
                <a:latin typeface="Times New Roman"/>
                <a:cs typeface="Times New Roman"/>
              </a:rPr>
              <a:t>H.</a:t>
            </a:r>
            <a:endParaRPr sz="2400">
              <a:latin typeface="Times New Roman"/>
              <a:cs typeface="Times New Roman"/>
            </a:endParaRPr>
          </a:p>
        </p:txBody>
      </p:sp>
      <p:sp>
        <p:nvSpPr>
          <p:cNvPr id="4" name="object 4"/>
          <p:cNvSpPr txBox="1"/>
          <p:nvPr/>
        </p:nvSpPr>
        <p:spPr>
          <a:xfrm>
            <a:off x="4831841" y="2105406"/>
            <a:ext cx="2667000" cy="462280"/>
          </a:xfrm>
          <a:prstGeom prst="rect">
            <a:avLst/>
          </a:prstGeom>
          <a:ln w="28955">
            <a:solidFill>
              <a:srgbClr val="000000"/>
            </a:solidFill>
          </a:ln>
        </p:spPr>
        <p:txBody>
          <a:bodyPr vert="horz" wrap="square" lIns="0" tIns="30480" rIns="0" bIns="0" rtlCol="0">
            <a:spAutoFit/>
          </a:bodyPr>
          <a:lstStyle/>
          <a:p>
            <a:pPr marL="102870">
              <a:lnSpc>
                <a:spcPct val="100000"/>
              </a:lnSpc>
              <a:spcBef>
                <a:spcPts val="240"/>
              </a:spcBef>
            </a:pPr>
            <a:r>
              <a:rPr sz="2400" dirty="0">
                <a:latin typeface="Symbol"/>
                <a:cs typeface="Symbol"/>
              </a:rPr>
              <a:t></a:t>
            </a:r>
            <a:r>
              <a:rPr sz="2400" dirty="0">
                <a:latin typeface="Segoe UI Symbol"/>
                <a:cs typeface="Segoe UI Symbol"/>
              </a:rPr>
              <a:t>,</a:t>
            </a:r>
            <a:r>
              <a:rPr sz="2400" spc="45" dirty="0">
                <a:latin typeface="Times New Roman"/>
                <a:cs typeface="Times New Roman"/>
              </a:rPr>
              <a:t> </a:t>
            </a:r>
            <a:r>
              <a:rPr sz="2400" dirty="0">
                <a:latin typeface="Symbol"/>
                <a:cs typeface="Symbol"/>
              </a:rPr>
              <a:t></a:t>
            </a:r>
            <a:r>
              <a:rPr sz="2400" dirty="0">
                <a:latin typeface="Segoe UI Symbol"/>
                <a:cs typeface="Segoe UI Symbol"/>
              </a:rPr>
              <a:t>,</a:t>
            </a:r>
            <a:r>
              <a:rPr sz="2400" spc="60" dirty="0">
                <a:latin typeface="Times New Roman"/>
                <a:cs typeface="Times New Roman"/>
              </a:rPr>
              <a:t> </a:t>
            </a:r>
            <a:r>
              <a:rPr sz="2400" dirty="0">
                <a:latin typeface="Symbol"/>
                <a:cs typeface="Symbol"/>
              </a:rPr>
              <a:t></a:t>
            </a:r>
            <a:r>
              <a:rPr sz="2400" dirty="0">
                <a:latin typeface="Segoe UI Symbol"/>
                <a:cs typeface="Segoe UI Symbol"/>
              </a:rPr>
              <a:t>,</a:t>
            </a:r>
            <a:r>
              <a:rPr sz="2400" spc="50" dirty="0">
                <a:latin typeface="Times New Roman"/>
                <a:cs typeface="Times New Roman"/>
              </a:rPr>
              <a:t> </a:t>
            </a:r>
            <a:r>
              <a:rPr sz="2400" dirty="0">
                <a:latin typeface="Symbol"/>
                <a:cs typeface="Symbol"/>
              </a:rPr>
              <a:t></a:t>
            </a:r>
            <a:r>
              <a:rPr sz="2400" dirty="0">
                <a:latin typeface="Segoe UI Symbol"/>
                <a:cs typeface="Segoe UI Symbol"/>
              </a:rPr>
              <a:t>,</a:t>
            </a:r>
            <a:r>
              <a:rPr sz="2400" spc="60" dirty="0">
                <a:latin typeface="Times New Roman"/>
                <a:cs typeface="Times New Roman"/>
              </a:rPr>
              <a:t> </a:t>
            </a:r>
            <a:r>
              <a:rPr sz="2400" dirty="0">
                <a:latin typeface="Symbol"/>
                <a:cs typeface="Symbol"/>
              </a:rPr>
              <a:t></a:t>
            </a:r>
            <a:r>
              <a:rPr sz="2400" dirty="0">
                <a:latin typeface="Segoe UI Symbol"/>
                <a:cs typeface="Segoe UI Symbol"/>
              </a:rPr>
              <a:t>,</a:t>
            </a:r>
            <a:r>
              <a:rPr sz="2400" spc="45" dirty="0">
                <a:latin typeface="Times New Roman"/>
                <a:cs typeface="Times New Roman"/>
              </a:rPr>
              <a:t> </a:t>
            </a:r>
            <a:r>
              <a:rPr sz="2400" spc="-25" dirty="0">
                <a:latin typeface="Symbol"/>
                <a:cs typeface="Symbol"/>
              </a:rPr>
              <a:t></a:t>
            </a:r>
            <a:endParaRPr sz="2400">
              <a:latin typeface="Symbol"/>
              <a:cs typeface="Symbol"/>
            </a:endParaRPr>
          </a:p>
        </p:txBody>
      </p:sp>
      <p:sp>
        <p:nvSpPr>
          <p:cNvPr id="5" name="object 5"/>
          <p:cNvSpPr txBox="1"/>
          <p:nvPr/>
        </p:nvSpPr>
        <p:spPr>
          <a:xfrm>
            <a:off x="3290077" y="2129405"/>
            <a:ext cx="339725" cy="330835"/>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S</a:t>
            </a:r>
            <a:r>
              <a:rPr sz="1950" b="1" spc="-37" baseline="-21367" dirty="0">
                <a:latin typeface="Arial"/>
                <a:cs typeface="Arial"/>
              </a:rPr>
              <a:t>0</a:t>
            </a:r>
            <a:endParaRPr sz="1950" baseline="-21367">
              <a:latin typeface="Arial"/>
              <a:cs typeface="Arial"/>
            </a:endParaRPr>
          </a:p>
        </p:txBody>
      </p:sp>
      <p:sp>
        <p:nvSpPr>
          <p:cNvPr id="6" name="object 6"/>
          <p:cNvSpPr txBox="1"/>
          <p:nvPr/>
        </p:nvSpPr>
        <p:spPr>
          <a:xfrm>
            <a:off x="4831841" y="4720590"/>
            <a:ext cx="2662555" cy="462280"/>
          </a:xfrm>
          <a:prstGeom prst="rect">
            <a:avLst/>
          </a:prstGeom>
          <a:ln w="28955">
            <a:solidFill>
              <a:srgbClr val="000000"/>
            </a:solidFill>
          </a:ln>
        </p:spPr>
        <p:txBody>
          <a:bodyPr vert="horz" wrap="square" lIns="0" tIns="30480" rIns="0" bIns="0" rtlCol="0">
            <a:spAutoFit/>
          </a:bodyPr>
          <a:lstStyle/>
          <a:p>
            <a:pPr marL="290195">
              <a:lnSpc>
                <a:spcPct val="100000"/>
              </a:lnSpc>
              <a:spcBef>
                <a:spcPts val="240"/>
              </a:spcBef>
              <a:tabLst>
                <a:tab pos="742950" algn="l"/>
                <a:tab pos="1094740" algn="l"/>
                <a:tab pos="1446530" algn="l"/>
                <a:tab pos="1798955" algn="l"/>
                <a:tab pos="2152015" algn="l"/>
              </a:tabLst>
            </a:pPr>
            <a:r>
              <a:rPr sz="2400" spc="-25" dirty="0">
                <a:latin typeface="Symbol"/>
                <a:cs typeface="Symbol"/>
              </a:rPr>
              <a:t></a:t>
            </a:r>
            <a:r>
              <a:rPr sz="2400" spc="-25" dirty="0">
                <a:latin typeface="Segoe UI Symbol"/>
                <a:cs typeface="Segoe UI Symbol"/>
              </a:rPr>
              <a:t>?,</a:t>
            </a:r>
            <a:r>
              <a:rPr sz="2400" dirty="0">
                <a:latin typeface="Times New Roman"/>
                <a:cs typeface="Times New Roman"/>
              </a:rPr>
              <a:t>	</a:t>
            </a:r>
            <a:r>
              <a:rPr sz="2400" spc="-25" dirty="0">
                <a:latin typeface="Segoe UI Symbol"/>
                <a:cs typeface="Segoe UI Symbol"/>
              </a:rPr>
              <a:t>?,</a:t>
            </a:r>
            <a:r>
              <a:rPr sz="2400" dirty="0">
                <a:latin typeface="Times New Roman"/>
                <a:cs typeface="Times New Roman"/>
              </a:rPr>
              <a:t>	</a:t>
            </a:r>
            <a:r>
              <a:rPr sz="2400" spc="-25" dirty="0">
                <a:latin typeface="Segoe UI Symbol"/>
                <a:cs typeface="Segoe UI Symbol"/>
              </a:rPr>
              <a:t>?,</a:t>
            </a:r>
            <a:r>
              <a:rPr sz="2400" dirty="0">
                <a:latin typeface="Times New Roman"/>
                <a:cs typeface="Times New Roman"/>
              </a:rPr>
              <a:t>	</a:t>
            </a:r>
            <a:r>
              <a:rPr sz="2400" spc="-25" dirty="0">
                <a:latin typeface="Segoe UI Symbol"/>
                <a:cs typeface="Segoe UI Symbol"/>
              </a:rPr>
              <a:t>?,</a:t>
            </a:r>
            <a:r>
              <a:rPr sz="2400" dirty="0">
                <a:latin typeface="Times New Roman"/>
                <a:cs typeface="Times New Roman"/>
              </a:rPr>
              <a:t>	</a:t>
            </a:r>
            <a:r>
              <a:rPr sz="2400" spc="-25" dirty="0">
                <a:latin typeface="Segoe UI Symbol"/>
                <a:cs typeface="Segoe UI Symbol"/>
              </a:rPr>
              <a:t>?,</a:t>
            </a:r>
            <a:r>
              <a:rPr sz="2400" dirty="0">
                <a:latin typeface="Times New Roman"/>
                <a:cs typeface="Times New Roman"/>
              </a:rPr>
              <a:t>	</a:t>
            </a:r>
            <a:r>
              <a:rPr sz="2400" spc="-25" dirty="0">
                <a:latin typeface="Segoe UI Symbol"/>
                <a:cs typeface="Segoe UI Symbol"/>
              </a:rPr>
              <a:t>?</a:t>
            </a:r>
            <a:r>
              <a:rPr sz="2400" spc="-25" dirty="0">
                <a:latin typeface="Symbol"/>
                <a:cs typeface="Symbol"/>
              </a:rPr>
              <a:t></a:t>
            </a:r>
            <a:endParaRPr sz="2400">
              <a:latin typeface="Symbol"/>
              <a:cs typeface="Symbol"/>
            </a:endParaRPr>
          </a:p>
        </p:txBody>
      </p:sp>
      <p:sp>
        <p:nvSpPr>
          <p:cNvPr id="7" name="object 7"/>
          <p:cNvSpPr txBox="1"/>
          <p:nvPr/>
        </p:nvSpPr>
        <p:spPr>
          <a:xfrm>
            <a:off x="3299716" y="4833364"/>
            <a:ext cx="368935" cy="330835"/>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G</a:t>
            </a:r>
            <a:r>
              <a:rPr sz="1950" b="1" spc="-37" baseline="-21367" dirty="0">
                <a:latin typeface="Arial"/>
                <a:cs typeface="Arial"/>
              </a:rPr>
              <a:t>0</a:t>
            </a:r>
            <a:endParaRPr sz="1950" baseline="-21367">
              <a:latin typeface="Arial"/>
              <a:cs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292601" y="2878074"/>
            <a:ext cx="5486400" cy="462280"/>
          </a:xfrm>
          <a:prstGeom prst="rect">
            <a:avLst/>
          </a:prstGeom>
          <a:ln w="28955">
            <a:solidFill>
              <a:srgbClr val="000000"/>
            </a:solidFill>
          </a:ln>
        </p:spPr>
        <p:txBody>
          <a:bodyPr vert="horz" wrap="square" lIns="0" tIns="36195" rIns="0" bIns="0" rtlCol="0">
            <a:spAutoFit/>
          </a:bodyPr>
          <a:lstStyle/>
          <a:p>
            <a:pPr marL="424815">
              <a:lnSpc>
                <a:spcPct val="100000"/>
              </a:lnSpc>
              <a:spcBef>
                <a:spcPts val="285"/>
              </a:spcBef>
            </a:pPr>
            <a:r>
              <a:rPr sz="2400" spc="-10" dirty="0">
                <a:latin typeface="Symbol"/>
                <a:cs typeface="Symbol"/>
              </a:rPr>
              <a:t></a:t>
            </a:r>
            <a:r>
              <a:rPr sz="2000" i="1" spc="-10" dirty="0">
                <a:latin typeface="Times New Roman"/>
                <a:cs typeface="Times New Roman"/>
              </a:rPr>
              <a:t>Sunny,</a:t>
            </a:r>
            <a:r>
              <a:rPr sz="2000" i="1" spc="-85" dirty="0">
                <a:latin typeface="Times New Roman"/>
                <a:cs typeface="Times New Roman"/>
              </a:rPr>
              <a:t> </a:t>
            </a:r>
            <a:r>
              <a:rPr sz="2000" i="1" spc="-25" dirty="0">
                <a:latin typeface="Times New Roman"/>
                <a:cs typeface="Times New Roman"/>
              </a:rPr>
              <a:t>Warm,</a:t>
            </a:r>
            <a:r>
              <a:rPr sz="2000" i="1" spc="-70" dirty="0">
                <a:latin typeface="Times New Roman"/>
                <a:cs typeface="Times New Roman"/>
              </a:rPr>
              <a:t> </a:t>
            </a:r>
            <a:r>
              <a:rPr sz="2000" i="1" dirty="0">
                <a:latin typeface="Times New Roman"/>
                <a:cs typeface="Times New Roman"/>
              </a:rPr>
              <a:t>Normal,</a:t>
            </a:r>
            <a:r>
              <a:rPr sz="2000" i="1" spc="-65" dirty="0">
                <a:latin typeface="Times New Roman"/>
                <a:cs typeface="Times New Roman"/>
              </a:rPr>
              <a:t> </a:t>
            </a:r>
            <a:r>
              <a:rPr sz="2000" i="1" dirty="0">
                <a:latin typeface="Times New Roman"/>
                <a:cs typeface="Times New Roman"/>
              </a:rPr>
              <a:t>Strong,</a:t>
            </a:r>
            <a:r>
              <a:rPr sz="2000" i="1" spc="-85" dirty="0">
                <a:latin typeface="Times New Roman"/>
                <a:cs typeface="Times New Roman"/>
              </a:rPr>
              <a:t> </a:t>
            </a:r>
            <a:r>
              <a:rPr sz="2000" i="1" spc="-30" dirty="0">
                <a:latin typeface="Times New Roman"/>
                <a:cs typeface="Times New Roman"/>
              </a:rPr>
              <a:t>Warm,</a:t>
            </a:r>
            <a:r>
              <a:rPr sz="2000" i="1" spc="-65" dirty="0">
                <a:latin typeface="Times New Roman"/>
                <a:cs typeface="Times New Roman"/>
              </a:rPr>
              <a:t> </a:t>
            </a:r>
            <a:r>
              <a:rPr sz="2000" i="1" spc="-10" dirty="0">
                <a:latin typeface="Times New Roman"/>
                <a:cs typeface="Times New Roman"/>
              </a:rPr>
              <a:t>Same</a:t>
            </a:r>
            <a:r>
              <a:rPr sz="2400" spc="-10" dirty="0">
                <a:latin typeface="Symbol"/>
                <a:cs typeface="Symbol"/>
              </a:rPr>
              <a:t></a:t>
            </a:r>
            <a:endParaRPr sz="2400">
              <a:latin typeface="Symbol"/>
              <a:cs typeface="Symbol"/>
            </a:endParaRPr>
          </a:p>
        </p:txBody>
      </p:sp>
      <p:sp>
        <p:nvSpPr>
          <p:cNvPr id="3" name="object 3"/>
          <p:cNvSpPr txBox="1"/>
          <p:nvPr/>
        </p:nvSpPr>
        <p:spPr>
          <a:xfrm>
            <a:off x="2454911" y="2903344"/>
            <a:ext cx="339725" cy="330835"/>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S</a:t>
            </a:r>
            <a:r>
              <a:rPr sz="1950" b="1" spc="-37" baseline="-21367" dirty="0">
                <a:latin typeface="Arial"/>
                <a:cs typeface="Arial"/>
              </a:rPr>
              <a:t>1</a:t>
            </a:r>
            <a:endParaRPr sz="1950" baseline="-21367">
              <a:latin typeface="Arial"/>
              <a:cs typeface="Arial"/>
            </a:endParaRPr>
          </a:p>
        </p:txBody>
      </p:sp>
      <p:sp>
        <p:nvSpPr>
          <p:cNvPr id="4" name="object 4"/>
          <p:cNvSpPr/>
          <p:nvPr/>
        </p:nvSpPr>
        <p:spPr>
          <a:xfrm>
            <a:off x="5980176" y="2420117"/>
            <a:ext cx="76200" cy="457200"/>
          </a:xfrm>
          <a:custGeom>
            <a:avLst/>
            <a:gdLst/>
            <a:ahLst/>
            <a:cxnLst/>
            <a:rect l="l" t="t" r="r" b="b"/>
            <a:pathLst>
              <a:path w="76200" h="457200">
                <a:moveTo>
                  <a:pt x="31747" y="380993"/>
                </a:moveTo>
                <a:lnTo>
                  <a:pt x="0" y="380993"/>
                </a:lnTo>
                <a:lnTo>
                  <a:pt x="38100" y="457193"/>
                </a:lnTo>
                <a:lnTo>
                  <a:pt x="69844" y="393704"/>
                </a:lnTo>
                <a:lnTo>
                  <a:pt x="31747" y="393704"/>
                </a:lnTo>
                <a:lnTo>
                  <a:pt x="31747" y="380993"/>
                </a:lnTo>
                <a:close/>
              </a:path>
              <a:path w="76200" h="457200">
                <a:moveTo>
                  <a:pt x="44439" y="0"/>
                </a:moveTo>
                <a:lnTo>
                  <a:pt x="31747" y="0"/>
                </a:lnTo>
                <a:lnTo>
                  <a:pt x="31747" y="393704"/>
                </a:lnTo>
                <a:lnTo>
                  <a:pt x="44439" y="393704"/>
                </a:lnTo>
                <a:lnTo>
                  <a:pt x="44439" y="0"/>
                </a:lnTo>
                <a:close/>
              </a:path>
              <a:path w="76200" h="457200">
                <a:moveTo>
                  <a:pt x="76200" y="380993"/>
                </a:moveTo>
                <a:lnTo>
                  <a:pt x="44439" y="380993"/>
                </a:lnTo>
                <a:lnTo>
                  <a:pt x="44439" y="393704"/>
                </a:lnTo>
                <a:lnTo>
                  <a:pt x="69844" y="393704"/>
                </a:lnTo>
                <a:lnTo>
                  <a:pt x="76200" y="380993"/>
                </a:lnTo>
                <a:close/>
              </a:path>
            </a:pathLst>
          </a:custGeom>
          <a:solidFill>
            <a:srgbClr val="B7B7B7"/>
          </a:solidFill>
        </p:spPr>
        <p:txBody>
          <a:bodyPr wrap="square" lIns="0" tIns="0" rIns="0" bIns="0" rtlCol="0"/>
          <a:lstStyle/>
          <a:p>
            <a:endParaRPr/>
          </a:p>
        </p:txBody>
      </p:sp>
      <p:sp>
        <p:nvSpPr>
          <p:cNvPr id="5" name="object 5"/>
          <p:cNvSpPr txBox="1"/>
          <p:nvPr/>
        </p:nvSpPr>
        <p:spPr>
          <a:xfrm>
            <a:off x="4511801" y="1959102"/>
            <a:ext cx="3048000" cy="462280"/>
          </a:xfrm>
          <a:prstGeom prst="rect">
            <a:avLst/>
          </a:prstGeom>
          <a:ln w="28955">
            <a:solidFill>
              <a:srgbClr val="B7B7B7"/>
            </a:solidFill>
          </a:ln>
        </p:spPr>
        <p:txBody>
          <a:bodyPr vert="horz" wrap="square" lIns="0" tIns="29209" rIns="0" bIns="0" rtlCol="0">
            <a:spAutoFit/>
          </a:bodyPr>
          <a:lstStyle/>
          <a:p>
            <a:pPr marL="174625">
              <a:lnSpc>
                <a:spcPct val="100000"/>
              </a:lnSpc>
              <a:spcBef>
                <a:spcPts val="229"/>
              </a:spcBef>
            </a:pPr>
            <a:r>
              <a:rPr sz="2400" dirty="0">
                <a:solidFill>
                  <a:srgbClr val="B7B7B7"/>
                </a:solidFill>
                <a:latin typeface="Symbol"/>
                <a:cs typeface="Symbol"/>
              </a:rPr>
              <a:t></a:t>
            </a:r>
            <a:r>
              <a:rPr sz="2400" dirty="0">
                <a:solidFill>
                  <a:srgbClr val="B7B7B7"/>
                </a:solidFill>
                <a:latin typeface="Segoe UI Symbol"/>
                <a:cs typeface="Segoe UI Symbol"/>
              </a:rPr>
              <a:t>,</a:t>
            </a:r>
            <a:r>
              <a:rPr sz="2400" spc="45" dirty="0">
                <a:solidFill>
                  <a:srgbClr val="B7B7B7"/>
                </a:solidFill>
                <a:latin typeface="Times New Roman"/>
                <a:cs typeface="Times New Roman"/>
              </a:rPr>
              <a:t> </a:t>
            </a:r>
            <a:r>
              <a:rPr sz="2400" dirty="0">
                <a:solidFill>
                  <a:srgbClr val="B7B7B7"/>
                </a:solidFill>
                <a:latin typeface="Symbol"/>
                <a:cs typeface="Symbol"/>
              </a:rPr>
              <a:t></a:t>
            </a:r>
            <a:r>
              <a:rPr sz="2400" dirty="0">
                <a:solidFill>
                  <a:srgbClr val="B7B7B7"/>
                </a:solidFill>
                <a:latin typeface="Segoe UI Symbol"/>
                <a:cs typeface="Segoe UI Symbol"/>
              </a:rPr>
              <a:t>,</a:t>
            </a:r>
            <a:r>
              <a:rPr sz="2400" spc="60" dirty="0">
                <a:solidFill>
                  <a:srgbClr val="B7B7B7"/>
                </a:solidFill>
                <a:latin typeface="Times New Roman"/>
                <a:cs typeface="Times New Roman"/>
              </a:rPr>
              <a:t> </a:t>
            </a:r>
            <a:r>
              <a:rPr sz="2400" dirty="0">
                <a:solidFill>
                  <a:srgbClr val="B7B7B7"/>
                </a:solidFill>
                <a:latin typeface="Symbol"/>
                <a:cs typeface="Symbol"/>
              </a:rPr>
              <a:t></a:t>
            </a:r>
            <a:r>
              <a:rPr sz="2400" dirty="0">
                <a:solidFill>
                  <a:srgbClr val="B7B7B7"/>
                </a:solidFill>
                <a:latin typeface="Segoe UI Symbol"/>
                <a:cs typeface="Segoe UI Symbol"/>
              </a:rPr>
              <a:t>,</a:t>
            </a:r>
            <a:r>
              <a:rPr sz="2400" spc="45" dirty="0">
                <a:solidFill>
                  <a:srgbClr val="B7B7B7"/>
                </a:solidFill>
                <a:latin typeface="Times New Roman"/>
                <a:cs typeface="Times New Roman"/>
              </a:rPr>
              <a:t> </a:t>
            </a:r>
            <a:r>
              <a:rPr sz="2400" dirty="0">
                <a:solidFill>
                  <a:srgbClr val="B7B7B7"/>
                </a:solidFill>
                <a:latin typeface="Symbol"/>
                <a:cs typeface="Symbol"/>
              </a:rPr>
              <a:t></a:t>
            </a:r>
            <a:r>
              <a:rPr sz="2400" dirty="0">
                <a:solidFill>
                  <a:srgbClr val="B7B7B7"/>
                </a:solidFill>
                <a:latin typeface="Segoe UI Symbol"/>
                <a:cs typeface="Segoe UI Symbol"/>
              </a:rPr>
              <a:t>,</a:t>
            </a:r>
            <a:r>
              <a:rPr sz="2400" spc="60" dirty="0">
                <a:solidFill>
                  <a:srgbClr val="B7B7B7"/>
                </a:solidFill>
                <a:latin typeface="Times New Roman"/>
                <a:cs typeface="Times New Roman"/>
              </a:rPr>
              <a:t> </a:t>
            </a:r>
            <a:r>
              <a:rPr sz="2400" dirty="0">
                <a:solidFill>
                  <a:srgbClr val="B7B7B7"/>
                </a:solidFill>
                <a:latin typeface="Symbol"/>
                <a:cs typeface="Symbol"/>
              </a:rPr>
              <a:t></a:t>
            </a:r>
            <a:r>
              <a:rPr sz="2400" dirty="0">
                <a:solidFill>
                  <a:srgbClr val="B7B7B7"/>
                </a:solidFill>
                <a:latin typeface="Segoe UI Symbol"/>
                <a:cs typeface="Segoe UI Symbol"/>
              </a:rPr>
              <a:t>.</a:t>
            </a:r>
            <a:r>
              <a:rPr sz="2400" spc="60" dirty="0">
                <a:solidFill>
                  <a:srgbClr val="B7B7B7"/>
                </a:solidFill>
                <a:latin typeface="Times New Roman"/>
                <a:cs typeface="Times New Roman"/>
              </a:rPr>
              <a:t> </a:t>
            </a:r>
            <a:r>
              <a:rPr sz="2400" spc="-25" dirty="0">
                <a:solidFill>
                  <a:srgbClr val="B7B7B7"/>
                </a:solidFill>
                <a:latin typeface="Symbol"/>
                <a:cs typeface="Symbol"/>
              </a:rPr>
              <a:t></a:t>
            </a:r>
            <a:endParaRPr sz="2400">
              <a:latin typeface="Symbol"/>
              <a:cs typeface="Symbol"/>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80</a:t>
            </a:fld>
            <a:endParaRPr spc="-25" dirty="0"/>
          </a:p>
        </p:txBody>
      </p:sp>
      <p:sp>
        <p:nvSpPr>
          <p:cNvPr id="6" name="object 6"/>
          <p:cNvSpPr txBox="1"/>
          <p:nvPr/>
        </p:nvSpPr>
        <p:spPr>
          <a:xfrm>
            <a:off x="2346339" y="1947791"/>
            <a:ext cx="339725" cy="330835"/>
          </a:xfrm>
          <a:prstGeom prst="rect">
            <a:avLst/>
          </a:prstGeom>
        </p:spPr>
        <p:txBody>
          <a:bodyPr vert="horz" wrap="square" lIns="0" tIns="13335" rIns="0" bIns="0" rtlCol="0">
            <a:spAutoFit/>
          </a:bodyPr>
          <a:lstStyle/>
          <a:p>
            <a:pPr marL="38100">
              <a:lnSpc>
                <a:spcPct val="100000"/>
              </a:lnSpc>
              <a:spcBef>
                <a:spcPts val="105"/>
              </a:spcBef>
            </a:pPr>
            <a:r>
              <a:rPr sz="2000" b="1" spc="-25" dirty="0">
                <a:solidFill>
                  <a:srgbClr val="B7B7B7"/>
                </a:solidFill>
                <a:latin typeface="Arial"/>
                <a:cs typeface="Arial"/>
              </a:rPr>
              <a:t>S</a:t>
            </a:r>
            <a:r>
              <a:rPr sz="1950" b="1" spc="-37" baseline="-21367" dirty="0">
                <a:solidFill>
                  <a:srgbClr val="B7B7B7"/>
                </a:solidFill>
                <a:latin typeface="Arial"/>
                <a:cs typeface="Arial"/>
              </a:rPr>
              <a:t>0</a:t>
            </a:r>
            <a:endParaRPr sz="1950" baseline="-21367">
              <a:latin typeface="Arial"/>
              <a:cs typeface="Arial"/>
            </a:endParaRPr>
          </a:p>
        </p:txBody>
      </p:sp>
      <p:sp>
        <p:nvSpPr>
          <p:cNvPr id="7" name="object 7"/>
          <p:cNvSpPr txBox="1"/>
          <p:nvPr/>
        </p:nvSpPr>
        <p:spPr>
          <a:xfrm>
            <a:off x="4723638" y="5161026"/>
            <a:ext cx="2590800" cy="462280"/>
          </a:xfrm>
          <a:prstGeom prst="rect">
            <a:avLst/>
          </a:prstGeom>
          <a:ln w="28955">
            <a:solidFill>
              <a:srgbClr val="000000"/>
            </a:solidFill>
          </a:ln>
        </p:spPr>
        <p:txBody>
          <a:bodyPr vert="horz" wrap="square" lIns="0" tIns="30480" rIns="0" bIns="0" rtlCol="0">
            <a:spAutoFit/>
          </a:bodyPr>
          <a:lstStyle/>
          <a:p>
            <a:pPr marL="464820">
              <a:lnSpc>
                <a:spcPct val="100000"/>
              </a:lnSpc>
              <a:spcBef>
                <a:spcPts val="240"/>
              </a:spcBef>
            </a:pPr>
            <a:r>
              <a:rPr sz="2400" dirty="0">
                <a:latin typeface="Symbol"/>
                <a:cs typeface="Symbol"/>
              </a:rPr>
              <a:t></a:t>
            </a:r>
            <a:r>
              <a:rPr sz="2400" dirty="0">
                <a:latin typeface="Segoe UI Symbol"/>
                <a:cs typeface="Segoe UI Symbol"/>
              </a:rPr>
              <a:t>?,</a:t>
            </a:r>
            <a:r>
              <a:rPr sz="2400" spc="-114"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spc="-25" dirty="0">
                <a:latin typeface="Segoe UI Symbol"/>
                <a:cs typeface="Segoe UI Symbol"/>
              </a:rPr>
              <a:t>?</a:t>
            </a:r>
            <a:r>
              <a:rPr sz="2400" spc="-25" dirty="0">
                <a:latin typeface="Symbol"/>
                <a:cs typeface="Symbol"/>
              </a:rPr>
              <a:t></a:t>
            </a:r>
            <a:endParaRPr sz="2400">
              <a:latin typeface="Symbol"/>
              <a:cs typeface="Symbol"/>
            </a:endParaRPr>
          </a:p>
        </p:txBody>
      </p:sp>
      <p:sp>
        <p:nvSpPr>
          <p:cNvPr id="8" name="object 8"/>
          <p:cNvSpPr txBox="1"/>
          <p:nvPr/>
        </p:nvSpPr>
        <p:spPr>
          <a:xfrm>
            <a:off x="2065910" y="5217361"/>
            <a:ext cx="798830" cy="331470"/>
          </a:xfrm>
          <a:prstGeom prst="rect">
            <a:avLst/>
          </a:prstGeom>
        </p:spPr>
        <p:txBody>
          <a:bodyPr vert="horz" wrap="square" lIns="0" tIns="13335" rIns="0" bIns="0" rtlCol="0">
            <a:spAutoFit/>
          </a:bodyPr>
          <a:lstStyle/>
          <a:p>
            <a:pPr marL="38100">
              <a:lnSpc>
                <a:spcPct val="100000"/>
              </a:lnSpc>
              <a:spcBef>
                <a:spcPts val="105"/>
              </a:spcBef>
            </a:pPr>
            <a:r>
              <a:rPr sz="2000" b="1" dirty="0">
                <a:solidFill>
                  <a:srgbClr val="B7B7B7"/>
                </a:solidFill>
                <a:latin typeface="Arial"/>
                <a:cs typeface="Arial"/>
              </a:rPr>
              <a:t>G</a:t>
            </a:r>
            <a:r>
              <a:rPr sz="1950" b="1" baseline="-21367" dirty="0">
                <a:solidFill>
                  <a:srgbClr val="B7B7B7"/>
                </a:solidFill>
                <a:latin typeface="Arial"/>
                <a:cs typeface="Arial"/>
              </a:rPr>
              <a:t>0</a:t>
            </a:r>
            <a:r>
              <a:rPr sz="2000" b="1" dirty="0">
                <a:solidFill>
                  <a:srgbClr val="B7B7B7"/>
                </a:solidFill>
                <a:latin typeface="Arial"/>
                <a:cs typeface="Arial"/>
              </a:rPr>
              <a:t>,</a:t>
            </a:r>
            <a:r>
              <a:rPr sz="2000" spc="35" dirty="0">
                <a:solidFill>
                  <a:srgbClr val="B7B7B7"/>
                </a:solidFill>
                <a:latin typeface="Times New Roman"/>
                <a:cs typeface="Times New Roman"/>
              </a:rPr>
              <a:t> </a:t>
            </a:r>
            <a:r>
              <a:rPr sz="2000" b="1" spc="-25" dirty="0">
                <a:latin typeface="Arial"/>
                <a:cs typeface="Arial"/>
              </a:rPr>
              <a:t>G</a:t>
            </a:r>
            <a:r>
              <a:rPr sz="1950" b="1" spc="-37" baseline="-21367" dirty="0">
                <a:latin typeface="Arial"/>
                <a:cs typeface="Arial"/>
              </a:rPr>
              <a:t>1</a:t>
            </a:r>
            <a:endParaRPr sz="1950" baseline="-21367">
              <a:latin typeface="Arial"/>
              <a:cs typeface="Arial"/>
            </a:endParaRPr>
          </a:p>
        </p:txBody>
      </p:sp>
      <p:sp>
        <p:nvSpPr>
          <p:cNvPr id="9" name="object 9"/>
          <p:cNvSpPr txBox="1"/>
          <p:nvPr/>
        </p:nvSpPr>
        <p:spPr>
          <a:xfrm>
            <a:off x="1288797" y="607308"/>
            <a:ext cx="7219315" cy="843915"/>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For</a:t>
            </a:r>
            <a:r>
              <a:rPr sz="1800" spc="-25" dirty="0">
                <a:latin typeface="Times New Roman"/>
                <a:cs typeface="Times New Roman"/>
              </a:rPr>
              <a:t> </a:t>
            </a:r>
            <a:r>
              <a:rPr sz="1800" dirty="0">
                <a:latin typeface="Times New Roman"/>
                <a:cs typeface="Times New Roman"/>
              </a:rPr>
              <a:t>training</a:t>
            </a:r>
            <a:r>
              <a:rPr sz="1800" spc="-35" dirty="0">
                <a:latin typeface="Times New Roman"/>
                <a:cs typeface="Times New Roman"/>
              </a:rPr>
              <a:t> </a:t>
            </a:r>
            <a:r>
              <a:rPr sz="1800" dirty="0">
                <a:latin typeface="Times New Roman"/>
                <a:cs typeface="Times New Roman"/>
              </a:rPr>
              <a:t>example</a:t>
            </a:r>
            <a:r>
              <a:rPr sz="1800" spc="-20" dirty="0">
                <a:latin typeface="Times New Roman"/>
                <a:cs typeface="Times New Roman"/>
              </a:rPr>
              <a:t> </a:t>
            </a:r>
            <a:r>
              <a:rPr sz="1800" spc="-25" dirty="0">
                <a:latin typeface="Times New Roman"/>
                <a:cs typeface="Times New Roman"/>
              </a:rPr>
              <a:t>d,</a:t>
            </a:r>
            <a:endParaRPr sz="1800">
              <a:latin typeface="Times New Roman"/>
              <a:cs typeface="Times New Roman"/>
            </a:endParaRPr>
          </a:p>
          <a:p>
            <a:pPr>
              <a:lnSpc>
                <a:spcPct val="100000"/>
              </a:lnSpc>
              <a:spcBef>
                <a:spcPts val="50"/>
              </a:spcBef>
            </a:pPr>
            <a:endParaRPr sz="1800">
              <a:latin typeface="Times New Roman"/>
              <a:cs typeface="Times New Roman"/>
            </a:endParaRPr>
          </a:p>
          <a:p>
            <a:pPr marL="2757170">
              <a:lnSpc>
                <a:spcPct val="100000"/>
              </a:lnSpc>
              <a:spcBef>
                <a:spcPts val="5"/>
              </a:spcBef>
            </a:pPr>
            <a:r>
              <a:rPr sz="1800" spc="-10" dirty="0">
                <a:latin typeface="Symbol"/>
                <a:cs typeface="Symbol"/>
              </a:rPr>
              <a:t></a:t>
            </a:r>
            <a:r>
              <a:rPr sz="1800" spc="-10" dirty="0">
                <a:latin typeface="Times New Roman"/>
                <a:cs typeface="Times New Roman"/>
              </a:rPr>
              <a:t>Sunny,</a:t>
            </a:r>
            <a:r>
              <a:rPr sz="1800" spc="-114" dirty="0">
                <a:latin typeface="Times New Roman"/>
                <a:cs typeface="Times New Roman"/>
              </a:rPr>
              <a:t> </a:t>
            </a:r>
            <a:r>
              <a:rPr sz="1800" spc="-20" dirty="0">
                <a:latin typeface="Times New Roman"/>
                <a:cs typeface="Times New Roman"/>
              </a:rPr>
              <a:t>Warm,</a:t>
            </a:r>
            <a:r>
              <a:rPr sz="1800" spc="-25" dirty="0">
                <a:latin typeface="Times New Roman"/>
                <a:cs typeface="Times New Roman"/>
              </a:rPr>
              <a:t> </a:t>
            </a:r>
            <a:r>
              <a:rPr sz="1800" dirty="0">
                <a:latin typeface="Times New Roman"/>
                <a:cs typeface="Times New Roman"/>
              </a:rPr>
              <a:t>Normal,</a:t>
            </a:r>
            <a:r>
              <a:rPr sz="1800" spc="-30" dirty="0">
                <a:latin typeface="Times New Roman"/>
                <a:cs typeface="Times New Roman"/>
              </a:rPr>
              <a:t> </a:t>
            </a:r>
            <a:r>
              <a:rPr sz="1800" dirty="0">
                <a:latin typeface="Times New Roman"/>
                <a:cs typeface="Times New Roman"/>
              </a:rPr>
              <a:t>Strong,</a:t>
            </a:r>
            <a:r>
              <a:rPr sz="1800" spc="-65" dirty="0">
                <a:latin typeface="Times New Roman"/>
                <a:cs typeface="Times New Roman"/>
              </a:rPr>
              <a:t> </a:t>
            </a:r>
            <a:r>
              <a:rPr sz="1800" spc="-20" dirty="0">
                <a:latin typeface="Times New Roman"/>
                <a:cs typeface="Times New Roman"/>
              </a:rPr>
              <a:t>Warm,</a:t>
            </a:r>
            <a:r>
              <a:rPr sz="1800" spc="-25" dirty="0">
                <a:latin typeface="Times New Roman"/>
                <a:cs typeface="Times New Roman"/>
              </a:rPr>
              <a:t> </a:t>
            </a:r>
            <a:r>
              <a:rPr sz="1800" dirty="0">
                <a:latin typeface="Times New Roman"/>
                <a:cs typeface="Times New Roman"/>
              </a:rPr>
              <a:t>Same</a:t>
            </a:r>
            <a:r>
              <a:rPr sz="1800" spc="-15" dirty="0">
                <a:latin typeface="Times New Roman"/>
                <a:cs typeface="Times New Roman"/>
              </a:rPr>
              <a:t> </a:t>
            </a:r>
            <a:r>
              <a:rPr sz="1800" dirty="0">
                <a:latin typeface="Symbol"/>
                <a:cs typeface="Symbol"/>
              </a:rPr>
              <a:t></a:t>
            </a:r>
            <a:r>
              <a:rPr sz="1800" spc="-30" dirty="0">
                <a:latin typeface="Times New Roman"/>
                <a:cs typeface="Times New Roman"/>
              </a:rPr>
              <a:t> </a:t>
            </a:r>
            <a:r>
              <a:rPr sz="1800" spc="-50" dirty="0">
                <a:latin typeface="Times New Roman"/>
                <a:cs typeface="Times New Roman"/>
              </a:rPr>
              <a:t>+</a:t>
            </a:r>
            <a:endParaRPr sz="1800">
              <a:latin typeface="Times New Roman"/>
              <a:cs typeface="Times New Roman"/>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23437" y="1988058"/>
            <a:ext cx="5486400" cy="462280"/>
          </a:xfrm>
          <a:prstGeom prst="rect">
            <a:avLst/>
          </a:prstGeom>
          <a:ln w="28955">
            <a:solidFill>
              <a:srgbClr val="B7B7B7"/>
            </a:solidFill>
          </a:ln>
        </p:spPr>
        <p:txBody>
          <a:bodyPr vert="horz" wrap="square" lIns="0" tIns="29845" rIns="0" bIns="0" rtlCol="0">
            <a:spAutoFit/>
          </a:bodyPr>
          <a:lstStyle/>
          <a:p>
            <a:pPr marL="424815">
              <a:lnSpc>
                <a:spcPct val="100000"/>
              </a:lnSpc>
              <a:spcBef>
                <a:spcPts val="235"/>
              </a:spcBef>
            </a:pPr>
            <a:r>
              <a:rPr sz="2400" b="0" spc="-10" dirty="0">
                <a:solidFill>
                  <a:srgbClr val="B7B7B7"/>
                </a:solidFill>
                <a:latin typeface="Symbol"/>
                <a:cs typeface="Symbol"/>
              </a:rPr>
              <a:t></a:t>
            </a:r>
            <a:r>
              <a:rPr sz="2000" b="0" i="1" spc="-10" dirty="0">
                <a:solidFill>
                  <a:srgbClr val="B7B7B7"/>
                </a:solidFill>
                <a:latin typeface="Times New Roman"/>
                <a:cs typeface="Times New Roman"/>
              </a:rPr>
              <a:t>Sunny,</a:t>
            </a:r>
            <a:r>
              <a:rPr sz="2000" b="0" i="1" spc="-80" dirty="0">
                <a:solidFill>
                  <a:srgbClr val="B7B7B7"/>
                </a:solidFill>
                <a:latin typeface="Times New Roman"/>
                <a:cs typeface="Times New Roman"/>
              </a:rPr>
              <a:t> </a:t>
            </a:r>
            <a:r>
              <a:rPr sz="2000" b="0" i="1" spc="-30" dirty="0">
                <a:solidFill>
                  <a:srgbClr val="B7B7B7"/>
                </a:solidFill>
                <a:latin typeface="Times New Roman"/>
                <a:cs typeface="Times New Roman"/>
              </a:rPr>
              <a:t>Warm,</a:t>
            </a:r>
            <a:r>
              <a:rPr sz="2000" b="0" i="1" spc="-65" dirty="0">
                <a:solidFill>
                  <a:srgbClr val="B7B7B7"/>
                </a:solidFill>
                <a:latin typeface="Times New Roman"/>
                <a:cs typeface="Times New Roman"/>
              </a:rPr>
              <a:t> </a:t>
            </a:r>
            <a:r>
              <a:rPr sz="2000" b="0" i="1" dirty="0">
                <a:solidFill>
                  <a:srgbClr val="B7B7B7"/>
                </a:solidFill>
                <a:latin typeface="Times New Roman"/>
                <a:cs typeface="Times New Roman"/>
              </a:rPr>
              <a:t>Normal,</a:t>
            </a:r>
            <a:r>
              <a:rPr sz="2000" b="0" i="1" spc="-60" dirty="0">
                <a:solidFill>
                  <a:srgbClr val="B7B7B7"/>
                </a:solidFill>
                <a:latin typeface="Times New Roman"/>
                <a:cs typeface="Times New Roman"/>
              </a:rPr>
              <a:t> </a:t>
            </a:r>
            <a:r>
              <a:rPr sz="2000" b="0" i="1" dirty="0">
                <a:solidFill>
                  <a:srgbClr val="B7B7B7"/>
                </a:solidFill>
                <a:latin typeface="Times New Roman"/>
                <a:cs typeface="Times New Roman"/>
              </a:rPr>
              <a:t>Strong,</a:t>
            </a:r>
            <a:r>
              <a:rPr sz="2000" b="0" i="1" spc="-80" dirty="0">
                <a:solidFill>
                  <a:srgbClr val="B7B7B7"/>
                </a:solidFill>
                <a:latin typeface="Times New Roman"/>
                <a:cs typeface="Times New Roman"/>
              </a:rPr>
              <a:t> </a:t>
            </a:r>
            <a:r>
              <a:rPr sz="2000" b="0" i="1" spc="-30" dirty="0">
                <a:solidFill>
                  <a:srgbClr val="B7B7B7"/>
                </a:solidFill>
                <a:latin typeface="Times New Roman"/>
                <a:cs typeface="Times New Roman"/>
              </a:rPr>
              <a:t>Warm,</a:t>
            </a:r>
            <a:r>
              <a:rPr sz="2000" b="0" i="1" spc="-65" dirty="0">
                <a:solidFill>
                  <a:srgbClr val="B7B7B7"/>
                </a:solidFill>
                <a:latin typeface="Times New Roman"/>
                <a:cs typeface="Times New Roman"/>
              </a:rPr>
              <a:t> </a:t>
            </a:r>
            <a:r>
              <a:rPr sz="2000" b="0" i="1" spc="-10" dirty="0">
                <a:solidFill>
                  <a:srgbClr val="B7B7B7"/>
                </a:solidFill>
                <a:latin typeface="Times New Roman"/>
                <a:cs typeface="Times New Roman"/>
              </a:rPr>
              <a:t>Same</a:t>
            </a:r>
            <a:r>
              <a:rPr sz="2400" b="0" spc="-10" dirty="0">
                <a:solidFill>
                  <a:srgbClr val="B7B7B7"/>
                </a:solidFill>
                <a:latin typeface="Symbol"/>
                <a:cs typeface="Symbol"/>
              </a:rPr>
              <a:t></a:t>
            </a:r>
            <a:endParaRPr sz="2400">
              <a:latin typeface="Symbol"/>
              <a:cs typeface="Symbol"/>
            </a:endParaRPr>
          </a:p>
        </p:txBody>
      </p:sp>
      <p:sp>
        <p:nvSpPr>
          <p:cNvPr id="3" name="object 3"/>
          <p:cNvSpPr txBox="1"/>
          <p:nvPr/>
        </p:nvSpPr>
        <p:spPr>
          <a:xfrm>
            <a:off x="2203451" y="2042545"/>
            <a:ext cx="339725" cy="330835"/>
          </a:xfrm>
          <a:prstGeom prst="rect">
            <a:avLst/>
          </a:prstGeom>
        </p:spPr>
        <p:txBody>
          <a:bodyPr vert="horz" wrap="square" lIns="0" tIns="13335" rIns="0" bIns="0" rtlCol="0">
            <a:spAutoFit/>
          </a:bodyPr>
          <a:lstStyle/>
          <a:p>
            <a:pPr marL="38100">
              <a:lnSpc>
                <a:spcPct val="100000"/>
              </a:lnSpc>
              <a:spcBef>
                <a:spcPts val="105"/>
              </a:spcBef>
            </a:pPr>
            <a:r>
              <a:rPr sz="2000" b="1" spc="-25" dirty="0">
                <a:solidFill>
                  <a:srgbClr val="B7B7B7"/>
                </a:solidFill>
                <a:latin typeface="Arial"/>
                <a:cs typeface="Arial"/>
              </a:rPr>
              <a:t>S</a:t>
            </a:r>
            <a:r>
              <a:rPr sz="1950" b="1" spc="-37" baseline="-21367" dirty="0">
                <a:solidFill>
                  <a:srgbClr val="B7B7B7"/>
                </a:solidFill>
                <a:latin typeface="Arial"/>
                <a:cs typeface="Arial"/>
              </a:rPr>
              <a:t>1</a:t>
            </a:r>
            <a:endParaRPr sz="1950" baseline="-21367">
              <a:latin typeface="Arial"/>
              <a:cs typeface="Arial"/>
            </a:endParaRPr>
          </a:p>
        </p:txBody>
      </p:sp>
      <p:sp>
        <p:nvSpPr>
          <p:cNvPr id="4" name="object 4"/>
          <p:cNvSpPr txBox="1"/>
          <p:nvPr/>
        </p:nvSpPr>
        <p:spPr>
          <a:xfrm>
            <a:off x="4636770" y="5119878"/>
            <a:ext cx="2590800" cy="463550"/>
          </a:xfrm>
          <a:prstGeom prst="rect">
            <a:avLst/>
          </a:prstGeom>
          <a:ln w="28955">
            <a:solidFill>
              <a:srgbClr val="000000"/>
            </a:solidFill>
          </a:ln>
        </p:spPr>
        <p:txBody>
          <a:bodyPr vert="horz" wrap="square" lIns="0" tIns="31115" rIns="0" bIns="0" rtlCol="0">
            <a:spAutoFit/>
          </a:bodyPr>
          <a:lstStyle/>
          <a:p>
            <a:pPr marL="465455">
              <a:lnSpc>
                <a:spcPct val="100000"/>
              </a:lnSpc>
              <a:spcBef>
                <a:spcPts val="245"/>
              </a:spcBef>
            </a:pPr>
            <a:r>
              <a:rPr sz="2400" dirty="0">
                <a:latin typeface="Symbol"/>
                <a:cs typeface="Symbol"/>
              </a:rPr>
              <a:t></a:t>
            </a:r>
            <a:r>
              <a:rPr sz="2400" dirty="0">
                <a:latin typeface="Segoe UI Symbol"/>
                <a:cs typeface="Segoe UI Symbol"/>
              </a:rPr>
              <a:t>?,</a:t>
            </a:r>
            <a:r>
              <a:rPr sz="2400" spc="-114"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dirty="0">
                <a:latin typeface="Segoe UI Symbol"/>
                <a:cs typeface="Segoe UI Symbol"/>
              </a:rPr>
              <a:t>?,</a:t>
            </a:r>
            <a:r>
              <a:rPr sz="2400" spc="-105" dirty="0">
                <a:latin typeface="Times New Roman"/>
                <a:cs typeface="Times New Roman"/>
              </a:rPr>
              <a:t> </a:t>
            </a:r>
            <a:r>
              <a:rPr sz="2400" spc="-25" dirty="0">
                <a:latin typeface="Segoe UI Symbol"/>
                <a:cs typeface="Segoe UI Symbol"/>
              </a:rPr>
              <a:t>?</a:t>
            </a:r>
            <a:r>
              <a:rPr sz="2400" spc="-25" dirty="0">
                <a:latin typeface="Symbol"/>
                <a:cs typeface="Symbol"/>
              </a:rPr>
              <a:t></a:t>
            </a:r>
            <a:endParaRPr sz="2400">
              <a:latin typeface="Symbol"/>
              <a:cs typeface="Symbol"/>
            </a:endParaRPr>
          </a:p>
        </p:txBody>
      </p:sp>
      <p:sp>
        <p:nvSpPr>
          <p:cNvPr id="5" name="object 5"/>
          <p:cNvSpPr txBox="1"/>
          <p:nvPr/>
        </p:nvSpPr>
        <p:spPr>
          <a:xfrm>
            <a:off x="1923289" y="5207963"/>
            <a:ext cx="798830" cy="331470"/>
          </a:xfrm>
          <a:prstGeom prst="rect">
            <a:avLst/>
          </a:prstGeom>
        </p:spPr>
        <p:txBody>
          <a:bodyPr vert="horz" wrap="square" lIns="0" tIns="13335" rIns="0" bIns="0" rtlCol="0">
            <a:spAutoFit/>
          </a:bodyPr>
          <a:lstStyle/>
          <a:p>
            <a:pPr marL="38100">
              <a:lnSpc>
                <a:spcPct val="100000"/>
              </a:lnSpc>
              <a:spcBef>
                <a:spcPts val="105"/>
              </a:spcBef>
            </a:pPr>
            <a:r>
              <a:rPr sz="2000" b="1" dirty="0">
                <a:solidFill>
                  <a:srgbClr val="B7B7B7"/>
                </a:solidFill>
                <a:latin typeface="Arial"/>
                <a:cs typeface="Arial"/>
              </a:rPr>
              <a:t>G</a:t>
            </a:r>
            <a:r>
              <a:rPr sz="1950" b="1" baseline="-21367" dirty="0">
                <a:solidFill>
                  <a:srgbClr val="B7B7B7"/>
                </a:solidFill>
                <a:latin typeface="Arial"/>
                <a:cs typeface="Arial"/>
              </a:rPr>
              <a:t>1</a:t>
            </a:r>
            <a:r>
              <a:rPr sz="2000" b="1" dirty="0">
                <a:solidFill>
                  <a:srgbClr val="B7B7B7"/>
                </a:solidFill>
                <a:latin typeface="Arial"/>
                <a:cs typeface="Arial"/>
              </a:rPr>
              <a:t>,</a:t>
            </a:r>
            <a:r>
              <a:rPr sz="2000" spc="35" dirty="0">
                <a:solidFill>
                  <a:srgbClr val="B7B7B7"/>
                </a:solidFill>
                <a:latin typeface="Times New Roman"/>
                <a:cs typeface="Times New Roman"/>
              </a:rPr>
              <a:t> </a:t>
            </a:r>
            <a:r>
              <a:rPr sz="2000" b="1" spc="-25" dirty="0">
                <a:latin typeface="Arial"/>
                <a:cs typeface="Arial"/>
              </a:rPr>
              <a:t>G</a:t>
            </a:r>
            <a:r>
              <a:rPr sz="1950" b="1" spc="-37" baseline="-21367" dirty="0">
                <a:latin typeface="Arial"/>
                <a:cs typeface="Arial"/>
              </a:rPr>
              <a:t>2</a:t>
            </a:r>
            <a:endParaRPr sz="1950" baseline="-21367">
              <a:latin typeface="Arial"/>
              <a:cs typeface="Arial"/>
            </a:endParaRPr>
          </a:p>
        </p:txBody>
      </p:sp>
      <p:sp>
        <p:nvSpPr>
          <p:cNvPr id="6" name="object 6"/>
          <p:cNvSpPr txBox="1"/>
          <p:nvPr/>
        </p:nvSpPr>
        <p:spPr>
          <a:xfrm>
            <a:off x="3455670" y="2911602"/>
            <a:ext cx="4953000" cy="399415"/>
          </a:xfrm>
          <a:prstGeom prst="rect">
            <a:avLst/>
          </a:prstGeom>
          <a:ln w="28955">
            <a:solidFill>
              <a:srgbClr val="000000"/>
            </a:solidFill>
          </a:ln>
        </p:spPr>
        <p:txBody>
          <a:bodyPr vert="horz" wrap="square" lIns="0" tIns="38100" rIns="0" bIns="0" rtlCol="0">
            <a:spAutoFit/>
          </a:bodyPr>
          <a:lstStyle/>
          <a:p>
            <a:pPr marL="499109">
              <a:lnSpc>
                <a:spcPct val="100000"/>
              </a:lnSpc>
              <a:spcBef>
                <a:spcPts val="300"/>
              </a:spcBef>
            </a:pPr>
            <a:r>
              <a:rPr sz="2000" spc="-10" dirty="0">
                <a:latin typeface="Symbol"/>
                <a:cs typeface="Symbol"/>
              </a:rPr>
              <a:t></a:t>
            </a:r>
            <a:r>
              <a:rPr sz="2000" i="1" spc="-10" dirty="0">
                <a:latin typeface="Times New Roman"/>
                <a:cs typeface="Times New Roman"/>
              </a:rPr>
              <a:t>Sunny,</a:t>
            </a:r>
            <a:r>
              <a:rPr sz="2000" i="1" spc="-75" dirty="0">
                <a:latin typeface="Times New Roman"/>
                <a:cs typeface="Times New Roman"/>
              </a:rPr>
              <a:t> </a:t>
            </a:r>
            <a:r>
              <a:rPr sz="2000" i="1" spc="-25" dirty="0">
                <a:latin typeface="Times New Roman"/>
                <a:cs typeface="Times New Roman"/>
              </a:rPr>
              <a:t>Warm,</a:t>
            </a:r>
            <a:r>
              <a:rPr sz="2000" i="1" spc="-75" dirty="0">
                <a:latin typeface="Times New Roman"/>
                <a:cs typeface="Times New Roman"/>
              </a:rPr>
              <a:t> </a:t>
            </a:r>
            <a:r>
              <a:rPr sz="2000" i="1" dirty="0">
                <a:latin typeface="Times New Roman"/>
                <a:cs typeface="Times New Roman"/>
              </a:rPr>
              <a:t>?,</a:t>
            </a:r>
            <a:r>
              <a:rPr sz="2000" i="1" spc="-50" dirty="0">
                <a:latin typeface="Times New Roman"/>
                <a:cs typeface="Times New Roman"/>
              </a:rPr>
              <a:t> </a:t>
            </a:r>
            <a:r>
              <a:rPr sz="2000" i="1" dirty="0">
                <a:latin typeface="Times New Roman"/>
                <a:cs typeface="Times New Roman"/>
              </a:rPr>
              <a:t>Strong,</a:t>
            </a:r>
            <a:r>
              <a:rPr sz="2000" i="1" spc="-80" dirty="0">
                <a:latin typeface="Times New Roman"/>
                <a:cs typeface="Times New Roman"/>
              </a:rPr>
              <a:t> </a:t>
            </a:r>
            <a:r>
              <a:rPr sz="2000" i="1" spc="-30" dirty="0">
                <a:latin typeface="Times New Roman"/>
                <a:cs typeface="Times New Roman"/>
              </a:rPr>
              <a:t>Warm,</a:t>
            </a:r>
            <a:r>
              <a:rPr sz="2000" i="1" spc="-70" dirty="0">
                <a:latin typeface="Times New Roman"/>
                <a:cs typeface="Times New Roman"/>
              </a:rPr>
              <a:t> </a:t>
            </a:r>
            <a:r>
              <a:rPr sz="2000" i="1" spc="-10" dirty="0">
                <a:latin typeface="Times New Roman"/>
                <a:cs typeface="Times New Roman"/>
              </a:rPr>
              <a:t>Same</a:t>
            </a:r>
            <a:r>
              <a:rPr sz="2000" spc="-10" dirty="0">
                <a:latin typeface="Symbol"/>
                <a:cs typeface="Symbol"/>
              </a:rPr>
              <a:t></a:t>
            </a:r>
            <a:endParaRPr sz="2000">
              <a:latin typeface="Symbol"/>
              <a:cs typeface="Symbol"/>
            </a:endParaRPr>
          </a:p>
        </p:txBody>
      </p:sp>
      <p:sp>
        <p:nvSpPr>
          <p:cNvPr id="7" name="object 7"/>
          <p:cNvSpPr txBox="1"/>
          <p:nvPr/>
        </p:nvSpPr>
        <p:spPr>
          <a:xfrm>
            <a:off x="2203464" y="2935347"/>
            <a:ext cx="339725" cy="330835"/>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S</a:t>
            </a:r>
            <a:r>
              <a:rPr sz="1950" b="1" spc="-37" baseline="-21367" dirty="0">
                <a:latin typeface="Arial"/>
                <a:cs typeface="Arial"/>
              </a:rPr>
              <a:t>2</a:t>
            </a:r>
            <a:endParaRPr sz="1950" baseline="-21367">
              <a:latin typeface="Arial"/>
              <a:cs typeface="Arial"/>
            </a:endParaRPr>
          </a:p>
        </p:txBody>
      </p:sp>
      <p:sp>
        <p:nvSpPr>
          <p:cNvPr id="8" name="object 8"/>
          <p:cNvSpPr/>
          <p:nvPr/>
        </p:nvSpPr>
        <p:spPr>
          <a:xfrm>
            <a:off x="5893308" y="2449073"/>
            <a:ext cx="76200" cy="421005"/>
          </a:xfrm>
          <a:custGeom>
            <a:avLst/>
            <a:gdLst/>
            <a:ahLst/>
            <a:cxnLst/>
            <a:rect l="l" t="t" r="r" b="b"/>
            <a:pathLst>
              <a:path w="76200" h="421005">
                <a:moveTo>
                  <a:pt x="31747" y="344417"/>
                </a:moveTo>
                <a:lnTo>
                  <a:pt x="0" y="344417"/>
                </a:lnTo>
                <a:lnTo>
                  <a:pt x="38100" y="420617"/>
                </a:lnTo>
                <a:lnTo>
                  <a:pt x="69844" y="357128"/>
                </a:lnTo>
                <a:lnTo>
                  <a:pt x="31747" y="357128"/>
                </a:lnTo>
                <a:lnTo>
                  <a:pt x="31747" y="344417"/>
                </a:lnTo>
                <a:close/>
              </a:path>
              <a:path w="76200" h="421005">
                <a:moveTo>
                  <a:pt x="44439" y="0"/>
                </a:moveTo>
                <a:lnTo>
                  <a:pt x="31747" y="0"/>
                </a:lnTo>
                <a:lnTo>
                  <a:pt x="31747" y="357128"/>
                </a:lnTo>
                <a:lnTo>
                  <a:pt x="44439" y="357128"/>
                </a:lnTo>
                <a:lnTo>
                  <a:pt x="44439" y="0"/>
                </a:lnTo>
                <a:close/>
              </a:path>
              <a:path w="76200" h="421005">
                <a:moveTo>
                  <a:pt x="76200" y="344417"/>
                </a:moveTo>
                <a:lnTo>
                  <a:pt x="44439" y="344417"/>
                </a:lnTo>
                <a:lnTo>
                  <a:pt x="44439" y="357128"/>
                </a:lnTo>
                <a:lnTo>
                  <a:pt x="69844" y="357128"/>
                </a:lnTo>
                <a:lnTo>
                  <a:pt x="76200" y="344417"/>
                </a:lnTo>
                <a:close/>
              </a:path>
            </a:pathLst>
          </a:custGeom>
          <a:solidFill>
            <a:srgbClr val="B7B7B7"/>
          </a:solidFill>
        </p:spPr>
        <p:txBody>
          <a:bodyPr wrap="square" lIns="0" tIns="0" rIns="0" bIns="0" rtlCol="0"/>
          <a:lstStyle/>
          <a:p>
            <a:endParaRPr/>
          </a:p>
        </p:txBody>
      </p:sp>
      <p:sp>
        <p:nvSpPr>
          <p:cNvPr id="9" name="object 9"/>
          <p:cNvSpPr txBox="1"/>
          <p:nvPr/>
        </p:nvSpPr>
        <p:spPr>
          <a:xfrm>
            <a:off x="983686" y="628009"/>
            <a:ext cx="217233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For</a:t>
            </a:r>
            <a:r>
              <a:rPr sz="1800" spc="-25" dirty="0">
                <a:latin typeface="Times New Roman"/>
                <a:cs typeface="Times New Roman"/>
              </a:rPr>
              <a:t> </a:t>
            </a:r>
            <a:r>
              <a:rPr sz="1800" dirty="0">
                <a:latin typeface="Times New Roman"/>
                <a:cs typeface="Times New Roman"/>
              </a:rPr>
              <a:t>training</a:t>
            </a:r>
            <a:r>
              <a:rPr sz="1800" spc="-35" dirty="0">
                <a:latin typeface="Times New Roman"/>
                <a:cs typeface="Times New Roman"/>
              </a:rPr>
              <a:t> </a:t>
            </a:r>
            <a:r>
              <a:rPr sz="1800" dirty="0">
                <a:latin typeface="Times New Roman"/>
                <a:cs typeface="Times New Roman"/>
              </a:rPr>
              <a:t>example</a:t>
            </a:r>
            <a:r>
              <a:rPr sz="1800" spc="-25" dirty="0">
                <a:latin typeface="Times New Roman"/>
                <a:cs typeface="Times New Roman"/>
              </a:rPr>
              <a:t> d,</a:t>
            </a:r>
            <a:endParaRPr sz="1800">
              <a:latin typeface="Times New Roman"/>
              <a:cs typeface="Times New Roman"/>
            </a:endParaRPr>
          </a:p>
        </p:txBody>
      </p:sp>
      <p:sp>
        <p:nvSpPr>
          <p:cNvPr id="12" name="object 12"/>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81</a:t>
            </a:fld>
            <a:endParaRPr spc="-25" dirty="0"/>
          </a:p>
        </p:txBody>
      </p:sp>
      <p:sp>
        <p:nvSpPr>
          <p:cNvPr id="10" name="object 10"/>
          <p:cNvSpPr txBox="1"/>
          <p:nvPr/>
        </p:nvSpPr>
        <p:spPr>
          <a:xfrm>
            <a:off x="4030724" y="1176912"/>
            <a:ext cx="41751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ymbol"/>
                <a:cs typeface="Symbol"/>
              </a:rPr>
              <a:t></a:t>
            </a:r>
            <a:r>
              <a:rPr sz="1800" spc="-10" dirty="0">
                <a:latin typeface="Times New Roman"/>
                <a:cs typeface="Times New Roman"/>
              </a:rPr>
              <a:t>Sunny,</a:t>
            </a:r>
            <a:r>
              <a:rPr sz="1800" spc="-105" dirty="0">
                <a:latin typeface="Times New Roman"/>
                <a:cs typeface="Times New Roman"/>
              </a:rPr>
              <a:t> </a:t>
            </a:r>
            <a:r>
              <a:rPr sz="1800" spc="-25" dirty="0">
                <a:latin typeface="Times New Roman"/>
                <a:cs typeface="Times New Roman"/>
              </a:rPr>
              <a:t>Warm, </a:t>
            </a:r>
            <a:r>
              <a:rPr sz="1800" dirty="0">
                <a:latin typeface="Times New Roman"/>
                <a:cs typeface="Times New Roman"/>
              </a:rPr>
              <a:t>High,</a:t>
            </a:r>
            <a:r>
              <a:rPr sz="1800" spc="-35" dirty="0">
                <a:latin typeface="Times New Roman"/>
                <a:cs typeface="Times New Roman"/>
              </a:rPr>
              <a:t> </a:t>
            </a:r>
            <a:r>
              <a:rPr sz="1800" dirty="0">
                <a:latin typeface="Times New Roman"/>
                <a:cs typeface="Times New Roman"/>
              </a:rPr>
              <a:t>Strong,</a:t>
            </a:r>
            <a:r>
              <a:rPr sz="1800" spc="-70" dirty="0">
                <a:latin typeface="Times New Roman"/>
                <a:cs typeface="Times New Roman"/>
              </a:rPr>
              <a:t> </a:t>
            </a:r>
            <a:r>
              <a:rPr sz="1800" spc="-25" dirty="0">
                <a:latin typeface="Times New Roman"/>
                <a:cs typeface="Times New Roman"/>
              </a:rPr>
              <a:t>Warm,</a:t>
            </a:r>
            <a:r>
              <a:rPr sz="1800" spc="-30" dirty="0">
                <a:latin typeface="Times New Roman"/>
                <a:cs typeface="Times New Roman"/>
              </a:rPr>
              <a:t> </a:t>
            </a:r>
            <a:r>
              <a:rPr sz="1800" dirty="0">
                <a:latin typeface="Times New Roman"/>
                <a:cs typeface="Times New Roman"/>
              </a:rPr>
              <a:t>Same</a:t>
            </a:r>
            <a:r>
              <a:rPr sz="1800" dirty="0">
                <a:latin typeface="Symbol"/>
                <a:cs typeface="Symbol"/>
              </a:rPr>
              <a:t></a:t>
            </a:r>
            <a:r>
              <a:rPr sz="1800" spc="-30" dirty="0">
                <a:latin typeface="Times New Roman"/>
                <a:cs typeface="Times New Roman"/>
              </a:rPr>
              <a:t> </a:t>
            </a:r>
            <a:r>
              <a:rPr sz="1800" spc="-50" dirty="0">
                <a:latin typeface="Times New Roman"/>
                <a:cs typeface="Times New Roman"/>
              </a:rPr>
              <a:t>+</a:t>
            </a:r>
            <a:endParaRPr sz="1800">
              <a:latin typeface="Times New Roman"/>
              <a:cs typeface="Times New Roman"/>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72260" y="2182745"/>
            <a:ext cx="697865" cy="330835"/>
          </a:xfrm>
          <a:prstGeom prst="rect">
            <a:avLst/>
          </a:prstGeom>
        </p:spPr>
        <p:txBody>
          <a:bodyPr vert="horz" wrap="square" lIns="0" tIns="13335" rIns="0" bIns="0" rtlCol="0">
            <a:spAutoFit/>
          </a:bodyPr>
          <a:lstStyle/>
          <a:p>
            <a:pPr marL="38100">
              <a:lnSpc>
                <a:spcPct val="100000"/>
              </a:lnSpc>
              <a:spcBef>
                <a:spcPts val="105"/>
              </a:spcBef>
            </a:pPr>
            <a:r>
              <a:rPr sz="3000" b="1" baseline="13888" dirty="0">
                <a:solidFill>
                  <a:srgbClr val="B7B7B7"/>
                </a:solidFill>
                <a:latin typeface="Arial"/>
                <a:cs typeface="Arial"/>
              </a:rPr>
              <a:t>S</a:t>
            </a:r>
            <a:r>
              <a:rPr sz="1300" b="1" dirty="0">
                <a:solidFill>
                  <a:srgbClr val="B7B7B7"/>
                </a:solidFill>
                <a:latin typeface="Arial"/>
                <a:cs typeface="Arial"/>
              </a:rPr>
              <a:t>2,</a:t>
            </a:r>
            <a:r>
              <a:rPr sz="1300" spc="45" dirty="0">
                <a:solidFill>
                  <a:srgbClr val="B7B7B7"/>
                </a:solidFill>
                <a:latin typeface="Times New Roman"/>
                <a:cs typeface="Times New Roman"/>
              </a:rPr>
              <a:t> </a:t>
            </a:r>
            <a:r>
              <a:rPr sz="3000" b="1" spc="-37" baseline="13888" dirty="0">
                <a:latin typeface="Arial"/>
                <a:cs typeface="Arial"/>
              </a:rPr>
              <a:t>S</a:t>
            </a:r>
            <a:r>
              <a:rPr sz="1300" b="1" spc="-25" dirty="0">
                <a:latin typeface="Arial"/>
                <a:cs typeface="Arial"/>
              </a:rPr>
              <a:t>3</a:t>
            </a:r>
            <a:endParaRPr sz="1300">
              <a:latin typeface="Arial"/>
              <a:cs typeface="Arial"/>
            </a:endParaRPr>
          </a:p>
        </p:txBody>
      </p:sp>
      <p:sp>
        <p:nvSpPr>
          <p:cNvPr id="3" name="object 3"/>
          <p:cNvSpPr txBox="1"/>
          <p:nvPr/>
        </p:nvSpPr>
        <p:spPr>
          <a:xfrm>
            <a:off x="4882133" y="5218938"/>
            <a:ext cx="2590800" cy="462280"/>
          </a:xfrm>
          <a:prstGeom prst="rect">
            <a:avLst/>
          </a:prstGeom>
          <a:ln w="28955">
            <a:solidFill>
              <a:srgbClr val="B7B7B7"/>
            </a:solidFill>
          </a:ln>
        </p:spPr>
        <p:txBody>
          <a:bodyPr vert="horz" wrap="square" lIns="0" tIns="31115" rIns="0" bIns="0" rtlCol="0">
            <a:spAutoFit/>
          </a:bodyPr>
          <a:lstStyle/>
          <a:p>
            <a:pPr marL="505459">
              <a:lnSpc>
                <a:spcPct val="100000"/>
              </a:lnSpc>
              <a:spcBef>
                <a:spcPts val="245"/>
              </a:spcBef>
            </a:pPr>
            <a:r>
              <a:rPr sz="2400" dirty="0">
                <a:solidFill>
                  <a:srgbClr val="B7B7B7"/>
                </a:solidFill>
                <a:latin typeface="Symbol"/>
                <a:cs typeface="Symbol"/>
              </a:rPr>
              <a:t></a:t>
            </a:r>
            <a:r>
              <a:rPr sz="2400" dirty="0">
                <a:solidFill>
                  <a:srgbClr val="B7B7B7"/>
                </a:solidFill>
                <a:latin typeface="Segoe UI Symbol"/>
                <a:cs typeface="Segoe UI Symbol"/>
              </a:rPr>
              <a:t>?,</a:t>
            </a:r>
            <a:r>
              <a:rPr sz="2400" spc="-114" dirty="0">
                <a:solidFill>
                  <a:srgbClr val="B7B7B7"/>
                </a:solidFill>
                <a:latin typeface="Times New Roman"/>
                <a:cs typeface="Times New Roman"/>
              </a:rPr>
              <a:t> </a:t>
            </a:r>
            <a:r>
              <a:rPr sz="2400" dirty="0">
                <a:solidFill>
                  <a:srgbClr val="B7B7B7"/>
                </a:solidFill>
                <a:latin typeface="Segoe UI Symbol"/>
                <a:cs typeface="Segoe UI Symbol"/>
              </a:rPr>
              <a:t>?,</a:t>
            </a:r>
            <a:r>
              <a:rPr sz="2400" spc="-105" dirty="0">
                <a:solidFill>
                  <a:srgbClr val="B7B7B7"/>
                </a:solidFill>
                <a:latin typeface="Times New Roman"/>
                <a:cs typeface="Times New Roman"/>
              </a:rPr>
              <a:t> </a:t>
            </a:r>
            <a:r>
              <a:rPr sz="2400" dirty="0">
                <a:solidFill>
                  <a:srgbClr val="B7B7B7"/>
                </a:solidFill>
                <a:latin typeface="Segoe UI Symbol"/>
                <a:cs typeface="Segoe UI Symbol"/>
              </a:rPr>
              <a:t>?,</a:t>
            </a:r>
            <a:r>
              <a:rPr sz="2400" spc="-105" dirty="0">
                <a:solidFill>
                  <a:srgbClr val="B7B7B7"/>
                </a:solidFill>
                <a:latin typeface="Times New Roman"/>
                <a:cs typeface="Times New Roman"/>
              </a:rPr>
              <a:t> </a:t>
            </a:r>
            <a:r>
              <a:rPr sz="2400" dirty="0">
                <a:solidFill>
                  <a:srgbClr val="B7B7B7"/>
                </a:solidFill>
                <a:latin typeface="Segoe UI Symbol"/>
                <a:cs typeface="Segoe UI Symbol"/>
              </a:rPr>
              <a:t>?,</a:t>
            </a:r>
            <a:r>
              <a:rPr sz="2400" spc="-105" dirty="0">
                <a:solidFill>
                  <a:srgbClr val="B7B7B7"/>
                </a:solidFill>
                <a:latin typeface="Times New Roman"/>
                <a:cs typeface="Times New Roman"/>
              </a:rPr>
              <a:t> </a:t>
            </a:r>
            <a:r>
              <a:rPr sz="2400" dirty="0">
                <a:solidFill>
                  <a:srgbClr val="B7B7B7"/>
                </a:solidFill>
                <a:latin typeface="Segoe UI Symbol"/>
                <a:cs typeface="Segoe UI Symbol"/>
              </a:rPr>
              <a:t>?,</a:t>
            </a:r>
            <a:r>
              <a:rPr sz="2400" spc="-105" dirty="0">
                <a:solidFill>
                  <a:srgbClr val="B7B7B7"/>
                </a:solidFill>
                <a:latin typeface="Times New Roman"/>
                <a:cs typeface="Times New Roman"/>
              </a:rPr>
              <a:t> </a:t>
            </a:r>
            <a:r>
              <a:rPr sz="2400" spc="-25" dirty="0">
                <a:solidFill>
                  <a:srgbClr val="B7B7B7"/>
                </a:solidFill>
                <a:latin typeface="Segoe UI Symbol"/>
                <a:cs typeface="Segoe UI Symbol"/>
              </a:rPr>
              <a:t>?</a:t>
            </a:r>
            <a:r>
              <a:rPr sz="2400" spc="-25" dirty="0">
                <a:solidFill>
                  <a:srgbClr val="B7B7B7"/>
                </a:solidFill>
                <a:latin typeface="Symbol"/>
                <a:cs typeface="Symbol"/>
              </a:rPr>
              <a:t></a:t>
            </a:r>
            <a:endParaRPr sz="2400">
              <a:latin typeface="Symbol"/>
              <a:cs typeface="Symbol"/>
            </a:endParaRPr>
          </a:p>
        </p:txBody>
      </p:sp>
      <p:sp>
        <p:nvSpPr>
          <p:cNvPr id="4" name="object 4"/>
          <p:cNvSpPr txBox="1"/>
          <p:nvPr/>
        </p:nvSpPr>
        <p:spPr>
          <a:xfrm>
            <a:off x="2724672" y="5321612"/>
            <a:ext cx="368935" cy="330835"/>
          </a:xfrm>
          <a:prstGeom prst="rect">
            <a:avLst/>
          </a:prstGeom>
        </p:spPr>
        <p:txBody>
          <a:bodyPr vert="horz" wrap="square" lIns="0" tIns="13335" rIns="0" bIns="0" rtlCol="0">
            <a:spAutoFit/>
          </a:bodyPr>
          <a:lstStyle/>
          <a:p>
            <a:pPr marL="38100">
              <a:lnSpc>
                <a:spcPct val="100000"/>
              </a:lnSpc>
              <a:spcBef>
                <a:spcPts val="105"/>
              </a:spcBef>
            </a:pPr>
            <a:r>
              <a:rPr sz="2000" b="1" spc="-25" dirty="0">
                <a:solidFill>
                  <a:srgbClr val="B7B7B7"/>
                </a:solidFill>
                <a:latin typeface="Arial"/>
                <a:cs typeface="Arial"/>
              </a:rPr>
              <a:t>G</a:t>
            </a:r>
            <a:r>
              <a:rPr sz="1950" b="1" spc="-37" baseline="-21367" dirty="0">
                <a:solidFill>
                  <a:srgbClr val="B7B7B7"/>
                </a:solidFill>
                <a:latin typeface="Arial"/>
                <a:cs typeface="Arial"/>
              </a:rPr>
              <a:t>2</a:t>
            </a:r>
            <a:endParaRPr sz="1950" baseline="-21367">
              <a:latin typeface="Arial"/>
              <a:cs typeface="Arial"/>
            </a:endParaRPr>
          </a:p>
        </p:txBody>
      </p:sp>
      <p:sp>
        <p:nvSpPr>
          <p:cNvPr id="5" name="object 5"/>
          <p:cNvSpPr txBox="1">
            <a:spLocks noGrp="1"/>
          </p:cNvSpPr>
          <p:nvPr>
            <p:ph type="title"/>
          </p:nvPr>
        </p:nvSpPr>
        <p:spPr>
          <a:xfrm>
            <a:off x="3739133" y="2094738"/>
            <a:ext cx="4953000" cy="462280"/>
          </a:xfrm>
          <a:prstGeom prst="rect">
            <a:avLst/>
          </a:prstGeom>
          <a:ln w="28955">
            <a:solidFill>
              <a:srgbClr val="000000"/>
            </a:solidFill>
          </a:ln>
        </p:spPr>
        <p:txBody>
          <a:bodyPr vert="horz" wrap="square" lIns="0" tIns="36195" rIns="0" bIns="0" rtlCol="0">
            <a:spAutoFit/>
          </a:bodyPr>
          <a:lstStyle/>
          <a:p>
            <a:pPr marL="90170">
              <a:lnSpc>
                <a:spcPct val="100000"/>
              </a:lnSpc>
              <a:spcBef>
                <a:spcPts val="285"/>
              </a:spcBef>
            </a:pPr>
            <a:r>
              <a:rPr sz="2400" b="0" dirty="0">
                <a:latin typeface="Symbol"/>
                <a:cs typeface="Symbol"/>
              </a:rPr>
              <a:t></a:t>
            </a:r>
            <a:r>
              <a:rPr sz="2400" b="0" i="1" dirty="0">
                <a:latin typeface="Times New Roman"/>
                <a:cs typeface="Times New Roman"/>
              </a:rPr>
              <a:t>Sunny,</a:t>
            </a:r>
            <a:r>
              <a:rPr sz="2400" b="0" i="1" spc="-105" dirty="0">
                <a:latin typeface="Times New Roman"/>
                <a:cs typeface="Times New Roman"/>
              </a:rPr>
              <a:t> </a:t>
            </a:r>
            <a:r>
              <a:rPr sz="2400" b="0" i="1" spc="-30" dirty="0">
                <a:latin typeface="Times New Roman"/>
                <a:cs typeface="Times New Roman"/>
              </a:rPr>
              <a:t>Warm,</a:t>
            </a:r>
            <a:r>
              <a:rPr sz="2400" b="0" i="1" spc="-85" dirty="0">
                <a:latin typeface="Times New Roman"/>
                <a:cs typeface="Times New Roman"/>
              </a:rPr>
              <a:t> </a:t>
            </a:r>
            <a:r>
              <a:rPr sz="2400" b="0" i="1" dirty="0">
                <a:latin typeface="Times New Roman"/>
                <a:cs typeface="Times New Roman"/>
              </a:rPr>
              <a:t>?,</a:t>
            </a:r>
            <a:r>
              <a:rPr sz="2400" b="0" i="1" spc="-90" dirty="0">
                <a:latin typeface="Times New Roman"/>
                <a:cs typeface="Times New Roman"/>
              </a:rPr>
              <a:t> </a:t>
            </a:r>
            <a:r>
              <a:rPr sz="2400" b="0" i="1" dirty="0">
                <a:latin typeface="Times New Roman"/>
                <a:cs typeface="Times New Roman"/>
              </a:rPr>
              <a:t>Strong,</a:t>
            </a:r>
            <a:r>
              <a:rPr sz="2400" b="0" i="1" spc="-100" dirty="0">
                <a:latin typeface="Times New Roman"/>
                <a:cs typeface="Times New Roman"/>
              </a:rPr>
              <a:t> </a:t>
            </a:r>
            <a:r>
              <a:rPr sz="2400" b="0" i="1" spc="-30" dirty="0">
                <a:latin typeface="Times New Roman"/>
                <a:cs typeface="Times New Roman"/>
              </a:rPr>
              <a:t>Warm,</a:t>
            </a:r>
            <a:r>
              <a:rPr sz="2400" b="0" i="1" spc="-90" dirty="0">
                <a:latin typeface="Times New Roman"/>
                <a:cs typeface="Times New Roman"/>
              </a:rPr>
              <a:t> </a:t>
            </a:r>
            <a:r>
              <a:rPr sz="2400" b="0" i="1" spc="-10" dirty="0">
                <a:latin typeface="Times New Roman"/>
                <a:cs typeface="Times New Roman"/>
              </a:rPr>
              <a:t>Same</a:t>
            </a:r>
            <a:r>
              <a:rPr sz="2400" b="0" spc="-10" dirty="0">
                <a:latin typeface="Symbol"/>
                <a:cs typeface="Symbol"/>
              </a:rPr>
              <a:t></a:t>
            </a:r>
            <a:endParaRPr sz="2400">
              <a:latin typeface="Symbol"/>
              <a:cs typeface="Symbol"/>
            </a:endParaRPr>
          </a:p>
        </p:txBody>
      </p:sp>
      <p:sp>
        <p:nvSpPr>
          <p:cNvPr id="6" name="object 6"/>
          <p:cNvSpPr txBox="1"/>
          <p:nvPr/>
        </p:nvSpPr>
        <p:spPr>
          <a:xfrm>
            <a:off x="2443733" y="4304538"/>
            <a:ext cx="7620000" cy="462280"/>
          </a:xfrm>
          <a:prstGeom prst="rect">
            <a:avLst/>
          </a:prstGeom>
          <a:ln w="28955">
            <a:solidFill>
              <a:srgbClr val="000000"/>
            </a:solidFill>
          </a:ln>
        </p:spPr>
        <p:txBody>
          <a:bodyPr vert="horz" wrap="square" lIns="0" tIns="36830" rIns="0" bIns="0" rtlCol="0">
            <a:spAutoFit/>
          </a:bodyPr>
          <a:lstStyle/>
          <a:p>
            <a:pPr marL="92075">
              <a:lnSpc>
                <a:spcPct val="100000"/>
              </a:lnSpc>
              <a:spcBef>
                <a:spcPts val="290"/>
              </a:spcBef>
            </a:pPr>
            <a:r>
              <a:rPr sz="2400" dirty="0">
                <a:latin typeface="Symbol"/>
                <a:cs typeface="Symbol"/>
              </a:rPr>
              <a:t></a:t>
            </a:r>
            <a:r>
              <a:rPr sz="2400" i="1" dirty="0">
                <a:latin typeface="Times New Roman"/>
                <a:cs typeface="Times New Roman"/>
              </a:rPr>
              <a:t>Sunny,</a:t>
            </a:r>
            <a:r>
              <a:rPr sz="2400" i="1" spc="-30"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dirty="0">
                <a:latin typeface="Symbol"/>
                <a:cs typeface="Symbol"/>
              </a:rPr>
              <a:t></a:t>
            </a:r>
            <a:r>
              <a:rPr sz="2400" spc="-15" dirty="0">
                <a:latin typeface="Times New Roman"/>
                <a:cs typeface="Times New Roman"/>
              </a:rPr>
              <a:t> </a:t>
            </a:r>
            <a:r>
              <a:rPr sz="2400" dirty="0">
                <a:latin typeface="Symbol"/>
                <a:cs typeface="Symbol"/>
              </a:rPr>
              <a:t></a:t>
            </a:r>
            <a:r>
              <a:rPr sz="2400" i="1" dirty="0">
                <a:latin typeface="Times New Roman"/>
                <a:cs typeface="Times New Roman"/>
              </a:rPr>
              <a:t>?,</a:t>
            </a:r>
            <a:r>
              <a:rPr sz="2400" i="1" spc="-30" dirty="0">
                <a:latin typeface="Times New Roman"/>
                <a:cs typeface="Times New Roman"/>
              </a:rPr>
              <a:t> Warm,</a:t>
            </a:r>
            <a:r>
              <a:rPr sz="2400" i="1" spc="-10"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dirty="0">
                <a:latin typeface="Symbol"/>
                <a:cs typeface="Symbol"/>
              </a:rPr>
              <a:t></a:t>
            </a:r>
            <a:r>
              <a:rPr sz="2400" spc="-20" dirty="0">
                <a:latin typeface="Times New Roman"/>
                <a:cs typeface="Times New Roman"/>
              </a:rPr>
              <a:t> </a:t>
            </a:r>
            <a:r>
              <a:rPr sz="2400" dirty="0">
                <a:latin typeface="Symbol"/>
                <a:cs typeface="Symbol"/>
              </a:rPr>
              <a:t></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dirty="0">
                <a:latin typeface="Times New Roman"/>
                <a:cs typeface="Times New Roman"/>
              </a:rPr>
              <a:t>?,</a:t>
            </a:r>
            <a:r>
              <a:rPr sz="2400" i="1" spc="-15" dirty="0">
                <a:latin typeface="Times New Roman"/>
                <a:cs typeface="Times New Roman"/>
              </a:rPr>
              <a:t> </a:t>
            </a:r>
            <a:r>
              <a:rPr sz="2400" i="1" spc="-10" dirty="0">
                <a:latin typeface="Times New Roman"/>
                <a:cs typeface="Times New Roman"/>
              </a:rPr>
              <a:t>Same</a:t>
            </a:r>
            <a:r>
              <a:rPr sz="2400" spc="-10" dirty="0">
                <a:latin typeface="Symbol"/>
                <a:cs typeface="Symbol"/>
              </a:rPr>
              <a:t></a:t>
            </a:r>
            <a:endParaRPr sz="2400">
              <a:latin typeface="Symbol"/>
              <a:cs typeface="Symbol"/>
            </a:endParaRPr>
          </a:p>
        </p:txBody>
      </p:sp>
      <p:sp>
        <p:nvSpPr>
          <p:cNvPr id="7" name="object 7"/>
          <p:cNvSpPr txBox="1"/>
          <p:nvPr/>
        </p:nvSpPr>
        <p:spPr>
          <a:xfrm>
            <a:off x="1734072" y="4330698"/>
            <a:ext cx="368935" cy="330835"/>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G</a:t>
            </a:r>
            <a:r>
              <a:rPr sz="1950" b="1" spc="-37" baseline="-21367" dirty="0">
                <a:latin typeface="Arial"/>
                <a:cs typeface="Arial"/>
              </a:rPr>
              <a:t>3</a:t>
            </a:r>
            <a:endParaRPr sz="1950" baseline="-21367">
              <a:latin typeface="Arial"/>
              <a:cs typeface="Arial"/>
            </a:endParaRPr>
          </a:p>
        </p:txBody>
      </p:sp>
      <p:sp>
        <p:nvSpPr>
          <p:cNvPr id="8" name="object 8"/>
          <p:cNvSpPr/>
          <p:nvPr/>
        </p:nvSpPr>
        <p:spPr>
          <a:xfrm>
            <a:off x="6138672" y="4760976"/>
            <a:ext cx="76200" cy="457200"/>
          </a:xfrm>
          <a:custGeom>
            <a:avLst/>
            <a:gdLst/>
            <a:ahLst/>
            <a:cxnLst/>
            <a:rect l="l" t="t" r="r" b="b"/>
            <a:pathLst>
              <a:path w="76200" h="457200">
                <a:moveTo>
                  <a:pt x="44439" y="63495"/>
                </a:moveTo>
                <a:lnTo>
                  <a:pt x="31747" y="63495"/>
                </a:lnTo>
                <a:lnTo>
                  <a:pt x="31747" y="457200"/>
                </a:lnTo>
                <a:lnTo>
                  <a:pt x="44439" y="457200"/>
                </a:lnTo>
                <a:lnTo>
                  <a:pt x="44439" y="63495"/>
                </a:lnTo>
                <a:close/>
              </a:path>
              <a:path w="76200" h="457200">
                <a:moveTo>
                  <a:pt x="38100" y="0"/>
                </a:moveTo>
                <a:lnTo>
                  <a:pt x="0" y="76200"/>
                </a:lnTo>
                <a:lnTo>
                  <a:pt x="31747" y="76200"/>
                </a:lnTo>
                <a:lnTo>
                  <a:pt x="31747" y="63495"/>
                </a:lnTo>
                <a:lnTo>
                  <a:pt x="69847" y="63495"/>
                </a:lnTo>
                <a:lnTo>
                  <a:pt x="38100" y="0"/>
                </a:lnTo>
                <a:close/>
              </a:path>
              <a:path w="76200" h="457200">
                <a:moveTo>
                  <a:pt x="69847" y="63495"/>
                </a:moveTo>
                <a:lnTo>
                  <a:pt x="44439" y="63495"/>
                </a:lnTo>
                <a:lnTo>
                  <a:pt x="44439" y="76200"/>
                </a:lnTo>
                <a:lnTo>
                  <a:pt x="76200" y="76200"/>
                </a:lnTo>
                <a:lnTo>
                  <a:pt x="69847" y="63495"/>
                </a:lnTo>
                <a:close/>
              </a:path>
            </a:pathLst>
          </a:custGeom>
          <a:solidFill>
            <a:srgbClr val="B7B7B7"/>
          </a:solidFill>
        </p:spPr>
        <p:txBody>
          <a:bodyPr wrap="square" lIns="0" tIns="0" rIns="0" bIns="0" rtlCol="0"/>
          <a:lstStyle/>
          <a:p>
            <a:endParaRPr/>
          </a:p>
        </p:txBody>
      </p:sp>
      <p:sp>
        <p:nvSpPr>
          <p:cNvPr id="9" name="object 9"/>
          <p:cNvSpPr txBox="1"/>
          <p:nvPr/>
        </p:nvSpPr>
        <p:spPr>
          <a:xfrm>
            <a:off x="983686" y="667888"/>
            <a:ext cx="217233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For</a:t>
            </a:r>
            <a:r>
              <a:rPr sz="1800" spc="-25" dirty="0">
                <a:latin typeface="Times New Roman"/>
                <a:cs typeface="Times New Roman"/>
              </a:rPr>
              <a:t> </a:t>
            </a:r>
            <a:r>
              <a:rPr sz="1800" dirty="0">
                <a:latin typeface="Times New Roman"/>
                <a:cs typeface="Times New Roman"/>
              </a:rPr>
              <a:t>training</a:t>
            </a:r>
            <a:r>
              <a:rPr sz="1800" spc="-35" dirty="0">
                <a:latin typeface="Times New Roman"/>
                <a:cs typeface="Times New Roman"/>
              </a:rPr>
              <a:t> </a:t>
            </a:r>
            <a:r>
              <a:rPr sz="1800" dirty="0">
                <a:latin typeface="Times New Roman"/>
                <a:cs typeface="Times New Roman"/>
              </a:rPr>
              <a:t>example</a:t>
            </a:r>
            <a:r>
              <a:rPr sz="1800" spc="-25" dirty="0">
                <a:latin typeface="Times New Roman"/>
                <a:cs typeface="Times New Roman"/>
              </a:rPr>
              <a:t> d,</a:t>
            </a:r>
            <a:endParaRPr sz="1800">
              <a:latin typeface="Times New Roman"/>
              <a:cs typeface="Times New Roman"/>
            </a:endParaRPr>
          </a:p>
        </p:txBody>
      </p:sp>
      <p:sp>
        <p:nvSpPr>
          <p:cNvPr id="12" name="object 12"/>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82</a:t>
            </a:fld>
            <a:endParaRPr spc="-25" dirty="0"/>
          </a:p>
        </p:txBody>
      </p:sp>
      <p:sp>
        <p:nvSpPr>
          <p:cNvPr id="10" name="object 10"/>
          <p:cNvSpPr txBox="1"/>
          <p:nvPr/>
        </p:nvSpPr>
        <p:spPr>
          <a:xfrm>
            <a:off x="3969764" y="1216909"/>
            <a:ext cx="42767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ymbol"/>
                <a:cs typeface="Symbol"/>
              </a:rPr>
              <a:t></a:t>
            </a:r>
            <a:r>
              <a:rPr sz="1800" spc="-10" dirty="0">
                <a:latin typeface="Times New Roman"/>
                <a:cs typeface="Times New Roman"/>
              </a:rPr>
              <a:t>Rainy,</a:t>
            </a:r>
            <a:r>
              <a:rPr sz="1800" spc="-60" dirty="0">
                <a:latin typeface="Times New Roman"/>
                <a:cs typeface="Times New Roman"/>
              </a:rPr>
              <a:t> </a:t>
            </a:r>
            <a:r>
              <a:rPr sz="1800" dirty="0">
                <a:latin typeface="Times New Roman"/>
                <a:cs typeface="Times New Roman"/>
              </a:rPr>
              <a:t>Cold,</a:t>
            </a:r>
            <a:r>
              <a:rPr sz="1800" spc="-40" dirty="0">
                <a:latin typeface="Times New Roman"/>
                <a:cs typeface="Times New Roman"/>
              </a:rPr>
              <a:t> </a:t>
            </a:r>
            <a:r>
              <a:rPr sz="1800" dirty="0">
                <a:latin typeface="Times New Roman"/>
                <a:cs typeface="Times New Roman"/>
              </a:rPr>
              <a:t>High,</a:t>
            </a:r>
            <a:r>
              <a:rPr sz="1800" spc="-25" dirty="0">
                <a:latin typeface="Times New Roman"/>
                <a:cs typeface="Times New Roman"/>
              </a:rPr>
              <a:t> </a:t>
            </a:r>
            <a:r>
              <a:rPr sz="1800" dirty="0">
                <a:latin typeface="Times New Roman"/>
                <a:cs typeface="Times New Roman"/>
              </a:rPr>
              <a:t>Strong,</a:t>
            </a:r>
            <a:r>
              <a:rPr sz="1800" spc="-50" dirty="0">
                <a:latin typeface="Times New Roman"/>
                <a:cs typeface="Times New Roman"/>
              </a:rPr>
              <a:t> </a:t>
            </a:r>
            <a:r>
              <a:rPr sz="1800" spc="-25" dirty="0">
                <a:latin typeface="Times New Roman"/>
                <a:cs typeface="Times New Roman"/>
              </a:rPr>
              <a:t>Warm, </a:t>
            </a:r>
            <a:r>
              <a:rPr sz="1800" dirty="0">
                <a:latin typeface="Times New Roman"/>
                <a:cs typeface="Times New Roman"/>
              </a:rPr>
              <a:t>Change</a:t>
            </a:r>
            <a:r>
              <a:rPr sz="1800" spc="-20" dirty="0">
                <a:latin typeface="Times New Roman"/>
                <a:cs typeface="Times New Roman"/>
              </a:rPr>
              <a:t> </a:t>
            </a:r>
            <a:r>
              <a:rPr sz="1800" dirty="0">
                <a:latin typeface="Symbol"/>
                <a:cs typeface="Symbol"/>
              </a:rPr>
              <a:t></a:t>
            </a:r>
            <a:r>
              <a:rPr sz="1800" spc="-20" dirty="0">
                <a:latin typeface="Times New Roman"/>
                <a:cs typeface="Times New Roman"/>
              </a:rPr>
              <a:t> </a:t>
            </a:r>
            <a:r>
              <a:rPr sz="1800" spc="-50" dirty="0">
                <a:latin typeface="Symbol"/>
                <a:cs typeface="Symbol"/>
              </a:rPr>
              <a:t></a:t>
            </a:r>
            <a:endParaRPr sz="1800">
              <a:latin typeface="Symbol"/>
              <a:cs typeface="Symbo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600581" y="2186428"/>
            <a:ext cx="339725" cy="330835"/>
          </a:xfrm>
          <a:prstGeom prst="rect">
            <a:avLst/>
          </a:prstGeom>
        </p:spPr>
        <p:txBody>
          <a:bodyPr vert="horz" wrap="square" lIns="0" tIns="13335" rIns="0" bIns="0" rtlCol="0">
            <a:spAutoFit/>
          </a:bodyPr>
          <a:lstStyle/>
          <a:p>
            <a:pPr marL="38100">
              <a:lnSpc>
                <a:spcPct val="100000"/>
              </a:lnSpc>
              <a:spcBef>
                <a:spcPts val="105"/>
              </a:spcBef>
            </a:pPr>
            <a:r>
              <a:rPr sz="2000" b="1" spc="-25" dirty="0">
                <a:solidFill>
                  <a:srgbClr val="B7B7B7"/>
                </a:solidFill>
                <a:latin typeface="Arial"/>
                <a:cs typeface="Arial"/>
              </a:rPr>
              <a:t>S</a:t>
            </a:r>
            <a:r>
              <a:rPr sz="1950" b="1" spc="-37" baseline="-21367" dirty="0">
                <a:solidFill>
                  <a:srgbClr val="B7B7B7"/>
                </a:solidFill>
                <a:latin typeface="Arial"/>
                <a:cs typeface="Arial"/>
              </a:rPr>
              <a:t>3</a:t>
            </a:r>
            <a:endParaRPr sz="1950" baseline="-21367">
              <a:latin typeface="Arial"/>
              <a:cs typeface="Arial"/>
            </a:endParaRPr>
          </a:p>
        </p:txBody>
      </p:sp>
      <p:sp>
        <p:nvSpPr>
          <p:cNvPr id="3" name="object 3"/>
          <p:cNvSpPr txBox="1"/>
          <p:nvPr/>
        </p:nvSpPr>
        <p:spPr>
          <a:xfrm>
            <a:off x="1838199" y="5387437"/>
            <a:ext cx="368935" cy="330835"/>
          </a:xfrm>
          <a:prstGeom prst="rect">
            <a:avLst/>
          </a:prstGeom>
        </p:spPr>
        <p:txBody>
          <a:bodyPr vert="horz" wrap="square" lIns="0" tIns="13335" rIns="0" bIns="0" rtlCol="0">
            <a:spAutoFit/>
          </a:bodyPr>
          <a:lstStyle/>
          <a:p>
            <a:pPr marL="38100">
              <a:lnSpc>
                <a:spcPct val="100000"/>
              </a:lnSpc>
              <a:spcBef>
                <a:spcPts val="105"/>
              </a:spcBef>
            </a:pPr>
            <a:r>
              <a:rPr sz="2000" b="1" spc="-25" dirty="0">
                <a:solidFill>
                  <a:srgbClr val="B7B7B7"/>
                </a:solidFill>
                <a:latin typeface="Arial"/>
                <a:cs typeface="Arial"/>
              </a:rPr>
              <a:t>G</a:t>
            </a:r>
            <a:r>
              <a:rPr sz="1950" b="1" spc="-37" baseline="-21367" dirty="0">
                <a:solidFill>
                  <a:srgbClr val="B7B7B7"/>
                </a:solidFill>
                <a:latin typeface="Arial"/>
                <a:cs typeface="Arial"/>
              </a:rPr>
              <a:t>3</a:t>
            </a:r>
            <a:endParaRPr sz="1950" baseline="-21367">
              <a:latin typeface="Arial"/>
              <a:cs typeface="Arial"/>
            </a:endParaRPr>
          </a:p>
        </p:txBody>
      </p:sp>
      <p:sp>
        <p:nvSpPr>
          <p:cNvPr id="4" name="object 4"/>
          <p:cNvSpPr txBox="1"/>
          <p:nvPr/>
        </p:nvSpPr>
        <p:spPr>
          <a:xfrm>
            <a:off x="3766565" y="2161794"/>
            <a:ext cx="4953000" cy="460375"/>
          </a:xfrm>
          <a:prstGeom prst="rect">
            <a:avLst/>
          </a:prstGeom>
          <a:ln w="28955">
            <a:solidFill>
              <a:srgbClr val="B7B7B7"/>
            </a:solidFill>
          </a:ln>
        </p:spPr>
        <p:txBody>
          <a:bodyPr vert="horz" wrap="square" lIns="0" tIns="35560" rIns="0" bIns="0" rtlCol="0">
            <a:spAutoFit/>
          </a:bodyPr>
          <a:lstStyle/>
          <a:p>
            <a:pPr marL="105410">
              <a:lnSpc>
                <a:spcPct val="100000"/>
              </a:lnSpc>
              <a:spcBef>
                <a:spcPts val="280"/>
              </a:spcBef>
            </a:pPr>
            <a:r>
              <a:rPr sz="2400" dirty="0">
                <a:solidFill>
                  <a:srgbClr val="B7B7B7"/>
                </a:solidFill>
                <a:latin typeface="Symbol"/>
                <a:cs typeface="Symbol"/>
              </a:rPr>
              <a:t></a:t>
            </a:r>
            <a:r>
              <a:rPr sz="2400" i="1" dirty="0">
                <a:solidFill>
                  <a:srgbClr val="B7B7B7"/>
                </a:solidFill>
                <a:latin typeface="Times New Roman"/>
                <a:cs typeface="Times New Roman"/>
              </a:rPr>
              <a:t>Sunny,</a:t>
            </a:r>
            <a:r>
              <a:rPr sz="2400" i="1" spc="-105" dirty="0">
                <a:solidFill>
                  <a:srgbClr val="B7B7B7"/>
                </a:solidFill>
                <a:latin typeface="Times New Roman"/>
                <a:cs typeface="Times New Roman"/>
              </a:rPr>
              <a:t> </a:t>
            </a:r>
            <a:r>
              <a:rPr sz="2400" i="1" spc="-30" dirty="0">
                <a:solidFill>
                  <a:srgbClr val="B7B7B7"/>
                </a:solidFill>
                <a:latin typeface="Times New Roman"/>
                <a:cs typeface="Times New Roman"/>
              </a:rPr>
              <a:t>Warm,</a:t>
            </a:r>
            <a:r>
              <a:rPr sz="2400" i="1" spc="-90"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90" dirty="0">
                <a:solidFill>
                  <a:srgbClr val="B7B7B7"/>
                </a:solidFill>
                <a:latin typeface="Times New Roman"/>
                <a:cs typeface="Times New Roman"/>
              </a:rPr>
              <a:t> </a:t>
            </a:r>
            <a:r>
              <a:rPr sz="2400" i="1" dirty="0">
                <a:solidFill>
                  <a:srgbClr val="B7B7B7"/>
                </a:solidFill>
                <a:latin typeface="Times New Roman"/>
                <a:cs typeface="Times New Roman"/>
              </a:rPr>
              <a:t>Strong,</a:t>
            </a:r>
            <a:r>
              <a:rPr sz="2400" i="1" spc="-105" dirty="0">
                <a:solidFill>
                  <a:srgbClr val="B7B7B7"/>
                </a:solidFill>
                <a:latin typeface="Times New Roman"/>
                <a:cs typeface="Times New Roman"/>
              </a:rPr>
              <a:t> </a:t>
            </a:r>
            <a:r>
              <a:rPr sz="2400" i="1" spc="-30" dirty="0">
                <a:solidFill>
                  <a:srgbClr val="B7B7B7"/>
                </a:solidFill>
                <a:latin typeface="Times New Roman"/>
                <a:cs typeface="Times New Roman"/>
              </a:rPr>
              <a:t>Warm,</a:t>
            </a:r>
            <a:r>
              <a:rPr sz="2400" i="1" spc="-90" dirty="0">
                <a:solidFill>
                  <a:srgbClr val="B7B7B7"/>
                </a:solidFill>
                <a:latin typeface="Times New Roman"/>
                <a:cs typeface="Times New Roman"/>
              </a:rPr>
              <a:t> </a:t>
            </a:r>
            <a:r>
              <a:rPr sz="2400" i="1" spc="-10" dirty="0">
                <a:solidFill>
                  <a:srgbClr val="B7B7B7"/>
                </a:solidFill>
                <a:latin typeface="Times New Roman"/>
                <a:cs typeface="Times New Roman"/>
              </a:rPr>
              <a:t>Same</a:t>
            </a:r>
            <a:r>
              <a:rPr sz="2400" spc="-10" dirty="0">
                <a:solidFill>
                  <a:srgbClr val="B7B7B7"/>
                </a:solidFill>
                <a:latin typeface="Symbol"/>
                <a:cs typeface="Symbol"/>
              </a:rPr>
              <a:t></a:t>
            </a:r>
            <a:endParaRPr sz="2400">
              <a:latin typeface="Symbol"/>
              <a:cs typeface="Symbol"/>
            </a:endParaRPr>
          </a:p>
        </p:txBody>
      </p:sp>
      <p:sp>
        <p:nvSpPr>
          <p:cNvPr id="5" name="object 5"/>
          <p:cNvSpPr txBox="1"/>
          <p:nvPr/>
        </p:nvSpPr>
        <p:spPr>
          <a:xfrm>
            <a:off x="2623566" y="5285994"/>
            <a:ext cx="7620000" cy="462280"/>
          </a:xfrm>
          <a:prstGeom prst="rect">
            <a:avLst/>
          </a:prstGeom>
          <a:ln w="28955">
            <a:solidFill>
              <a:srgbClr val="B7B7B7"/>
            </a:solidFill>
          </a:ln>
        </p:spPr>
        <p:txBody>
          <a:bodyPr vert="horz" wrap="square" lIns="0" tIns="36195" rIns="0" bIns="0" rtlCol="0">
            <a:spAutoFit/>
          </a:bodyPr>
          <a:lstStyle/>
          <a:p>
            <a:pPr marL="93345">
              <a:lnSpc>
                <a:spcPct val="100000"/>
              </a:lnSpc>
              <a:spcBef>
                <a:spcPts val="285"/>
              </a:spcBef>
            </a:pPr>
            <a:r>
              <a:rPr sz="2400" dirty="0">
                <a:solidFill>
                  <a:srgbClr val="B7B7B7"/>
                </a:solidFill>
                <a:latin typeface="Symbol"/>
                <a:cs typeface="Symbol"/>
              </a:rPr>
              <a:t></a:t>
            </a:r>
            <a:r>
              <a:rPr sz="2400" i="1" dirty="0">
                <a:solidFill>
                  <a:srgbClr val="B7B7B7"/>
                </a:solidFill>
                <a:latin typeface="Times New Roman"/>
                <a:cs typeface="Times New Roman"/>
              </a:rPr>
              <a:t>Sunny,</a:t>
            </a:r>
            <a:r>
              <a:rPr sz="2400" i="1" spc="-30"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dirty="0">
                <a:solidFill>
                  <a:srgbClr val="B7B7B7"/>
                </a:solidFill>
                <a:latin typeface="Symbol"/>
                <a:cs typeface="Symbol"/>
              </a:rPr>
              <a:t></a:t>
            </a:r>
            <a:r>
              <a:rPr sz="2400" spc="-15" dirty="0">
                <a:solidFill>
                  <a:srgbClr val="B7B7B7"/>
                </a:solidFill>
                <a:latin typeface="Times New Roman"/>
                <a:cs typeface="Times New Roman"/>
              </a:rPr>
              <a:t> </a:t>
            </a:r>
            <a:r>
              <a:rPr sz="2400" dirty="0">
                <a:solidFill>
                  <a:srgbClr val="B7B7B7"/>
                </a:solidFill>
                <a:latin typeface="Symbol"/>
                <a:cs typeface="Symbol"/>
              </a:rPr>
              <a:t></a:t>
            </a:r>
            <a:r>
              <a:rPr sz="2400" i="1" dirty="0">
                <a:solidFill>
                  <a:srgbClr val="B7B7B7"/>
                </a:solidFill>
                <a:latin typeface="Times New Roman"/>
                <a:cs typeface="Times New Roman"/>
              </a:rPr>
              <a:t>?,</a:t>
            </a:r>
            <a:r>
              <a:rPr sz="2400" i="1" spc="-30" dirty="0">
                <a:solidFill>
                  <a:srgbClr val="B7B7B7"/>
                </a:solidFill>
                <a:latin typeface="Times New Roman"/>
                <a:cs typeface="Times New Roman"/>
              </a:rPr>
              <a:t> Warm,</a:t>
            </a:r>
            <a:r>
              <a:rPr sz="2400" i="1" spc="-10"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dirty="0">
                <a:solidFill>
                  <a:srgbClr val="B7B7B7"/>
                </a:solidFill>
                <a:latin typeface="Symbol"/>
                <a:cs typeface="Symbol"/>
              </a:rPr>
              <a:t></a:t>
            </a:r>
            <a:r>
              <a:rPr sz="2400" spc="-20" dirty="0">
                <a:solidFill>
                  <a:srgbClr val="B7B7B7"/>
                </a:solidFill>
                <a:latin typeface="Times New Roman"/>
                <a:cs typeface="Times New Roman"/>
              </a:rPr>
              <a:t> </a:t>
            </a:r>
            <a:r>
              <a:rPr sz="2400" dirty="0">
                <a:solidFill>
                  <a:srgbClr val="B7B7B7"/>
                </a:solidFill>
                <a:latin typeface="Symbol"/>
                <a:cs typeface="Symbol"/>
              </a:rPr>
              <a:t></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dirty="0">
                <a:solidFill>
                  <a:srgbClr val="B7B7B7"/>
                </a:solidFill>
                <a:latin typeface="Times New Roman"/>
                <a:cs typeface="Times New Roman"/>
              </a:rPr>
              <a:t>?,</a:t>
            </a:r>
            <a:r>
              <a:rPr sz="2400" i="1" spc="-15" dirty="0">
                <a:solidFill>
                  <a:srgbClr val="B7B7B7"/>
                </a:solidFill>
                <a:latin typeface="Times New Roman"/>
                <a:cs typeface="Times New Roman"/>
              </a:rPr>
              <a:t> </a:t>
            </a:r>
            <a:r>
              <a:rPr sz="2400" i="1" spc="-10" dirty="0">
                <a:solidFill>
                  <a:srgbClr val="B7B7B7"/>
                </a:solidFill>
                <a:latin typeface="Times New Roman"/>
                <a:cs typeface="Times New Roman"/>
              </a:rPr>
              <a:t>Same</a:t>
            </a:r>
            <a:r>
              <a:rPr sz="2400" spc="-10" dirty="0">
                <a:solidFill>
                  <a:srgbClr val="B7B7B7"/>
                </a:solidFill>
                <a:latin typeface="Symbol"/>
                <a:cs typeface="Symbol"/>
              </a:rPr>
              <a:t></a:t>
            </a:r>
            <a:endParaRPr sz="2400">
              <a:latin typeface="Symbol"/>
              <a:cs typeface="Symbol"/>
            </a:endParaRPr>
          </a:p>
        </p:txBody>
      </p:sp>
      <p:sp>
        <p:nvSpPr>
          <p:cNvPr id="6" name="object 6"/>
          <p:cNvSpPr txBox="1"/>
          <p:nvPr/>
        </p:nvSpPr>
        <p:spPr>
          <a:xfrm>
            <a:off x="1914399" y="4396179"/>
            <a:ext cx="369570" cy="331470"/>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G</a:t>
            </a:r>
            <a:r>
              <a:rPr sz="1950" b="1" spc="-37" baseline="-21367" dirty="0">
                <a:latin typeface="Arial"/>
                <a:cs typeface="Arial"/>
              </a:rPr>
              <a:t>4</a:t>
            </a:r>
            <a:endParaRPr sz="1950" baseline="-21367">
              <a:latin typeface="Arial"/>
              <a:cs typeface="Arial"/>
            </a:endParaRPr>
          </a:p>
        </p:txBody>
      </p:sp>
      <p:sp>
        <p:nvSpPr>
          <p:cNvPr id="7" name="object 7"/>
          <p:cNvSpPr/>
          <p:nvPr/>
        </p:nvSpPr>
        <p:spPr>
          <a:xfrm>
            <a:off x="6166104" y="4828032"/>
            <a:ext cx="76200" cy="457200"/>
          </a:xfrm>
          <a:custGeom>
            <a:avLst/>
            <a:gdLst/>
            <a:ahLst/>
            <a:cxnLst/>
            <a:rect l="l" t="t" r="r" b="b"/>
            <a:pathLst>
              <a:path w="76200" h="457200">
                <a:moveTo>
                  <a:pt x="44439" y="63495"/>
                </a:moveTo>
                <a:lnTo>
                  <a:pt x="31747" y="63495"/>
                </a:lnTo>
                <a:lnTo>
                  <a:pt x="31747" y="457200"/>
                </a:lnTo>
                <a:lnTo>
                  <a:pt x="44439" y="457200"/>
                </a:lnTo>
                <a:lnTo>
                  <a:pt x="44439" y="63495"/>
                </a:lnTo>
                <a:close/>
              </a:path>
              <a:path w="76200" h="457200">
                <a:moveTo>
                  <a:pt x="38100" y="0"/>
                </a:moveTo>
                <a:lnTo>
                  <a:pt x="0" y="76200"/>
                </a:lnTo>
                <a:lnTo>
                  <a:pt x="31747" y="76200"/>
                </a:lnTo>
                <a:lnTo>
                  <a:pt x="31747" y="63495"/>
                </a:lnTo>
                <a:lnTo>
                  <a:pt x="69847" y="63495"/>
                </a:lnTo>
                <a:lnTo>
                  <a:pt x="38100" y="0"/>
                </a:lnTo>
                <a:close/>
              </a:path>
              <a:path w="76200" h="457200">
                <a:moveTo>
                  <a:pt x="69847" y="63495"/>
                </a:moveTo>
                <a:lnTo>
                  <a:pt x="44439" y="63495"/>
                </a:lnTo>
                <a:lnTo>
                  <a:pt x="44439" y="76200"/>
                </a:lnTo>
                <a:lnTo>
                  <a:pt x="76200" y="76200"/>
                </a:lnTo>
                <a:lnTo>
                  <a:pt x="69847" y="63495"/>
                </a:lnTo>
                <a:close/>
              </a:path>
            </a:pathLst>
          </a:custGeom>
          <a:solidFill>
            <a:srgbClr val="B7B7B7"/>
          </a:solidFill>
        </p:spPr>
        <p:txBody>
          <a:bodyPr wrap="square" lIns="0" tIns="0" rIns="0" bIns="0" rtlCol="0"/>
          <a:lstStyle/>
          <a:p>
            <a:endParaRPr/>
          </a:p>
        </p:txBody>
      </p:sp>
      <p:sp>
        <p:nvSpPr>
          <p:cNvPr id="8" name="object 8"/>
          <p:cNvSpPr txBox="1"/>
          <p:nvPr/>
        </p:nvSpPr>
        <p:spPr>
          <a:xfrm>
            <a:off x="4147565" y="3152394"/>
            <a:ext cx="4308475" cy="460375"/>
          </a:xfrm>
          <a:prstGeom prst="rect">
            <a:avLst/>
          </a:prstGeom>
          <a:ln w="28955">
            <a:solidFill>
              <a:srgbClr val="000000"/>
            </a:solidFill>
          </a:ln>
        </p:spPr>
        <p:txBody>
          <a:bodyPr vert="horz" wrap="square" lIns="0" tIns="35560" rIns="0" bIns="0" rtlCol="0">
            <a:spAutoFit/>
          </a:bodyPr>
          <a:lstStyle/>
          <a:p>
            <a:pPr marL="320040">
              <a:lnSpc>
                <a:spcPct val="100000"/>
              </a:lnSpc>
              <a:spcBef>
                <a:spcPts val="280"/>
              </a:spcBef>
            </a:pPr>
            <a:r>
              <a:rPr sz="2400" dirty="0">
                <a:latin typeface="Symbol"/>
                <a:cs typeface="Symbol"/>
              </a:rPr>
              <a:t></a:t>
            </a:r>
            <a:r>
              <a:rPr sz="2400" i="1" dirty="0">
                <a:latin typeface="Times New Roman"/>
                <a:cs typeface="Times New Roman"/>
              </a:rPr>
              <a:t>Sunny,</a:t>
            </a:r>
            <a:r>
              <a:rPr sz="2400" i="1" spc="-80" dirty="0">
                <a:latin typeface="Times New Roman"/>
                <a:cs typeface="Times New Roman"/>
              </a:rPr>
              <a:t> </a:t>
            </a:r>
            <a:r>
              <a:rPr sz="2400" i="1" spc="-30" dirty="0">
                <a:latin typeface="Times New Roman"/>
                <a:cs typeface="Times New Roman"/>
              </a:rPr>
              <a:t>Warm,</a:t>
            </a:r>
            <a:r>
              <a:rPr sz="2400" i="1" spc="-75" dirty="0">
                <a:latin typeface="Times New Roman"/>
                <a:cs typeface="Times New Roman"/>
              </a:rPr>
              <a:t> </a:t>
            </a:r>
            <a:r>
              <a:rPr sz="2400" i="1" dirty="0">
                <a:latin typeface="Times New Roman"/>
                <a:cs typeface="Times New Roman"/>
              </a:rPr>
              <a:t>?,</a:t>
            </a:r>
            <a:r>
              <a:rPr sz="2400" i="1" spc="-65" dirty="0">
                <a:latin typeface="Times New Roman"/>
                <a:cs typeface="Times New Roman"/>
              </a:rPr>
              <a:t> </a:t>
            </a:r>
            <a:r>
              <a:rPr sz="2400" i="1" dirty="0">
                <a:latin typeface="Times New Roman"/>
                <a:cs typeface="Times New Roman"/>
              </a:rPr>
              <a:t>Strong,</a:t>
            </a:r>
            <a:r>
              <a:rPr sz="2400" i="1" spc="-80" dirty="0">
                <a:latin typeface="Times New Roman"/>
                <a:cs typeface="Times New Roman"/>
              </a:rPr>
              <a:t> </a:t>
            </a:r>
            <a:r>
              <a:rPr sz="2400" i="1" dirty="0">
                <a:latin typeface="Times New Roman"/>
                <a:cs typeface="Times New Roman"/>
              </a:rPr>
              <a:t>?,</a:t>
            </a:r>
            <a:r>
              <a:rPr sz="2400" i="1" spc="-65" dirty="0">
                <a:latin typeface="Times New Roman"/>
                <a:cs typeface="Times New Roman"/>
              </a:rPr>
              <a:t> </a:t>
            </a:r>
            <a:r>
              <a:rPr sz="2400" i="1" spc="-25" dirty="0">
                <a:latin typeface="Times New Roman"/>
                <a:cs typeface="Times New Roman"/>
              </a:rPr>
              <a:t>?</a:t>
            </a:r>
            <a:r>
              <a:rPr sz="2400" spc="-25" dirty="0">
                <a:latin typeface="Symbol"/>
                <a:cs typeface="Symbol"/>
              </a:rPr>
              <a:t></a:t>
            </a:r>
            <a:endParaRPr sz="2400">
              <a:latin typeface="Symbol"/>
              <a:cs typeface="Symbol"/>
            </a:endParaRPr>
          </a:p>
        </p:txBody>
      </p:sp>
      <p:sp>
        <p:nvSpPr>
          <p:cNvPr id="9" name="object 9"/>
          <p:cNvSpPr txBox="1"/>
          <p:nvPr/>
        </p:nvSpPr>
        <p:spPr>
          <a:xfrm>
            <a:off x="2600581" y="3176724"/>
            <a:ext cx="339725" cy="331470"/>
          </a:xfrm>
          <a:prstGeom prst="rect">
            <a:avLst/>
          </a:prstGeom>
        </p:spPr>
        <p:txBody>
          <a:bodyPr vert="horz" wrap="square" lIns="0" tIns="13335" rIns="0" bIns="0" rtlCol="0">
            <a:spAutoFit/>
          </a:bodyPr>
          <a:lstStyle/>
          <a:p>
            <a:pPr marL="38100">
              <a:lnSpc>
                <a:spcPct val="100000"/>
              </a:lnSpc>
              <a:spcBef>
                <a:spcPts val="105"/>
              </a:spcBef>
            </a:pPr>
            <a:r>
              <a:rPr sz="2000" b="1" spc="-25" dirty="0">
                <a:latin typeface="Arial"/>
                <a:cs typeface="Arial"/>
              </a:rPr>
              <a:t>S</a:t>
            </a:r>
            <a:r>
              <a:rPr sz="1950" b="1" spc="-37" baseline="-21367" dirty="0">
                <a:latin typeface="Arial"/>
                <a:cs typeface="Arial"/>
              </a:rPr>
              <a:t>4</a:t>
            </a:r>
            <a:endParaRPr sz="1950" baseline="-21367">
              <a:latin typeface="Arial"/>
              <a:cs typeface="Arial"/>
            </a:endParaRPr>
          </a:p>
        </p:txBody>
      </p:sp>
      <p:sp>
        <p:nvSpPr>
          <p:cNvPr id="10" name="object 10"/>
          <p:cNvSpPr txBox="1"/>
          <p:nvPr/>
        </p:nvSpPr>
        <p:spPr>
          <a:xfrm>
            <a:off x="3690365" y="4371594"/>
            <a:ext cx="5181600" cy="462280"/>
          </a:xfrm>
          <a:prstGeom prst="rect">
            <a:avLst/>
          </a:prstGeom>
          <a:ln w="28955">
            <a:solidFill>
              <a:srgbClr val="000000"/>
            </a:solidFill>
          </a:ln>
        </p:spPr>
        <p:txBody>
          <a:bodyPr vert="horz" wrap="square" lIns="0" tIns="35560" rIns="0" bIns="0" rtlCol="0">
            <a:spAutoFit/>
          </a:bodyPr>
          <a:lstStyle/>
          <a:p>
            <a:pPr marL="90805">
              <a:lnSpc>
                <a:spcPct val="100000"/>
              </a:lnSpc>
              <a:spcBef>
                <a:spcPts val="280"/>
              </a:spcBef>
            </a:pPr>
            <a:r>
              <a:rPr sz="2400" dirty="0">
                <a:latin typeface="Symbol"/>
                <a:cs typeface="Symbol"/>
              </a:rPr>
              <a:t></a:t>
            </a:r>
            <a:r>
              <a:rPr sz="2400" i="1" dirty="0">
                <a:latin typeface="Times New Roman"/>
                <a:cs typeface="Times New Roman"/>
              </a:rPr>
              <a:t>Sunny,</a:t>
            </a:r>
            <a:r>
              <a:rPr sz="2400" i="1" spc="-40" dirty="0">
                <a:latin typeface="Times New Roman"/>
                <a:cs typeface="Times New Roman"/>
              </a:rPr>
              <a:t> </a:t>
            </a:r>
            <a:r>
              <a:rPr sz="2400" i="1" dirty="0">
                <a:latin typeface="Times New Roman"/>
                <a:cs typeface="Times New Roman"/>
              </a:rPr>
              <a:t>?,</a:t>
            </a:r>
            <a:r>
              <a:rPr sz="2400" i="1" spc="-25" dirty="0">
                <a:latin typeface="Times New Roman"/>
                <a:cs typeface="Times New Roman"/>
              </a:rPr>
              <a:t> </a:t>
            </a:r>
            <a:r>
              <a:rPr sz="2400" i="1" dirty="0">
                <a:latin typeface="Times New Roman"/>
                <a:cs typeface="Times New Roman"/>
              </a:rPr>
              <a:t>?,</a:t>
            </a:r>
            <a:r>
              <a:rPr sz="2400" i="1" spc="-25" dirty="0">
                <a:latin typeface="Times New Roman"/>
                <a:cs typeface="Times New Roman"/>
              </a:rPr>
              <a:t> </a:t>
            </a:r>
            <a:r>
              <a:rPr sz="2400" i="1" dirty="0">
                <a:latin typeface="Times New Roman"/>
                <a:cs typeface="Times New Roman"/>
              </a:rPr>
              <a:t>?,</a:t>
            </a:r>
            <a:r>
              <a:rPr sz="2400" i="1" spc="-25" dirty="0">
                <a:latin typeface="Times New Roman"/>
                <a:cs typeface="Times New Roman"/>
              </a:rPr>
              <a:t> </a:t>
            </a:r>
            <a:r>
              <a:rPr sz="2400" i="1" dirty="0">
                <a:latin typeface="Times New Roman"/>
                <a:cs typeface="Times New Roman"/>
              </a:rPr>
              <a:t>?,</a:t>
            </a:r>
            <a:r>
              <a:rPr sz="2400" i="1" spc="-25" dirty="0">
                <a:latin typeface="Times New Roman"/>
                <a:cs typeface="Times New Roman"/>
              </a:rPr>
              <a:t> </a:t>
            </a:r>
            <a:r>
              <a:rPr sz="2400" i="1" dirty="0">
                <a:latin typeface="Times New Roman"/>
                <a:cs typeface="Times New Roman"/>
              </a:rPr>
              <a:t>?</a:t>
            </a:r>
            <a:r>
              <a:rPr sz="2400" dirty="0">
                <a:latin typeface="Symbol"/>
                <a:cs typeface="Symbol"/>
              </a:rPr>
              <a:t></a:t>
            </a:r>
            <a:r>
              <a:rPr sz="2400" spc="-25" dirty="0">
                <a:latin typeface="Times New Roman"/>
                <a:cs typeface="Times New Roman"/>
              </a:rPr>
              <a:t> </a:t>
            </a:r>
            <a:r>
              <a:rPr sz="2400" dirty="0">
                <a:latin typeface="Symbol"/>
                <a:cs typeface="Symbol"/>
              </a:rPr>
              <a:t></a:t>
            </a:r>
            <a:r>
              <a:rPr sz="2400" i="1" dirty="0">
                <a:latin typeface="Times New Roman"/>
                <a:cs typeface="Times New Roman"/>
              </a:rPr>
              <a:t>?,</a:t>
            </a:r>
            <a:r>
              <a:rPr sz="2400" i="1" spc="-40" dirty="0">
                <a:latin typeface="Times New Roman"/>
                <a:cs typeface="Times New Roman"/>
              </a:rPr>
              <a:t> </a:t>
            </a:r>
            <a:r>
              <a:rPr sz="2400" i="1" spc="-25" dirty="0">
                <a:latin typeface="Times New Roman"/>
                <a:cs typeface="Times New Roman"/>
              </a:rPr>
              <a:t>Warm, </a:t>
            </a:r>
            <a:r>
              <a:rPr sz="2400" i="1" dirty="0">
                <a:latin typeface="Times New Roman"/>
                <a:cs typeface="Times New Roman"/>
              </a:rPr>
              <a:t>?,</a:t>
            </a:r>
            <a:r>
              <a:rPr sz="2400" i="1" spc="-25" dirty="0">
                <a:latin typeface="Times New Roman"/>
                <a:cs typeface="Times New Roman"/>
              </a:rPr>
              <a:t> </a:t>
            </a:r>
            <a:r>
              <a:rPr sz="2400" i="1" dirty="0">
                <a:latin typeface="Times New Roman"/>
                <a:cs typeface="Times New Roman"/>
              </a:rPr>
              <a:t>?,</a:t>
            </a:r>
            <a:r>
              <a:rPr sz="2400" i="1" spc="-25" dirty="0">
                <a:latin typeface="Times New Roman"/>
                <a:cs typeface="Times New Roman"/>
              </a:rPr>
              <a:t> </a:t>
            </a:r>
            <a:r>
              <a:rPr sz="2400" i="1" dirty="0">
                <a:latin typeface="Times New Roman"/>
                <a:cs typeface="Times New Roman"/>
              </a:rPr>
              <a:t>?,</a:t>
            </a:r>
            <a:r>
              <a:rPr sz="2400" i="1" spc="-25" dirty="0">
                <a:latin typeface="Times New Roman"/>
                <a:cs typeface="Times New Roman"/>
              </a:rPr>
              <a:t> ?</a:t>
            </a:r>
            <a:r>
              <a:rPr sz="2400" spc="-25" dirty="0">
                <a:latin typeface="Symbol"/>
                <a:cs typeface="Symbol"/>
              </a:rPr>
              <a:t></a:t>
            </a:r>
            <a:endParaRPr sz="2400">
              <a:latin typeface="Symbol"/>
              <a:cs typeface="Symbol"/>
            </a:endParaRPr>
          </a:p>
        </p:txBody>
      </p:sp>
      <p:sp>
        <p:nvSpPr>
          <p:cNvPr id="11" name="object 11"/>
          <p:cNvSpPr/>
          <p:nvPr/>
        </p:nvSpPr>
        <p:spPr>
          <a:xfrm>
            <a:off x="6089904" y="2618238"/>
            <a:ext cx="76200" cy="457200"/>
          </a:xfrm>
          <a:custGeom>
            <a:avLst/>
            <a:gdLst/>
            <a:ahLst/>
            <a:cxnLst/>
            <a:rect l="l" t="t" r="r" b="b"/>
            <a:pathLst>
              <a:path w="76200" h="457200">
                <a:moveTo>
                  <a:pt x="31747" y="380993"/>
                </a:moveTo>
                <a:lnTo>
                  <a:pt x="0" y="380993"/>
                </a:lnTo>
                <a:lnTo>
                  <a:pt x="38100" y="457193"/>
                </a:lnTo>
                <a:lnTo>
                  <a:pt x="69844" y="393704"/>
                </a:lnTo>
                <a:lnTo>
                  <a:pt x="31747" y="393704"/>
                </a:lnTo>
                <a:lnTo>
                  <a:pt x="31747" y="380993"/>
                </a:lnTo>
                <a:close/>
              </a:path>
              <a:path w="76200" h="457200">
                <a:moveTo>
                  <a:pt x="44439" y="0"/>
                </a:moveTo>
                <a:lnTo>
                  <a:pt x="31747" y="0"/>
                </a:lnTo>
                <a:lnTo>
                  <a:pt x="31747" y="393704"/>
                </a:lnTo>
                <a:lnTo>
                  <a:pt x="44439" y="393704"/>
                </a:lnTo>
                <a:lnTo>
                  <a:pt x="44439" y="0"/>
                </a:lnTo>
                <a:close/>
              </a:path>
              <a:path w="76200" h="457200">
                <a:moveTo>
                  <a:pt x="76200" y="380993"/>
                </a:moveTo>
                <a:lnTo>
                  <a:pt x="44439" y="380993"/>
                </a:lnTo>
                <a:lnTo>
                  <a:pt x="44439" y="393704"/>
                </a:lnTo>
                <a:lnTo>
                  <a:pt x="69844" y="393704"/>
                </a:lnTo>
                <a:lnTo>
                  <a:pt x="76200" y="380993"/>
                </a:lnTo>
                <a:close/>
              </a:path>
            </a:pathLst>
          </a:custGeom>
          <a:solidFill>
            <a:srgbClr val="B7B7B7"/>
          </a:solidFill>
        </p:spPr>
        <p:txBody>
          <a:bodyPr wrap="square" lIns="0" tIns="0" rIns="0" bIns="0" rtlCol="0"/>
          <a:lstStyle/>
          <a:p>
            <a:endParaRPr/>
          </a:p>
        </p:txBody>
      </p:sp>
      <p:sp>
        <p:nvSpPr>
          <p:cNvPr id="12" name="object 12"/>
          <p:cNvSpPr txBox="1"/>
          <p:nvPr/>
        </p:nvSpPr>
        <p:spPr>
          <a:xfrm>
            <a:off x="984603" y="572257"/>
            <a:ext cx="7273925" cy="848994"/>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For</a:t>
            </a:r>
            <a:r>
              <a:rPr sz="1800" spc="-25" dirty="0">
                <a:latin typeface="Times New Roman"/>
                <a:cs typeface="Times New Roman"/>
              </a:rPr>
              <a:t> </a:t>
            </a:r>
            <a:r>
              <a:rPr sz="1800" dirty="0">
                <a:latin typeface="Times New Roman"/>
                <a:cs typeface="Times New Roman"/>
              </a:rPr>
              <a:t>training</a:t>
            </a:r>
            <a:r>
              <a:rPr sz="1800" spc="-35" dirty="0">
                <a:latin typeface="Times New Roman"/>
                <a:cs typeface="Times New Roman"/>
              </a:rPr>
              <a:t> </a:t>
            </a:r>
            <a:r>
              <a:rPr sz="1800" dirty="0">
                <a:latin typeface="Times New Roman"/>
                <a:cs typeface="Times New Roman"/>
              </a:rPr>
              <a:t>example</a:t>
            </a:r>
            <a:r>
              <a:rPr sz="1800" spc="-25" dirty="0">
                <a:latin typeface="Times New Roman"/>
                <a:cs typeface="Times New Roman"/>
              </a:rPr>
              <a:t> d,</a:t>
            </a:r>
            <a:endParaRPr sz="1800">
              <a:latin typeface="Times New Roman"/>
              <a:cs typeface="Times New Roman"/>
            </a:endParaRPr>
          </a:p>
          <a:p>
            <a:pPr>
              <a:lnSpc>
                <a:spcPct val="100000"/>
              </a:lnSpc>
              <a:spcBef>
                <a:spcPts val="90"/>
              </a:spcBef>
            </a:pPr>
            <a:endParaRPr sz="1800">
              <a:latin typeface="Times New Roman"/>
              <a:cs typeface="Times New Roman"/>
            </a:endParaRPr>
          </a:p>
          <a:p>
            <a:pPr marL="3025775">
              <a:lnSpc>
                <a:spcPct val="100000"/>
              </a:lnSpc>
            </a:pPr>
            <a:r>
              <a:rPr sz="1800" spc="-10" dirty="0">
                <a:latin typeface="Symbol"/>
                <a:cs typeface="Symbol"/>
              </a:rPr>
              <a:t></a:t>
            </a:r>
            <a:r>
              <a:rPr sz="1800" spc="-10" dirty="0">
                <a:latin typeface="Times New Roman"/>
                <a:cs typeface="Times New Roman"/>
              </a:rPr>
              <a:t>Sunny,</a:t>
            </a:r>
            <a:r>
              <a:rPr sz="1800" spc="-100" dirty="0">
                <a:latin typeface="Times New Roman"/>
                <a:cs typeface="Times New Roman"/>
              </a:rPr>
              <a:t> </a:t>
            </a:r>
            <a:r>
              <a:rPr sz="1800" spc="-25" dirty="0">
                <a:latin typeface="Times New Roman"/>
                <a:cs typeface="Times New Roman"/>
              </a:rPr>
              <a:t>Warm,</a:t>
            </a:r>
            <a:r>
              <a:rPr sz="1800" spc="-30" dirty="0">
                <a:latin typeface="Times New Roman"/>
                <a:cs typeface="Times New Roman"/>
              </a:rPr>
              <a:t> </a:t>
            </a:r>
            <a:r>
              <a:rPr sz="1800" dirty="0">
                <a:latin typeface="Times New Roman"/>
                <a:cs typeface="Times New Roman"/>
              </a:rPr>
              <a:t>High,</a:t>
            </a:r>
            <a:r>
              <a:rPr sz="1800" spc="-35" dirty="0">
                <a:latin typeface="Times New Roman"/>
                <a:cs typeface="Times New Roman"/>
              </a:rPr>
              <a:t> </a:t>
            </a:r>
            <a:r>
              <a:rPr sz="1800" dirty="0">
                <a:latin typeface="Times New Roman"/>
                <a:cs typeface="Times New Roman"/>
              </a:rPr>
              <a:t>Strong,</a:t>
            </a:r>
            <a:r>
              <a:rPr sz="1800" spc="-35" dirty="0">
                <a:latin typeface="Times New Roman"/>
                <a:cs typeface="Times New Roman"/>
              </a:rPr>
              <a:t> </a:t>
            </a:r>
            <a:r>
              <a:rPr sz="1800" dirty="0">
                <a:latin typeface="Times New Roman"/>
                <a:cs typeface="Times New Roman"/>
              </a:rPr>
              <a:t>Cool</a:t>
            </a:r>
            <a:r>
              <a:rPr sz="1800" spc="-25" dirty="0">
                <a:latin typeface="Times New Roman"/>
                <a:cs typeface="Times New Roman"/>
              </a:rPr>
              <a:t> </a:t>
            </a:r>
            <a:r>
              <a:rPr sz="1800" dirty="0">
                <a:latin typeface="Times New Roman"/>
                <a:cs typeface="Times New Roman"/>
              </a:rPr>
              <a:t>Change</a:t>
            </a:r>
            <a:r>
              <a:rPr sz="1800" spc="-20" dirty="0">
                <a:latin typeface="Times New Roman"/>
                <a:cs typeface="Times New Roman"/>
              </a:rPr>
              <a:t> </a:t>
            </a:r>
            <a:r>
              <a:rPr sz="1800" dirty="0">
                <a:latin typeface="Symbol"/>
                <a:cs typeface="Symbol"/>
              </a:rPr>
              <a:t></a:t>
            </a:r>
            <a:r>
              <a:rPr sz="1800" spc="-40" dirty="0">
                <a:latin typeface="Times New Roman"/>
                <a:cs typeface="Times New Roman"/>
              </a:rPr>
              <a:t> </a:t>
            </a:r>
            <a:r>
              <a:rPr sz="1800" spc="-50" dirty="0">
                <a:latin typeface="Times New Roman"/>
                <a:cs typeface="Times New Roman"/>
              </a:rPr>
              <a:t>+</a:t>
            </a:r>
            <a:endParaRPr sz="1800">
              <a:latin typeface="Times New Roman"/>
              <a:cs typeface="Times New Roman"/>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83</a:t>
            </a:fld>
            <a:endParaRPr spc="-25"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91810" y="524843"/>
            <a:ext cx="11122346" cy="4560470"/>
          </a:xfrm>
          <a:prstGeom prst="rect">
            <a:avLst/>
          </a:prstGeom>
        </p:spPr>
      </p:pic>
      <p:sp>
        <p:nvSpPr>
          <p:cNvPr id="3" name="object 3"/>
          <p:cNvSpPr txBox="1"/>
          <p:nvPr/>
        </p:nvSpPr>
        <p:spPr>
          <a:xfrm>
            <a:off x="944979" y="5789476"/>
            <a:ext cx="9963785" cy="756920"/>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Times New Roman"/>
                <a:cs typeface="Times New Roman"/>
              </a:rPr>
              <a:t>The</a:t>
            </a:r>
            <a:r>
              <a:rPr sz="2400" spc="-20" dirty="0">
                <a:latin typeface="Times New Roman"/>
                <a:cs typeface="Times New Roman"/>
              </a:rPr>
              <a:t> </a:t>
            </a:r>
            <a:r>
              <a:rPr sz="2400" dirty="0">
                <a:latin typeface="Times New Roman"/>
                <a:cs typeface="Times New Roman"/>
              </a:rPr>
              <a:t>final</a:t>
            </a:r>
            <a:r>
              <a:rPr sz="2400" spc="-15" dirty="0">
                <a:latin typeface="Times New Roman"/>
                <a:cs typeface="Times New Roman"/>
              </a:rPr>
              <a:t> </a:t>
            </a:r>
            <a:r>
              <a:rPr sz="2400" dirty="0">
                <a:latin typeface="Times New Roman"/>
                <a:cs typeface="Times New Roman"/>
              </a:rPr>
              <a:t>version</a:t>
            </a:r>
            <a:r>
              <a:rPr sz="2400" spc="-5" dirty="0">
                <a:latin typeface="Times New Roman"/>
                <a:cs typeface="Times New Roman"/>
              </a:rPr>
              <a:t> </a:t>
            </a:r>
            <a:r>
              <a:rPr sz="2400" dirty="0">
                <a:latin typeface="Times New Roman"/>
                <a:cs typeface="Times New Roman"/>
              </a:rPr>
              <a:t>space</a:t>
            </a:r>
            <a:r>
              <a:rPr sz="2400" spc="-25" dirty="0">
                <a:latin typeface="Times New Roman"/>
                <a:cs typeface="Times New Roman"/>
              </a:rPr>
              <a:t> </a:t>
            </a:r>
            <a:r>
              <a:rPr sz="2400" dirty="0">
                <a:latin typeface="Times New Roman"/>
                <a:cs typeface="Times New Roman"/>
              </a:rPr>
              <a:t>for the</a:t>
            </a:r>
            <a:r>
              <a:rPr sz="2400" spc="-15" dirty="0">
                <a:latin typeface="Times New Roman"/>
                <a:cs typeface="Times New Roman"/>
              </a:rPr>
              <a:t> </a:t>
            </a:r>
            <a:r>
              <a:rPr sz="2400" b="1" i="1" dirty="0">
                <a:latin typeface="Times New Roman"/>
                <a:cs typeface="Times New Roman"/>
              </a:rPr>
              <a:t>EnjoySport </a:t>
            </a:r>
            <a:r>
              <a:rPr sz="2400" dirty="0">
                <a:latin typeface="Times New Roman"/>
                <a:cs typeface="Times New Roman"/>
              </a:rPr>
              <a:t>concept</a:t>
            </a:r>
            <a:r>
              <a:rPr sz="2400" spc="-20" dirty="0">
                <a:latin typeface="Times New Roman"/>
                <a:cs typeface="Times New Roman"/>
              </a:rPr>
              <a:t> </a:t>
            </a:r>
            <a:r>
              <a:rPr sz="2400" dirty="0">
                <a:latin typeface="Times New Roman"/>
                <a:cs typeface="Times New Roman"/>
              </a:rPr>
              <a:t>learning</a:t>
            </a:r>
            <a:r>
              <a:rPr sz="2400" spc="-45" dirty="0">
                <a:latin typeface="Times New Roman"/>
                <a:cs typeface="Times New Roman"/>
              </a:rPr>
              <a:t> </a:t>
            </a:r>
            <a:r>
              <a:rPr sz="2400" dirty="0">
                <a:latin typeface="Times New Roman"/>
                <a:cs typeface="Times New Roman"/>
              </a:rPr>
              <a:t>problem</a:t>
            </a:r>
            <a:r>
              <a:rPr sz="2400" spc="-35" dirty="0">
                <a:latin typeface="Times New Roman"/>
                <a:cs typeface="Times New Roman"/>
              </a:rPr>
              <a:t> </a:t>
            </a:r>
            <a:r>
              <a:rPr sz="2400" dirty="0">
                <a:latin typeface="Times New Roman"/>
                <a:cs typeface="Times New Roman"/>
              </a:rPr>
              <a:t>and</a:t>
            </a:r>
            <a:r>
              <a:rPr sz="2400" spc="-5" dirty="0">
                <a:latin typeface="Times New Roman"/>
                <a:cs typeface="Times New Roman"/>
              </a:rPr>
              <a:t> </a:t>
            </a:r>
            <a:r>
              <a:rPr sz="2400" spc="-10" dirty="0">
                <a:latin typeface="Times New Roman"/>
                <a:cs typeface="Times New Roman"/>
              </a:rPr>
              <a:t>training </a:t>
            </a:r>
            <a:r>
              <a:rPr sz="2400" dirty="0">
                <a:latin typeface="Times New Roman"/>
                <a:cs typeface="Times New Roman"/>
              </a:rPr>
              <a:t>examples</a:t>
            </a:r>
            <a:r>
              <a:rPr sz="2400" spc="-15" dirty="0">
                <a:latin typeface="Times New Roman"/>
                <a:cs typeface="Times New Roman"/>
              </a:rPr>
              <a:t> </a:t>
            </a:r>
            <a:r>
              <a:rPr sz="2400" dirty="0">
                <a:latin typeface="Times New Roman"/>
                <a:cs typeface="Times New Roman"/>
              </a:rPr>
              <a:t>described</a:t>
            </a:r>
            <a:r>
              <a:rPr sz="2400" spc="-20" dirty="0">
                <a:latin typeface="Times New Roman"/>
                <a:cs typeface="Times New Roman"/>
              </a:rPr>
              <a:t> </a:t>
            </a:r>
            <a:r>
              <a:rPr sz="2400" spc="-10" dirty="0">
                <a:latin typeface="Times New Roman"/>
                <a:cs typeface="Times New Roman"/>
              </a:rPr>
              <a:t>earlier.</a:t>
            </a:r>
            <a:endParaRPr sz="2400">
              <a:latin typeface="Times New Roman"/>
              <a:cs typeface="Times New Roman"/>
            </a:endParaRPr>
          </a:p>
        </p:txBody>
      </p:sp>
      <p:sp>
        <p:nvSpPr>
          <p:cNvPr id="5" name="object 5"/>
          <p:cNvSpPr txBox="1"/>
          <p:nvPr/>
        </p:nvSpPr>
        <p:spPr>
          <a:xfrm>
            <a:off x="11093967" y="6426811"/>
            <a:ext cx="180975" cy="208915"/>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888888"/>
                </a:solidFill>
                <a:latin typeface="Calibri"/>
                <a:cs typeface="Calibri"/>
              </a:rPr>
              <a:t>84</a:t>
            </a:r>
            <a:endParaRPr sz="1200">
              <a:latin typeface="Calibri"/>
              <a:cs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85</a:t>
            </a:fld>
            <a:endParaRPr spc="-25" dirty="0"/>
          </a:p>
        </p:txBody>
      </p:sp>
      <p:sp>
        <p:nvSpPr>
          <p:cNvPr id="2" name="object 2"/>
          <p:cNvSpPr txBox="1">
            <a:spLocks noGrp="1"/>
          </p:cNvSpPr>
          <p:nvPr>
            <p:ph type="title"/>
          </p:nvPr>
        </p:nvSpPr>
        <p:spPr>
          <a:prstGeom prst="rect">
            <a:avLst/>
          </a:prstGeom>
        </p:spPr>
        <p:txBody>
          <a:bodyPr vert="horz" wrap="square" lIns="0" tIns="13335" rIns="0" bIns="0" rtlCol="0">
            <a:spAutoFit/>
          </a:bodyPr>
          <a:lstStyle/>
          <a:p>
            <a:pPr marL="3577590">
              <a:lnSpc>
                <a:spcPct val="100000"/>
              </a:lnSpc>
              <a:spcBef>
                <a:spcPts val="105"/>
              </a:spcBef>
            </a:pPr>
            <a:r>
              <a:rPr spc="105" dirty="0"/>
              <a:t>Inductive</a:t>
            </a:r>
            <a:r>
              <a:rPr b="0" spc="-125" dirty="0">
                <a:latin typeface="Times New Roman"/>
                <a:cs typeface="Times New Roman"/>
              </a:rPr>
              <a:t> </a:t>
            </a:r>
            <a:r>
              <a:rPr spc="-20" dirty="0"/>
              <a:t>Bias</a:t>
            </a:r>
          </a:p>
        </p:txBody>
      </p:sp>
      <p:sp>
        <p:nvSpPr>
          <p:cNvPr id="3" name="object 3"/>
          <p:cNvSpPr txBox="1"/>
          <p:nvPr/>
        </p:nvSpPr>
        <p:spPr>
          <a:xfrm>
            <a:off x="955636" y="1481399"/>
            <a:ext cx="10280015" cy="3008630"/>
          </a:xfrm>
          <a:prstGeom prst="rect">
            <a:avLst/>
          </a:prstGeom>
        </p:spPr>
        <p:txBody>
          <a:bodyPr vert="horz" wrap="square" lIns="0" tIns="12700" rIns="0" bIns="0" rtlCol="0">
            <a:spAutoFit/>
          </a:bodyPr>
          <a:lstStyle/>
          <a:p>
            <a:pPr marL="12700">
              <a:lnSpc>
                <a:spcPct val="100000"/>
              </a:lnSpc>
              <a:spcBef>
                <a:spcPts val="100"/>
              </a:spcBef>
            </a:pP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fundamental</a:t>
            </a:r>
            <a:r>
              <a:rPr sz="2400" spc="-15" dirty="0">
                <a:latin typeface="Times New Roman"/>
                <a:cs typeface="Times New Roman"/>
              </a:rPr>
              <a:t> </a:t>
            </a:r>
            <a:r>
              <a:rPr sz="2400" dirty="0">
                <a:latin typeface="Times New Roman"/>
                <a:cs typeface="Times New Roman"/>
              </a:rPr>
              <a:t>questions</a:t>
            </a:r>
            <a:r>
              <a:rPr sz="2400" spc="-30" dirty="0">
                <a:latin typeface="Times New Roman"/>
                <a:cs typeface="Times New Roman"/>
              </a:rPr>
              <a:t> </a:t>
            </a:r>
            <a:r>
              <a:rPr sz="2400" dirty="0">
                <a:latin typeface="Times New Roman"/>
                <a:cs typeface="Times New Roman"/>
              </a:rPr>
              <a:t>for</a:t>
            </a:r>
            <a:r>
              <a:rPr sz="2400" spc="-15" dirty="0">
                <a:latin typeface="Times New Roman"/>
                <a:cs typeface="Times New Roman"/>
              </a:rPr>
              <a:t> </a:t>
            </a:r>
            <a:r>
              <a:rPr sz="2400" dirty="0">
                <a:latin typeface="Times New Roman"/>
                <a:cs typeface="Times New Roman"/>
              </a:rPr>
              <a:t>inductive</a:t>
            </a:r>
            <a:r>
              <a:rPr sz="2400" spc="-40" dirty="0">
                <a:latin typeface="Times New Roman"/>
                <a:cs typeface="Times New Roman"/>
              </a:rPr>
              <a:t> </a:t>
            </a:r>
            <a:r>
              <a:rPr sz="2400" spc="-10" dirty="0">
                <a:latin typeface="Times New Roman"/>
                <a:cs typeface="Times New Roman"/>
              </a:rPr>
              <a:t>inference</a:t>
            </a:r>
            <a:endParaRPr sz="2400">
              <a:latin typeface="Times New Roman"/>
              <a:cs typeface="Times New Roman"/>
            </a:endParaRPr>
          </a:p>
          <a:p>
            <a:pPr marL="469265" indent="-456565">
              <a:lnSpc>
                <a:spcPct val="100000"/>
              </a:lnSpc>
              <a:spcBef>
                <a:spcPts val="2170"/>
              </a:spcBef>
              <a:buFont typeface="Arial MT"/>
              <a:buChar char="•"/>
              <a:tabLst>
                <a:tab pos="469265" algn="l"/>
              </a:tabLst>
            </a:pPr>
            <a:r>
              <a:rPr sz="2200" dirty="0">
                <a:latin typeface="Times New Roman"/>
                <a:cs typeface="Times New Roman"/>
              </a:rPr>
              <a:t>What</a:t>
            </a:r>
            <a:r>
              <a:rPr sz="2200" spc="-40" dirty="0">
                <a:latin typeface="Times New Roman"/>
                <a:cs typeface="Times New Roman"/>
              </a:rPr>
              <a:t> </a:t>
            </a:r>
            <a:r>
              <a:rPr sz="2200" dirty="0">
                <a:latin typeface="Times New Roman"/>
                <a:cs typeface="Times New Roman"/>
              </a:rPr>
              <a:t>if</a:t>
            </a:r>
            <a:r>
              <a:rPr sz="2200" spc="-35" dirty="0">
                <a:latin typeface="Times New Roman"/>
                <a:cs typeface="Times New Roman"/>
              </a:rPr>
              <a:t> </a:t>
            </a:r>
            <a:r>
              <a:rPr sz="2200" dirty="0">
                <a:latin typeface="Times New Roman"/>
                <a:cs typeface="Times New Roman"/>
              </a:rPr>
              <a:t>the</a:t>
            </a:r>
            <a:r>
              <a:rPr sz="2200" spc="-35" dirty="0">
                <a:latin typeface="Times New Roman"/>
                <a:cs typeface="Times New Roman"/>
              </a:rPr>
              <a:t> </a:t>
            </a:r>
            <a:r>
              <a:rPr sz="2200" dirty="0">
                <a:latin typeface="Times New Roman"/>
                <a:cs typeface="Times New Roman"/>
              </a:rPr>
              <a:t>target</a:t>
            </a:r>
            <a:r>
              <a:rPr sz="2200" spc="-35" dirty="0">
                <a:latin typeface="Times New Roman"/>
                <a:cs typeface="Times New Roman"/>
              </a:rPr>
              <a:t> </a:t>
            </a:r>
            <a:r>
              <a:rPr sz="2200" dirty="0">
                <a:latin typeface="Times New Roman"/>
                <a:cs typeface="Times New Roman"/>
              </a:rPr>
              <a:t>concept</a:t>
            </a:r>
            <a:r>
              <a:rPr sz="2200" spc="-30" dirty="0">
                <a:latin typeface="Times New Roman"/>
                <a:cs typeface="Times New Roman"/>
              </a:rPr>
              <a:t> </a:t>
            </a:r>
            <a:r>
              <a:rPr sz="2200" dirty="0">
                <a:latin typeface="Times New Roman"/>
                <a:cs typeface="Times New Roman"/>
              </a:rPr>
              <a:t>is</a:t>
            </a:r>
            <a:r>
              <a:rPr sz="2200" spc="-50" dirty="0">
                <a:latin typeface="Times New Roman"/>
                <a:cs typeface="Times New Roman"/>
              </a:rPr>
              <a:t> </a:t>
            </a:r>
            <a:r>
              <a:rPr sz="2200" dirty="0">
                <a:latin typeface="Times New Roman"/>
                <a:cs typeface="Times New Roman"/>
              </a:rPr>
              <a:t>not</a:t>
            </a:r>
            <a:r>
              <a:rPr sz="2200" spc="-35" dirty="0">
                <a:latin typeface="Times New Roman"/>
                <a:cs typeface="Times New Roman"/>
              </a:rPr>
              <a:t> </a:t>
            </a:r>
            <a:r>
              <a:rPr sz="2200" dirty="0">
                <a:latin typeface="Times New Roman"/>
                <a:cs typeface="Times New Roman"/>
              </a:rPr>
              <a:t>contained</a:t>
            </a:r>
            <a:r>
              <a:rPr sz="2200" spc="-35" dirty="0">
                <a:latin typeface="Times New Roman"/>
                <a:cs typeface="Times New Roman"/>
              </a:rPr>
              <a:t> </a:t>
            </a:r>
            <a:r>
              <a:rPr sz="2200" dirty="0">
                <a:latin typeface="Times New Roman"/>
                <a:cs typeface="Times New Roman"/>
              </a:rPr>
              <a:t>in</a:t>
            </a:r>
            <a:r>
              <a:rPr sz="2200" spc="-35" dirty="0">
                <a:latin typeface="Times New Roman"/>
                <a:cs typeface="Times New Roman"/>
              </a:rPr>
              <a:t> </a:t>
            </a:r>
            <a:r>
              <a:rPr sz="2200" dirty="0">
                <a:latin typeface="Times New Roman"/>
                <a:cs typeface="Times New Roman"/>
              </a:rPr>
              <a:t>the</a:t>
            </a:r>
            <a:r>
              <a:rPr sz="2200" spc="-45" dirty="0">
                <a:latin typeface="Times New Roman"/>
                <a:cs typeface="Times New Roman"/>
              </a:rPr>
              <a:t> </a:t>
            </a:r>
            <a:r>
              <a:rPr sz="2200" dirty="0">
                <a:latin typeface="Times New Roman"/>
                <a:cs typeface="Times New Roman"/>
              </a:rPr>
              <a:t>hypothesis</a:t>
            </a:r>
            <a:r>
              <a:rPr sz="2200" spc="-65" dirty="0">
                <a:latin typeface="Times New Roman"/>
                <a:cs typeface="Times New Roman"/>
              </a:rPr>
              <a:t> </a:t>
            </a:r>
            <a:r>
              <a:rPr sz="2200" spc="-10" dirty="0">
                <a:latin typeface="Times New Roman"/>
                <a:cs typeface="Times New Roman"/>
              </a:rPr>
              <a:t>space?</a:t>
            </a:r>
            <a:endParaRPr sz="2200">
              <a:latin typeface="Times New Roman"/>
              <a:cs typeface="Times New Roman"/>
            </a:endParaRPr>
          </a:p>
          <a:p>
            <a:pPr marL="469265" indent="-456565">
              <a:lnSpc>
                <a:spcPct val="100000"/>
              </a:lnSpc>
              <a:buFont typeface="Arial MT"/>
              <a:buChar char="•"/>
              <a:tabLst>
                <a:tab pos="469265" algn="l"/>
              </a:tabLst>
            </a:pPr>
            <a:r>
              <a:rPr sz="2200" dirty="0">
                <a:latin typeface="Times New Roman"/>
                <a:cs typeface="Times New Roman"/>
              </a:rPr>
              <a:t>Can</a:t>
            </a:r>
            <a:r>
              <a:rPr sz="2200" spc="165" dirty="0">
                <a:latin typeface="Times New Roman"/>
                <a:cs typeface="Times New Roman"/>
              </a:rPr>
              <a:t> </a:t>
            </a:r>
            <a:r>
              <a:rPr sz="2200" dirty="0">
                <a:latin typeface="Times New Roman"/>
                <a:cs typeface="Times New Roman"/>
              </a:rPr>
              <a:t>we</a:t>
            </a:r>
            <a:r>
              <a:rPr sz="2200" spc="160" dirty="0">
                <a:latin typeface="Times New Roman"/>
                <a:cs typeface="Times New Roman"/>
              </a:rPr>
              <a:t> </a:t>
            </a:r>
            <a:r>
              <a:rPr sz="2200" dirty="0">
                <a:latin typeface="Times New Roman"/>
                <a:cs typeface="Times New Roman"/>
              </a:rPr>
              <a:t>avoid</a:t>
            </a:r>
            <a:r>
              <a:rPr sz="2200" spc="175" dirty="0">
                <a:latin typeface="Times New Roman"/>
                <a:cs typeface="Times New Roman"/>
              </a:rPr>
              <a:t> </a:t>
            </a:r>
            <a:r>
              <a:rPr sz="2200" dirty="0">
                <a:latin typeface="Times New Roman"/>
                <a:cs typeface="Times New Roman"/>
              </a:rPr>
              <a:t>this</a:t>
            </a:r>
            <a:r>
              <a:rPr sz="2200" spc="165" dirty="0">
                <a:latin typeface="Times New Roman"/>
                <a:cs typeface="Times New Roman"/>
              </a:rPr>
              <a:t> </a:t>
            </a:r>
            <a:r>
              <a:rPr sz="2200" dirty="0">
                <a:latin typeface="Times New Roman"/>
                <a:cs typeface="Times New Roman"/>
              </a:rPr>
              <a:t>difficulty</a:t>
            </a:r>
            <a:r>
              <a:rPr sz="2200" spc="190" dirty="0">
                <a:latin typeface="Times New Roman"/>
                <a:cs typeface="Times New Roman"/>
              </a:rPr>
              <a:t> </a:t>
            </a:r>
            <a:r>
              <a:rPr sz="2200" dirty="0">
                <a:latin typeface="Times New Roman"/>
                <a:cs typeface="Times New Roman"/>
              </a:rPr>
              <a:t>by</a:t>
            </a:r>
            <a:r>
              <a:rPr sz="2200" spc="170" dirty="0">
                <a:latin typeface="Times New Roman"/>
                <a:cs typeface="Times New Roman"/>
              </a:rPr>
              <a:t> </a:t>
            </a:r>
            <a:r>
              <a:rPr sz="2200" dirty="0">
                <a:latin typeface="Times New Roman"/>
                <a:cs typeface="Times New Roman"/>
              </a:rPr>
              <a:t>using</a:t>
            </a:r>
            <a:r>
              <a:rPr sz="2200" spc="170" dirty="0">
                <a:latin typeface="Times New Roman"/>
                <a:cs typeface="Times New Roman"/>
              </a:rPr>
              <a:t> </a:t>
            </a:r>
            <a:r>
              <a:rPr sz="2200" dirty="0">
                <a:latin typeface="Times New Roman"/>
                <a:cs typeface="Times New Roman"/>
              </a:rPr>
              <a:t>a</a:t>
            </a:r>
            <a:r>
              <a:rPr sz="2200" spc="160" dirty="0">
                <a:latin typeface="Times New Roman"/>
                <a:cs typeface="Times New Roman"/>
              </a:rPr>
              <a:t> </a:t>
            </a:r>
            <a:r>
              <a:rPr sz="2200" dirty="0">
                <a:latin typeface="Times New Roman"/>
                <a:cs typeface="Times New Roman"/>
              </a:rPr>
              <a:t>hypothesis</a:t>
            </a:r>
            <a:r>
              <a:rPr sz="2200" spc="165" dirty="0">
                <a:latin typeface="Times New Roman"/>
                <a:cs typeface="Times New Roman"/>
              </a:rPr>
              <a:t> </a:t>
            </a:r>
            <a:r>
              <a:rPr sz="2200" dirty="0">
                <a:latin typeface="Times New Roman"/>
                <a:cs typeface="Times New Roman"/>
              </a:rPr>
              <a:t>space</a:t>
            </a:r>
            <a:r>
              <a:rPr sz="2200" spc="160" dirty="0">
                <a:latin typeface="Times New Roman"/>
                <a:cs typeface="Times New Roman"/>
              </a:rPr>
              <a:t> </a:t>
            </a:r>
            <a:r>
              <a:rPr sz="2200" dirty="0">
                <a:latin typeface="Times New Roman"/>
                <a:cs typeface="Times New Roman"/>
              </a:rPr>
              <a:t>that</a:t>
            </a:r>
            <a:r>
              <a:rPr sz="2200" spc="165" dirty="0">
                <a:latin typeface="Times New Roman"/>
                <a:cs typeface="Times New Roman"/>
              </a:rPr>
              <a:t> </a:t>
            </a:r>
            <a:r>
              <a:rPr sz="2200" dirty="0">
                <a:latin typeface="Times New Roman"/>
                <a:cs typeface="Times New Roman"/>
              </a:rPr>
              <a:t>includes</a:t>
            </a:r>
            <a:r>
              <a:rPr sz="2200" spc="165" dirty="0">
                <a:latin typeface="Times New Roman"/>
                <a:cs typeface="Times New Roman"/>
              </a:rPr>
              <a:t> </a:t>
            </a:r>
            <a:r>
              <a:rPr sz="2200" dirty="0">
                <a:latin typeface="Times New Roman"/>
                <a:cs typeface="Times New Roman"/>
              </a:rPr>
              <a:t>every</a:t>
            </a:r>
            <a:r>
              <a:rPr sz="2200" spc="180" dirty="0">
                <a:latin typeface="Times New Roman"/>
                <a:cs typeface="Times New Roman"/>
              </a:rPr>
              <a:t> </a:t>
            </a:r>
            <a:r>
              <a:rPr sz="2200" spc="-10" dirty="0">
                <a:latin typeface="Times New Roman"/>
                <a:cs typeface="Times New Roman"/>
              </a:rPr>
              <a:t>possible</a:t>
            </a:r>
            <a:endParaRPr sz="2200">
              <a:latin typeface="Times New Roman"/>
              <a:cs typeface="Times New Roman"/>
            </a:endParaRPr>
          </a:p>
          <a:p>
            <a:pPr marL="469900">
              <a:lnSpc>
                <a:spcPct val="100000"/>
              </a:lnSpc>
            </a:pPr>
            <a:r>
              <a:rPr sz="2200" spc="-10" dirty="0">
                <a:latin typeface="Times New Roman"/>
                <a:cs typeface="Times New Roman"/>
              </a:rPr>
              <a:t>hypothesis?</a:t>
            </a:r>
            <a:endParaRPr sz="2200">
              <a:latin typeface="Times New Roman"/>
              <a:cs typeface="Times New Roman"/>
            </a:endParaRPr>
          </a:p>
          <a:p>
            <a:pPr marL="469900" marR="5080" indent="-457834">
              <a:lnSpc>
                <a:spcPct val="100000"/>
              </a:lnSpc>
              <a:spcBef>
                <a:spcPts val="5"/>
              </a:spcBef>
              <a:buFont typeface="Arial MT"/>
              <a:buChar char="•"/>
              <a:tabLst>
                <a:tab pos="469900" algn="l"/>
              </a:tabLst>
            </a:pPr>
            <a:r>
              <a:rPr sz="2200" dirty="0">
                <a:latin typeface="Times New Roman"/>
                <a:cs typeface="Times New Roman"/>
              </a:rPr>
              <a:t>How</a:t>
            </a:r>
            <a:r>
              <a:rPr sz="2200" spc="280" dirty="0">
                <a:latin typeface="Times New Roman"/>
                <a:cs typeface="Times New Roman"/>
              </a:rPr>
              <a:t> </a:t>
            </a:r>
            <a:r>
              <a:rPr sz="2200" dirty="0">
                <a:latin typeface="Times New Roman"/>
                <a:cs typeface="Times New Roman"/>
              </a:rPr>
              <a:t>does</a:t>
            </a:r>
            <a:r>
              <a:rPr sz="2200" spc="280" dirty="0">
                <a:latin typeface="Times New Roman"/>
                <a:cs typeface="Times New Roman"/>
              </a:rPr>
              <a:t> </a:t>
            </a:r>
            <a:r>
              <a:rPr sz="2200" dirty="0">
                <a:latin typeface="Times New Roman"/>
                <a:cs typeface="Times New Roman"/>
              </a:rPr>
              <a:t>the</a:t>
            </a:r>
            <a:r>
              <a:rPr sz="2200" spc="280" dirty="0">
                <a:latin typeface="Times New Roman"/>
                <a:cs typeface="Times New Roman"/>
              </a:rPr>
              <a:t> </a:t>
            </a:r>
            <a:r>
              <a:rPr sz="2200" dirty="0">
                <a:latin typeface="Times New Roman"/>
                <a:cs typeface="Times New Roman"/>
              </a:rPr>
              <a:t>size</a:t>
            </a:r>
            <a:r>
              <a:rPr sz="2200" spc="275" dirty="0">
                <a:latin typeface="Times New Roman"/>
                <a:cs typeface="Times New Roman"/>
              </a:rPr>
              <a:t> </a:t>
            </a:r>
            <a:r>
              <a:rPr sz="2200" dirty="0">
                <a:latin typeface="Times New Roman"/>
                <a:cs typeface="Times New Roman"/>
              </a:rPr>
              <a:t>of</a:t>
            </a:r>
            <a:r>
              <a:rPr sz="2200" spc="290" dirty="0">
                <a:latin typeface="Times New Roman"/>
                <a:cs typeface="Times New Roman"/>
              </a:rPr>
              <a:t> </a:t>
            </a:r>
            <a:r>
              <a:rPr sz="2200" dirty="0">
                <a:latin typeface="Times New Roman"/>
                <a:cs typeface="Times New Roman"/>
              </a:rPr>
              <a:t>this</a:t>
            </a:r>
            <a:r>
              <a:rPr sz="2200" spc="285" dirty="0">
                <a:latin typeface="Times New Roman"/>
                <a:cs typeface="Times New Roman"/>
              </a:rPr>
              <a:t> </a:t>
            </a:r>
            <a:r>
              <a:rPr sz="2200" dirty="0">
                <a:latin typeface="Times New Roman"/>
                <a:cs typeface="Times New Roman"/>
              </a:rPr>
              <a:t>hypothesis</a:t>
            </a:r>
            <a:r>
              <a:rPr sz="2200" spc="285" dirty="0">
                <a:latin typeface="Times New Roman"/>
                <a:cs typeface="Times New Roman"/>
              </a:rPr>
              <a:t> </a:t>
            </a:r>
            <a:r>
              <a:rPr sz="2200" dirty="0">
                <a:latin typeface="Times New Roman"/>
                <a:cs typeface="Times New Roman"/>
              </a:rPr>
              <a:t>space</a:t>
            </a:r>
            <a:r>
              <a:rPr sz="2200" spc="275" dirty="0">
                <a:latin typeface="Times New Roman"/>
                <a:cs typeface="Times New Roman"/>
              </a:rPr>
              <a:t> </a:t>
            </a:r>
            <a:r>
              <a:rPr sz="2200" dirty="0">
                <a:latin typeface="Times New Roman"/>
                <a:cs typeface="Times New Roman"/>
              </a:rPr>
              <a:t>influence</a:t>
            </a:r>
            <a:r>
              <a:rPr sz="2200" spc="285" dirty="0">
                <a:latin typeface="Times New Roman"/>
                <a:cs typeface="Times New Roman"/>
              </a:rPr>
              <a:t> </a:t>
            </a:r>
            <a:r>
              <a:rPr sz="2200" dirty="0">
                <a:latin typeface="Times New Roman"/>
                <a:cs typeface="Times New Roman"/>
              </a:rPr>
              <a:t>the</a:t>
            </a:r>
            <a:r>
              <a:rPr sz="2200" spc="280" dirty="0">
                <a:latin typeface="Times New Roman"/>
                <a:cs typeface="Times New Roman"/>
              </a:rPr>
              <a:t> </a:t>
            </a:r>
            <a:r>
              <a:rPr sz="2200" dirty="0">
                <a:latin typeface="Times New Roman"/>
                <a:cs typeface="Times New Roman"/>
              </a:rPr>
              <a:t>ability</a:t>
            </a:r>
            <a:r>
              <a:rPr sz="2200" spc="305" dirty="0">
                <a:latin typeface="Times New Roman"/>
                <a:cs typeface="Times New Roman"/>
              </a:rPr>
              <a:t> </a:t>
            </a:r>
            <a:r>
              <a:rPr sz="2200" dirty="0">
                <a:latin typeface="Times New Roman"/>
                <a:cs typeface="Times New Roman"/>
              </a:rPr>
              <a:t>of</a:t>
            </a:r>
            <a:r>
              <a:rPr sz="2200" spc="275" dirty="0">
                <a:latin typeface="Times New Roman"/>
                <a:cs typeface="Times New Roman"/>
              </a:rPr>
              <a:t> </a:t>
            </a:r>
            <a:r>
              <a:rPr sz="2200" dirty="0">
                <a:latin typeface="Times New Roman"/>
                <a:cs typeface="Times New Roman"/>
              </a:rPr>
              <a:t>the</a:t>
            </a:r>
            <a:r>
              <a:rPr sz="2200" spc="280" dirty="0">
                <a:latin typeface="Times New Roman"/>
                <a:cs typeface="Times New Roman"/>
              </a:rPr>
              <a:t> </a:t>
            </a:r>
            <a:r>
              <a:rPr sz="2200" dirty="0">
                <a:latin typeface="Times New Roman"/>
                <a:cs typeface="Times New Roman"/>
              </a:rPr>
              <a:t>algorithm</a:t>
            </a:r>
            <a:r>
              <a:rPr sz="2200" spc="285" dirty="0">
                <a:latin typeface="Times New Roman"/>
                <a:cs typeface="Times New Roman"/>
              </a:rPr>
              <a:t> </a:t>
            </a:r>
            <a:r>
              <a:rPr sz="2200" spc="-25" dirty="0">
                <a:latin typeface="Times New Roman"/>
                <a:cs typeface="Times New Roman"/>
              </a:rPr>
              <a:t>to </a:t>
            </a:r>
            <a:r>
              <a:rPr sz="2200" dirty="0">
                <a:latin typeface="Times New Roman"/>
                <a:cs typeface="Times New Roman"/>
              </a:rPr>
              <a:t>generalize</a:t>
            </a:r>
            <a:r>
              <a:rPr sz="2200" spc="-65" dirty="0">
                <a:latin typeface="Times New Roman"/>
                <a:cs typeface="Times New Roman"/>
              </a:rPr>
              <a:t> </a:t>
            </a:r>
            <a:r>
              <a:rPr sz="2200" dirty="0">
                <a:latin typeface="Times New Roman"/>
                <a:cs typeface="Times New Roman"/>
              </a:rPr>
              <a:t>to</a:t>
            </a:r>
            <a:r>
              <a:rPr sz="2200" spc="-65" dirty="0">
                <a:latin typeface="Times New Roman"/>
                <a:cs typeface="Times New Roman"/>
              </a:rPr>
              <a:t> </a:t>
            </a:r>
            <a:r>
              <a:rPr sz="2200" dirty="0">
                <a:latin typeface="Times New Roman"/>
                <a:cs typeface="Times New Roman"/>
              </a:rPr>
              <a:t>unobserved</a:t>
            </a:r>
            <a:r>
              <a:rPr sz="2200" spc="-65" dirty="0">
                <a:latin typeface="Times New Roman"/>
                <a:cs typeface="Times New Roman"/>
              </a:rPr>
              <a:t> </a:t>
            </a:r>
            <a:r>
              <a:rPr sz="2200" spc="-10" dirty="0">
                <a:latin typeface="Times New Roman"/>
                <a:cs typeface="Times New Roman"/>
              </a:rPr>
              <a:t>instances?</a:t>
            </a:r>
            <a:endParaRPr sz="2200">
              <a:latin typeface="Times New Roman"/>
              <a:cs typeface="Times New Roman"/>
            </a:endParaRPr>
          </a:p>
          <a:p>
            <a:pPr marL="469265" indent="-456565">
              <a:lnSpc>
                <a:spcPts val="2615"/>
              </a:lnSpc>
              <a:buFont typeface="Arial MT"/>
              <a:buChar char="•"/>
              <a:tabLst>
                <a:tab pos="469265" algn="l"/>
              </a:tabLst>
            </a:pPr>
            <a:r>
              <a:rPr sz="2200" dirty="0">
                <a:latin typeface="Times New Roman"/>
                <a:cs typeface="Times New Roman"/>
              </a:rPr>
              <a:t>How</a:t>
            </a:r>
            <a:r>
              <a:rPr sz="2200" spc="135" dirty="0">
                <a:latin typeface="Times New Roman"/>
                <a:cs typeface="Times New Roman"/>
              </a:rPr>
              <a:t> </a:t>
            </a:r>
            <a:r>
              <a:rPr sz="2200" dirty="0">
                <a:latin typeface="Times New Roman"/>
                <a:cs typeface="Times New Roman"/>
              </a:rPr>
              <a:t>does</a:t>
            </a:r>
            <a:r>
              <a:rPr sz="2200" spc="130" dirty="0">
                <a:latin typeface="Times New Roman"/>
                <a:cs typeface="Times New Roman"/>
              </a:rPr>
              <a:t> </a:t>
            </a:r>
            <a:r>
              <a:rPr sz="2200" dirty="0">
                <a:latin typeface="Times New Roman"/>
                <a:cs typeface="Times New Roman"/>
              </a:rPr>
              <a:t>the</a:t>
            </a:r>
            <a:r>
              <a:rPr sz="2200" spc="130" dirty="0">
                <a:latin typeface="Times New Roman"/>
                <a:cs typeface="Times New Roman"/>
              </a:rPr>
              <a:t> </a:t>
            </a:r>
            <a:r>
              <a:rPr sz="2200" dirty="0">
                <a:latin typeface="Times New Roman"/>
                <a:cs typeface="Times New Roman"/>
              </a:rPr>
              <a:t>size</a:t>
            </a:r>
            <a:r>
              <a:rPr sz="2200" spc="125" dirty="0">
                <a:latin typeface="Times New Roman"/>
                <a:cs typeface="Times New Roman"/>
              </a:rPr>
              <a:t> </a:t>
            </a:r>
            <a:r>
              <a:rPr sz="2200" dirty="0">
                <a:latin typeface="Times New Roman"/>
                <a:cs typeface="Times New Roman"/>
              </a:rPr>
              <a:t>of</a:t>
            </a:r>
            <a:r>
              <a:rPr sz="2200" spc="135" dirty="0">
                <a:latin typeface="Times New Roman"/>
                <a:cs typeface="Times New Roman"/>
              </a:rPr>
              <a:t> </a:t>
            </a:r>
            <a:r>
              <a:rPr sz="2200" dirty="0">
                <a:latin typeface="Times New Roman"/>
                <a:cs typeface="Times New Roman"/>
              </a:rPr>
              <a:t>the</a:t>
            </a:r>
            <a:r>
              <a:rPr sz="2200" spc="140" dirty="0">
                <a:latin typeface="Times New Roman"/>
                <a:cs typeface="Times New Roman"/>
              </a:rPr>
              <a:t> </a:t>
            </a:r>
            <a:r>
              <a:rPr sz="2200" dirty="0">
                <a:latin typeface="Times New Roman"/>
                <a:cs typeface="Times New Roman"/>
              </a:rPr>
              <a:t>hypothesis</a:t>
            </a:r>
            <a:r>
              <a:rPr sz="2200" spc="140" dirty="0">
                <a:latin typeface="Times New Roman"/>
                <a:cs typeface="Times New Roman"/>
              </a:rPr>
              <a:t> </a:t>
            </a:r>
            <a:r>
              <a:rPr sz="2200" dirty="0">
                <a:latin typeface="Times New Roman"/>
                <a:cs typeface="Times New Roman"/>
              </a:rPr>
              <a:t>space</a:t>
            </a:r>
            <a:r>
              <a:rPr sz="2200" spc="125" dirty="0">
                <a:latin typeface="Times New Roman"/>
                <a:cs typeface="Times New Roman"/>
              </a:rPr>
              <a:t> </a:t>
            </a:r>
            <a:r>
              <a:rPr sz="2200" dirty="0">
                <a:latin typeface="Times New Roman"/>
                <a:cs typeface="Times New Roman"/>
              </a:rPr>
              <a:t>influence</a:t>
            </a:r>
            <a:r>
              <a:rPr sz="2200" spc="145" dirty="0">
                <a:latin typeface="Times New Roman"/>
                <a:cs typeface="Times New Roman"/>
              </a:rPr>
              <a:t> </a:t>
            </a:r>
            <a:r>
              <a:rPr sz="2200" dirty="0">
                <a:latin typeface="Times New Roman"/>
                <a:cs typeface="Times New Roman"/>
              </a:rPr>
              <a:t>the</a:t>
            </a:r>
            <a:r>
              <a:rPr sz="2200" spc="140" dirty="0">
                <a:latin typeface="Times New Roman"/>
                <a:cs typeface="Times New Roman"/>
              </a:rPr>
              <a:t> </a:t>
            </a:r>
            <a:r>
              <a:rPr sz="2200" dirty="0">
                <a:latin typeface="Times New Roman"/>
                <a:cs typeface="Times New Roman"/>
              </a:rPr>
              <a:t>number</a:t>
            </a:r>
            <a:r>
              <a:rPr sz="2200" spc="150" dirty="0">
                <a:latin typeface="Times New Roman"/>
                <a:cs typeface="Times New Roman"/>
              </a:rPr>
              <a:t> </a:t>
            </a:r>
            <a:r>
              <a:rPr sz="2200" dirty="0">
                <a:latin typeface="Times New Roman"/>
                <a:cs typeface="Times New Roman"/>
              </a:rPr>
              <a:t>of</a:t>
            </a:r>
            <a:r>
              <a:rPr sz="2200" spc="135" dirty="0">
                <a:latin typeface="Times New Roman"/>
                <a:cs typeface="Times New Roman"/>
              </a:rPr>
              <a:t> </a:t>
            </a:r>
            <a:r>
              <a:rPr sz="2200" dirty="0">
                <a:latin typeface="Times New Roman"/>
                <a:cs typeface="Times New Roman"/>
              </a:rPr>
              <a:t>training</a:t>
            </a:r>
            <a:r>
              <a:rPr sz="2200" spc="145" dirty="0">
                <a:latin typeface="Times New Roman"/>
                <a:cs typeface="Times New Roman"/>
              </a:rPr>
              <a:t> </a:t>
            </a:r>
            <a:r>
              <a:rPr sz="2200" spc="-10" dirty="0">
                <a:latin typeface="Times New Roman"/>
                <a:cs typeface="Times New Roman"/>
              </a:rPr>
              <a:t>examples</a:t>
            </a:r>
            <a:endParaRPr sz="2200">
              <a:latin typeface="Times New Roman"/>
              <a:cs typeface="Times New Roman"/>
            </a:endParaRPr>
          </a:p>
          <a:p>
            <a:pPr marL="469900">
              <a:lnSpc>
                <a:spcPts val="2615"/>
              </a:lnSpc>
            </a:pPr>
            <a:r>
              <a:rPr sz="2200" dirty="0">
                <a:latin typeface="Times New Roman"/>
                <a:cs typeface="Times New Roman"/>
              </a:rPr>
              <a:t>that</a:t>
            </a:r>
            <a:r>
              <a:rPr sz="2200" spc="-25" dirty="0">
                <a:latin typeface="Times New Roman"/>
                <a:cs typeface="Times New Roman"/>
              </a:rPr>
              <a:t> </a:t>
            </a:r>
            <a:r>
              <a:rPr sz="2200" dirty="0">
                <a:latin typeface="Times New Roman"/>
                <a:cs typeface="Times New Roman"/>
              </a:rPr>
              <a:t>must</a:t>
            </a:r>
            <a:r>
              <a:rPr sz="2200" spc="-10" dirty="0">
                <a:latin typeface="Times New Roman"/>
                <a:cs typeface="Times New Roman"/>
              </a:rPr>
              <a:t> </a:t>
            </a:r>
            <a:r>
              <a:rPr sz="2200" dirty="0">
                <a:latin typeface="Times New Roman"/>
                <a:cs typeface="Times New Roman"/>
              </a:rPr>
              <a:t>be</a:t>
            </a:r>
            <a:r>
              <a:rPr sz="2200" spc="-30" dirty="0">
                <a:latin typeface="Times New Roman"/>
                <a:cs typeface="Times New Roman"/>
              </a:rPr>
              <a:t> </a:t>
            </a:r>
            <a:r>
              <a:rPr sz="2200" spc="-10" dirty="0">
                <a:latin typeface="Times New Roman"/>
                <a:cs typeface="Times New Roman"/>
              </a:rPr>
              <a:t>observed?</a:t>
            </a:r>
            <a:endParaRPr sz="2200">
              <a:latin typeface="Times New Roman"/>
              <a:cs typeface="Times New Roman"/>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86</a:t>
            </a:fld>
            <a:endParaRPr spc="-25" dirty="0"/>
          </a:p>
        </p:txBody>
      </p:sp>
      <p:sp>
        <p:nvSpPr>
          <p:cNvPr id="2" name="object 2"/>
          <p:cNvSpPr txBox="1">
            <a:spLocks noGrp="1"/>
          </p:cNvSpPr>
          <p:nvPr>
            <p:ph type="title"/>
          </p:nvPr>
        </p:nvSpPr>
        <p:spPr>
          <a:xfrm>
            <a:off x="2990471" y="530727"/>
            <a:ext cx="6205855" cy="513715"/>
          </a:xfrm>
          <a:prstGeom prst="rect">
            <a:avLst/>
          </a:prstGeom>
        </p:spPr>
        <p:txBody>
          <a:bodyPr vert="horz" wrap="square" lIns="0" tIns="13335" rIns="0" bIns="0" rtlCol="0">
            <a:spAutoFit/>
          </a:bodyPr>
          <a:lstStyle/>
          <a:p>
            <a:pPr marL="12700">
              <a:lnSpc>
                <a:spcPct val="100000"/>
              </a:lnSpc>
              <a:spcBef>
                <a:spcPts val="105"/>
              </a:spcBef>
            </a:pPr>
            <a:r>
              <a:rPr sz="3200" b="0" dirty="0">
                <a:latin typeface="Times New Roman"/>
                <a:cs typeface="Times New Roman"/>
              </a:rPr>
              <a:t>Effect</a:t>
            </a:r>
            <a:r>
              <a:rPr sz="3200" b="0" spc="-65" dirty="0">
                <a:latin typeface="Times New Roman"/>
                <a:cs typeface="Times New Roman"/>
              </a:rPr>
              <a:t> </a:t>
            </a:r>
            <a:r>
              <a:rPr sz="3200" b="0" dirty="0">
                <a:latin typeface="Times New Roman"/>
                <a:cs typeface="Times New Roman"/>
              </a:rPr>
              <a:t>of</a:t>
            </a:r>
            <a:r>
              <a:rPr sz="3200" b="0" spc="-50" dirty="0">
                <a:latin typeface="Times New Roman"/>
                <a:cs typeface="Times New Roman"/>
              </a:rPr>
              <a:t> </a:t>
            </a:r>
            <a:r>
              <a:rPr sz="3200" b="0" dirty="0">
                <a:latin typeface="Times New Roman"/>
                <a:cs typeface="Times New Roman"/>
              </a:rPr>
              <a:t>incomplete</a:t>
            </a:r>
            <a:r>
              <a:rPr sz="3200" b="0" spc="-70" dirty="0">
                <a:latin typeface="Times New Roman"/>
                <a:cs typeface="Times New Roman"/>
              </a:rPr>
              <a:t> </a:t>
            </a:r>
            <a:r>
              <a:rPr sz="3200" b="0" dirty="0">
                <a:latin typeface="Times New Roman"/>
                <a:cs typeface="Times New Roman"/>
              </a:rPr>
              <a:t>hypothesis</a:t>
            </a:r>
            <a:r>
              <a:rPr sz="3200" b="0" spc="-70" dirty="0">
                <a:latin typeface="Times New Roman"/>
                <a:cs typeface="Times New Roman"/>
              </a:rPr>
              <a:t> </a:t>
            </a:r>
            <a:r>
              <a:rPr sz="3200" b="0" spc="-10" dirty="0">
                <a:latin typeface="Times New Roman"/>
                <a:cs typeface="Times New Roman"/>
              </a:rPr>
              <a:t>space</a:t>
            </a:r>
            <a:endParaRPr sz="3200">
              <a:latin typeface="Times New Roman"/>
              <a:cs typeface="Times New Roman"/>
            </a:endParaRPr>
          </a:p>
        </p:txBody>
      </p:sp>
      <p:sp>
        <p:nvSpPr>
          <p:cNvPr id="3" name="object 3"/>
          <p:cNvSpPr txBox="1"/>
          <p:nvPr/>
        </p:nvSpPr>
        <p:spPr>
          <a:xfrm>
            <a:off x="955637" y="1318636"/>
            <a:ext cx="6534784" cy="662305"/>
          </a:xfrm>
          <a:prstGeom prst="rect">
            <a:avLst/>
          </a:prstGeom>
        </p:spPr>
        <p:txBody>
          <a:bodyPr vert="horz" wrap="square" lIns="0" tIns="12065" rIns="0" bIns="0" rtlCol="0">
            <a:spAutoFit/>
          </a:bodyPr>
          <a:lstStyle/>
          <a:p>
            <a:pPr marL="12700">
              <a:lnSpc>
                <a:spcPts val="2510"/>
              </a:lnSpc>
              <a:spcBef>
                <a:spcPts val="95"/>
              </a:spcBef>
            </a:pPr>
            <a:r>
              <a:rPr sz="2200" dirty="0">
                <a:latin typeface="Times New Roman"/>
                <a:cs typeface="Times New Roman"/>
              </a:rPr>
              <a:t>Preceding</a:t>
            </a:r>
            <a:r>
              <a:rPr sz="2200" spc="-50" dirty="0">
                <a:latin typeface="Times New Roman"/>
                <a:cs typeface="Times New Roman"/>
              </a:rPr>
              <a:t> </a:t>
            </a:r>
            <a:r>
              <a:rPr sz="2200" dirty="0">
                <a:latin typeface="Times New Roman"/>
                <a:cs typeface="Times New Roman"/>
              </a:rPr>
              <a:t>algorithms</a:t>
            </a:r>
            <a:r>
              <a:rPr sz="2200" spc="-40" dirty="0">
                <a:latin typeface="Times New Roman"/>
                <a:cs typeface="Times New Roman"/>
              </a:rPr>
              <a:t> </a:t>
            </a:r>
            <a:r>
              <a:rPr sz="2200" dirty="0">
                <a:latin typeface="Times New Roman"/>
                <a:cs typeface="Times New Roman"/>
              </a:rPr>
              <a:t>work</a:t>
            </a:r>
            <a:r>
              <a:rPr sz="2200" spc="-50" dirty="0">
                <a:latin typeface="Times New Roman"/>
                <a:cs typeface="Times New Roman"/>
              </a:rPr>
              <a:t> </a:t>
            </a:r>
            <a:r>
              <a:rPr sz="2200" dirty="0">
                <a:latin typeface="Times New Roman"/>
                <a:cs typeface="Times New Roman"/>
              </a:rPr>
              <a:t>if</a:t>
            </a:r>
            <a:r>
              <a:rPr sz="2200" spc="-35" dirty="0">
                <a:latin typeface="Times New Roman"/>
                <a:cs typeface="Times New Roman"/>
              </a:rPr>
              <a:t> </a:t>
            </a:r>
            <a:r>
              <a:rPr sz="2200" dirty="0">
                <a:latin typeface="Times New Roman"/>
                <a:cs typeface="Times New Roman"/>
              </a:rPr>
              <a:t>target</a:t>
            </a:r>
            <a:r>
              <a:rPr sz="2200" spc="-55" dirty="0">
                <a:latin typeface="Times New Roman"/>
                <a:cs typeface="Times New Roman"/>
              </a:rPr>
              <a:t> </a:t>
            </a:r>
            <a:r>
              <a:rPr sz="2200" dirty="0">
                <a:latin typeface="Times New Roman"/>
                <a:cs typeface="Times New Roman"/>
              </a:rPr>
              <a:t>function</a:t>
            </a:r>
            <a:r>
              <a:rPr sz="2200" spc="-55" dirty="0">
                <a:latin typeface="Times New Roman"/>
                <a:cs typeface="Times New Roman"/>
              </a:rPr>
              <a:t> </a:t>
            </a:r>
            <a:r>
              <a:rPr sz="2200" dirty="0">
                <a:latin typeface="Times New Roman"/>
                <a:cs typeface="Times New Roman"/>
              </a:rPr>
              <a:t>is</a:t>
            </a:r>
            <a:r>
              <a:rPr sz="2200" spc="-55" dirty="0">
                <a:latin typeface="Times New Roman"/>
                <a:cs typeface="Times New Roman"/>
              </a:rPr>
              <a:t> </a:t>
            </a:r>
            <a:r>
              <a:rPr sz="2200" dirty="0">
                <a:latin typeface="Times New Roman"/>
                <a:cs typeface="Times New Roman"/>
              </a:rPr>
              <a:t>in</a:t>
            </a:r>
            <a:r>
              <a:rPr sz="2200" spc="-60" dirty="0">
                <a:latin typeface="Times New Roman"/>
                <a:cs typeface="Times New Roman"/>
              </a:rPr>
              <a:t> </a:t>
            </a:r>
            <a:r>
              <a:rPr sz="2200" spc="-50" dirty="0">
                <a:latin typeface="Times New Roman"/>
                <a:cs typeface="Times New Roman"/>
              </a:rPr>
              <a:t>H</a:t>
            </a:r>
            <a:endParaRPr sz="2200">
              <a:latin typeface="Times New Roman"/>
              <a:cs typeface="Times New Roman"/>
            </a:endParaRPr>
          </a:p>
          <a:p>
            <a:pPr marL="927100">
              <a:lnSpc>
                <a:spcPts val="2510"/>
              </a:lnSpc>
            </a:pPr>
            <a:r>
              <a:rPr sz="2200" dirty="0">
                <a:latin typeface="Times New Roman"/>
                <a:cs typeface="Times New Roman"/>
              </a:rPr>
              <a:t>Will</a:t>
            </a:r>
            <a:r>
              <a:rPr sz="2200" spc="-55" dirty="0">
                <a:latin typeface="Times New Roman"/>
                <a:cs typeface="Times New Roman"/>
              </a:rPr>
              <a:t> </a:t>
            </a:r>
            <a:r>
              <a:rPr sz="2200" dirty="0">
                <a:latin typeface="Times New Roman"/>
                <a:cs typeface="Times New Roman"/>
              </a:rPr>
              <a:t>generally</a:t>
            </a:r>
            <a:r>
              <a:rPr sz="2200" spc="-50" dirty="0">
                <a:latin typeface="Times New Roman"/>
                <a:cs typeface="Times New Roman"/>
              </a:rPr>
              <a:t> </a:t>
            </a:r>
            <a:r>
              <a:rPr sz="2200" dirty="0">
                <a:latin typeface="Times New Roman"/>
                <a:cs typeface="Times New Roman"/>
              </a:rPr>
              <a:t>not</a:t>
            </a:r>
            <a:r>
              <a:rPr sz="2200" spc="-65" dirty="0">
                <a:latin typeface="Times New Roman"/>
                <a:cs typeface="Times New Roman"/>
              </a:rPr>
              <a:t> </a:t>
            </a:r>
            <a:r>
              <a:rPr sz="2200" dirty="0">
                <a:latin typeface="Times New Roman"/>
                <a:cs typeface="Times New Roman"/>
              </a:rPr>
              <a:t>work</a:t>
            </a:r>
            <a:r>
              <a:rPr sz="2200" spc="-45" dirty="0">
                <a:latin typeface="Times New Roman"/>
                <a:cs typeface="Times New Roman"/>
              </a:rPr>
              <a:t> </a:t>
            </a:r>
            <a:r>
              <a:rPr sz="2200" dirty="0">
                <a:latin typeface="Times New Roman"/>
                <a:cs typeface="Times New Roman"/>
              </a:rPr>
              <a:t>if</a:t>
            </a:r>
            <a:r>
              <a:rPr sz="2200" spc="-55" dirty="0">
                <a:latin typeface="Times New Roman"/>
                <a:cs typeface="Times New Roman"/>
              </a:rPr>
              <a:t> </a:t>
            </a:r>
            <a:r>
              <a:rPr sz="2200" dirty="0">
                <a:latin typeface="Times New Roman"/>
                <a:cs typeface="Times New Roman"/>
              </a:rPr>
              <a:t>target</a:t>
            </a:r>
            <a:r>
              <a:rPr sz="2200" spc="-60" dirty="0">
                <a:latin typeface="Times New Roman"/>
                <a:cs typeface="Times New Roman"/>
              </a:rPr>
              <a:t> </a:t>
            </a:r>
            <a:r>
              <a:rPr sz="2200" dirty="0">
                <a:latin typeface="Times New Roman"/>
                <a:cs typeface="Times New Roman"/>
              </a:rPr>
              <a:t>function</a:t>
            </a:r>
            <a:r>
              <a:rPr sz="2200" spc="-50" dirty="0">
                <a:latin typeface="Times New Roman"/>
                <a:cs typeface="Times New Roman"/>
              </a:rPr>
              <a:t> </a:t>
            </a:r>
            <a:r>
              <a:rPr sz="2200" dirty="0">
                <a:latin typeface="Times New Roman"/>
                <a:cs typeface="Times New Roman"/>
              </a:rPr>
              <a:t>not</a:t>
            </a:r>
            <a:r>
              <a:rPr sz="2200" spc="-60" dirty="0">
                <a:latin typeface="Times New Roman"/>
                <a:cs typeface="Times New Roman"/>
              </a:rPr>
              <a:t> </a:t>
            </a:r>
            <a:r>
              <a:rPr sz="2200" dirty="0">
                <a:latin typeface="Times New Roman"/>
                <a:cs typeface="Times New Roman"/>
              </a:rPr>
              <a:t>in</a:t>
            </a:r>
            <a:r>
              <a:rPr sz="2200" spc="-60" dirty="0">
                <a:latin typeface="Times New Roman"/>
                <a:cs typeface="Times New Roman"/>
              </a:rPr>
              <a:t> </a:t>
            </a:r>
            <a:r>
              <a:rPr sz="2200" spc="-50" dirty="0">
                <a:latin typeface="Times New Roman"/>
                <a:cs typeface="Times New Roman"/>
              </a:rPr>
              <a:t>H</a:t>
            </a:r>
            <a:endParaRPr sz="2200">
              <a:latin typeface="Times New Roman"/>
              <a:cs typeface="Times New Roman"/>
            </a:endParaRPr>
          </a:p>
        </p:txBody>
      </p:sp>
      <p:sp>
        <p:nvSpPr>
          <p:cNvPr id="4" name="object 4"/>
          <p:cNvSpPr txBox="1"/>
          <p:nvPr/>
        </p:nvSpPr>
        <p:spPr>
          <a:xfrm>
            <a:off x="955647" y="2224274"/>
            <a:ext cx="6878955" cy="1569085"/>
          </a:xfrm>
          <a:prstGeom prst="rect">
            <a:avLst/>
          </a:prstGeom>
        </p:spPr>
        <p:txBody>
          <a:bodyPr vert="horz" wrap="square" lIns="0" tIns="12065" rIns="0" bIns="0" rtlCol="0">
            <a:spAutoFit/>
          </a:bodyPr>
          <a:lstStyle/>
          <a:p>
            <a:pPr marL="12700">
              <a:lnSpc>
                <a:spcPts val="2520"/>
              </a:lnSpc>
              <a:spcBef>
                <a:spcPts val="95"/>
              </a:spcBef>
            </a:pPr>
            <a:r>
              <a:rPr sz="2200" dirty="0">
                <a:latin typeface="Times New Roman"/>
                <a:cs typeface="Times New Roman"/>
              </a:rPr>
              <a:t>Consider</a:t>
            </a:r>
            <a:r>
              <a:rPr sz="2200" spc="-85" dirty="0">
                <a:latin typeface="Times New Roman"/>
                <a:cs typeface="Times New Roman"/>
              </a:rPr>
              <a:t> </a:t>
            </a:r>
            <a:r>
              <a:rPr sz="2200" dirty="0">
                <a:latin typeface="Times New Roman"/>
                <a:cs typeface="Times New Roman"/>
              </a:rPr>
              <a:t>following</a:t>
            </a:r>
            <a:r>
              <a:rPr sz="2200" spc="-75" dirty="0">
                <a:latin typeface="Times New Roman"/>
                <a:cs typeface="Times New Roman"/>
              </a:rPr>
              <a:t> </a:t>
            </a:r>
            <a:r>
              <a:rPr sz="2200" dirty="0">
                <a:latin typeface="Times New Roman"/>
                <a:cs typeface="Times New Roman"/>
              </a:rPr>
              <a:t>examples</a:t>
            </a:r>
            <a:r>
              <a:rPr sz="2200" spc="-70" dirty="0">
                <a:latin typeface="Times New Roman"/>
                <a:cs typeface="Times New Roman"/>
              </a:rPr>
              <a:t> </a:t>
            </a:r>
            <a:r>
              <a:rPr sz="2200" dirty="0">
                <a:latin typeface="Times New Roman"/>
                <a:cs typeface="Times New Roman"/>
              </a:rPr>
              <a:t>which</a:t>
            </a:r>
            <a:r>
              <a:rPr sz="2200" spc="-75" dirty="0">
                <a:latin typeface="Times New Roman"/>
                <a:cs typeface="Times New Roman"/>
              </a:rPr>
              <a:t> </a:t>
            </a:r>
            <a:r>
              <a:rPr sz="2200" dirty="0">
                <a:latin typeface="Times New Roman"/>
                <a:cs typeface="Times New Roman"/>
              </a:rPr>
              <a:t>represent</a:t>
            </a:r>
            <a:r>
              <a:rPr sz="2200" spc="-65" dirty="0">
                <a:latin typeface="Times New Roman"/>
                <a:cs typeface="Times New Roman"/>
              </a:rPr>
              <a:t> </a:t>
            </a:r>
            <a:r>
              <a:rPr sz="2200" dirty="0">
                <a:latin typeface="Times New Roman"/>
                <a:cs typeface="Times New Roman"/>
              </a:rPr>
              <a:t>target</a:t>
            </a:r>
            <a:r>
              <a:rPr sz="2200" spc="-75" dirty="0">
                <a:latin typeface="Times New Roman"/>
                <a:cs typeface="Times New Roman"/>
              </a:rPr>
              <a:t> </a:t>
            </a:r>
            <a:r>
              <a:rPr sz="2200" spc="-10" dirty="0">
                <a:latin typeface="Times New Roman"/>
                <a:cs typeface="Times New Roman"/>
              </a:rPr>
              <a:t>function</a:t>
            </a:r>
            <a:endParaRPr sz="2200">
              <a:latin typeface="Times New Roman"/>
              <a:cs typeface="Times New Roman"/>
            </a:endParaRPr>
          </a:p>
          <a:p>
            <a:pPr marL="291465">
              <a:lnSpc>
                <a:spcPts val="2380"/>
              </a:lnSpc>
            </a:pPr>
            <a:r>
              <a:rPr sz="2200" dirty="0">
                <a:latin typeface="MS PGothic"/>
                <a:cs typeface="MS PGothic"/>
              </a:rPr>
              <a:t>“</a:t>
            </a:r>
            <a:r>
              <a:rPr sz="2200" dirty="0">
                <a:latin typeface="Times New Roman"/>
                <a:cs typeface="Times New Roman"/>
              </a:rPr>
              <a:t>sky</a:t>
            </a:r>
            <a:r>
              <a:rPr sz="2200" spc="-15" dirty="0">
                <a:latin typeface="Times New Roman"/>
                <a:cs typeface="Times New Roman"/>
              </a:rPr>
              <a:t> </a:t>
            </a:r>
            <a:r>
              <a:rPr sz="2200" dirty="0">
                <a:latin typeface="Times New Roman"/>
                <a:cs typeface="Times New Roman"/>
              </a:rPr>
              <a:t>=</a:t>
            </a:r>
            <a:r>
              <a:rPr sz="2200" spc="-15" dirty="0">
                <a:latin typeface="Times New Roman"/>
                <a:cs typeface="Times New Roman"/>
              </a:rPr>
              <a:t> </a:t>
            </a:r>
            <a:r>
              <a:rPr sz="2200" dirty="0">
                <a:latin typeface="Times New Roman"/>
                <a:cs typeface="Times New Roman"/>
              </a:rPr>
              <a:t>sunny</a:t>
            </a:r>
            <a:r>
              <a:rPr sz="2200" spc="-25" dirty="0">
                <a:latin typeface="Times New Roman"/>
                <a:cs typeface="Times New Roman"/>
              </a:rPr>
              <a:t> </a:t>
            </a:r>
            <a:r>
              <a:rPr sz="2200" dirty="0">
                <a:latin typeface="Times New Roman"/>
                <a:cs typeface="Times New Roman"/>
              </a:rPr>
              <a:t>or</a:t>
            </a:r>
            <a:r>
              <a:rPr sz="2200" spc="-5" dirty="0">
                <a:latin typeface="Times New Roman"/>
                <a:cs typeface="Times New Roman"/>
              </a:rPr>
              <a:t> </a:t>
            </a:r>
            <a:r>
              <a:rPr sz="2200" dirty="0">
                <a:latin typeface="Times New Roman"/>
                <a:cs typeface="Times New Roman"/>
              </a:rPr>
              <a:t>sky</a:t>
            </a:r>
            <a:r>
              <a:rPr sz="2200" spc="-20" dirty="0">
                <a:latin typeface="Times New Roman"/>
                <a:cs typeface="Times New Roman"/>
              </a:rPr>
              <a:t> </a:t>
            </a:r>
            <a:r>
              <a:rPr sz="2200" dirty="0">
                <a:latin typeface="Times New Roman"/>
                <a:cs typeface="Times New Roman"/>
              </a:rPr>
              <a:t>=</a:t>
            </a:r>
            <a:r>
              <a:rPr sz="2200" spc="-15" dirty="0">
                <a:latin typeface="Times New Roman"/>
                <a:cs typeface="Times New Roman"/>
              </a:rPr>
              <a:t> </a:t>
            </a:r>
            <a:r>
              <a:rPr sz="2200" spc="-10" dirty="0">
                <a:latin typeface="Times New Roman"/>
                <a:cs typeface="Times New Roman"/>
              </a:rPr>
              <a:t>cloudy</a:t>
            </a:r>
            <a:r>
              <a:rPr sz="2200" spc="-10" dirty="0">
                <a:latin typeface="MS PGothic"/>
                <a:cs typeface="MS PGothic"/>
              </a:rPr>
              <a:t>”</a:t>
            </a:r>
            <a:r>
              <a:rPr sz="2200" spc="-10" dirty="0">
                <a:latin typeface="Times New Roman"/>
                <a:cs typeface="Times New Roman"/>
              </a:rPr>
              <a:t>:</a:t>
            </a:r>
            <a:endParaRPr sz="2200">
              <a:latin typeface="Times New Roman"/>
              <a:cs typeface="Times New Roman"/>
            </a:endParaRPr>
          </a:p>
          <a:p>
            <a:pPr marL="1841500">
              <a:lnSpc>
                <a:spcPts val="2370"/>
              </a:lnSpc>
            </a:pPr>
            <a:r>
              <a:rPr sz="2200" dirty="0">
                <a:latin typeface="Symbol"/>
                <a:cs typeface="Symbol"/>
              </a:rPr>
              <a:t></a:t>
            </a:r>
            <a:r>
              <a:rPr sz="2200" dirty="0">
                <a:latin typeface="Times New Roman"/>
                <a:cs typeface="Times New Roman"/>
              </a:rPr>
              <a:t>Sunny</a:t>
            </a:r>
            <a:r>
              <a:rPr sz="2200" spc="-105" dirty="0">
                <a:latin typeface="Times New Roman"/>
                <a:cs typeface="Times New Roman"/>
              </a:rPr>
              <a:t> </a:t>
            </a:r>
            <a:r>
              <a:rPr sz="2200" spc="-25" dirty="0">
                <a:latin typeface="Times New Roman"/>
                <a:cs typeface="Times New Roman"/>
              </a:rPr>
              <a:t>Warm</a:t>
            </a:r>
            <a:r>
              <a:rPr sz="2200" spc="-65" dirty="0">
                <a:latin typeface="Times New Roman"/>
                <a:cs typeface="Times New Roman"/>
              </a:rPr>
              <a:t> </a:t>
            </a:r>
            <a:r>
              <a:rPr sz="2200" dirty="0">
                <a:latin typeface="Times New Roman"/>
                <a:cs typeface="Times New Roman"/>
              </a:rPr>
              <a:t>Normal</a:t>
            </a:r>
            <a:r>
              <a:rPr sz="2200" spc="-45" dirty="0">
                <a:latin typeface="Times New Roman"/>
                <a:cs typeface="Times New Roman"/>
              </a:rPr>
              <a:t> </a:t>
            </a:r>
            <a:r>
              <a:rPr sz="2200" dirty="0">
                <a:latin typeface="Times New Roman"/>
                <a:cs typeface="Times New Roman"/>
              </a:rPr>
              <a:t>Strong</a:t>
            </a:r>
            <a:r>
              <a:rPr sz="2200" spc="-50" dirty="0">
                <a:latin typeface="Times New Roman"/>
                <a:cs typeface="Times New Roman"/>
              </a:rPr>
              <a:t> </a:t>
            </a:r>
            <a:r>
              <a:rPr sz="2200" dirty="0">
                <a:latin typeface="Times New Roman"/>
                <a:cs typeface="Times New Roman"/>
              </a:rPr>
              <a:t>Cool</a:t>
            </a:r>
            <a:r>
              <a:rPr sz="2200" spc="-75" dirty="0">
                <a:latin typeface="Times New Roman"/>
                <a:cs typeface="Times New Roman"/>
              </a:rPr>
              <a:t> </a:t>
            </a:r>
            <a:r>
              <a:rPr sz="2200" spc="-10" dirty="0">
                <a:latin typeface="Times New Roman"/>
                <a:cs typeface="Times New Roman"/>
              </a:rPr>
              <a:t>Change</a:t>
            </a:r>
            <a:r>
              <a:rPr sz="2200" spc="-10" dirty="0">
                <a:latin typeface="Symbol"/>
                <a:cs typeface="Symbol"/>
              </a:rPr>
              <a:t></a:t>
            </a:r>
            <a:endParaRPr sz="2200">
              <a:latin typeface="Symbol"/>
              <a:cs typeface="Symbol"/>
            </a:endParaRPr>
          </a:p>
          <a:p>
            <a:pPr marL="1841500">
              <a:lnSpc>
                <a:spcPts val="2375"/>
              </a:lnSpc>
            </a:pPr>
            <a:r>
              <a:rPr sz="2200" dirty="0">
                <a:latin typeface="Symbol"/>
                <a:cs typeface="Symbol"/>
              </a:rPr>
              <a:t></a:t>
            </a:r>
            <a:r>
              <a:rPr sz="2200" dirty="0">
                <a:latin typeface="Times New Roman"/>
                <a:cs typeface="Times New Roman"/>
              </a:rPr>
              <a:t>Cloudy</a:t>
            </a:r>
            <a:r>
              <a:rPr sz="2200" spc="-110" dirty="0">
                <a:latin typeface="Times New Roman"/>
                <a:cs typeface="Times New Roman"/>
              </a:rPr>
              <a:t> </a:t>
            </a:r>
            <a:r>
              <a:rPr sz="2200" spc="-30" dirty="0">
                <a:latin typeface="Times New Roman"/>
                <a:cs typeface="Times New Roman"/>
              </a:rPr>
              <a:t>Warm</a:t>
            </a:r>
            <a:r>
              <a:rPr sz="2200" spc="-60" dirty="0">
                <a:latin typeface="Times New Roman"/>
                <a:cs typeface="Times New Roman"/>
              </a:rPr>
              <a:t> </a:t>
            </a:r>
            <a:r>
              <a:rPr sz="2200" dirty="0">
                <a:latin typeface="Times New Roman"/>
                <a:cs typeface="Times New Roman"/>
              </a:rPr>
              <a:t>Normal</a:t>
            </a:r>
            <a:r>
              <a:rPr sz="2200" spc="-45" dirty="0">
                <a:latin typeface="Times New Roman"/>
                <a:cs typeface="Times New Roman"/>
              </a:rPr>
              <a:t> </a:t>
            </a:r>
            <a:r>
              <a:rPr sz="2200" dirty="0">
                <a:latin typeface="Times New Roman"/>
                <a:cs typeface="Times New Roman"/>
              </a:rPr>
              <a:t>Strong</a:t>
            </a:r>
            <a:r>
              <a:rPr sz="2200" spc="-55" dirty="0">
                <a:latin typeface="Times New Roman"/>
                <a:cs typeface="Times New Roman"/>
              </a:rPr>
              <a:t> </a:t>
            </a:r>
            <a:r>
              <a:rPr sz="2200" dirty="0">
                <a:latin typeface="Times New Roman"/>
                <a:cs typeface="Times New Roman"/>
              </a:rPr>
              <a:t>Cool</a:t>
            </a:r>
            <a:r>
              <a:rPr sz="2200" spc="-75" dirty="0">
                <a:latin typeface="Times New Roman"/>
                <a:cs typeface="Times New Roman"/>
              </a:rPr>
              <a:t> </a:t>
            </a:r>
            <a:r>
              <a:rPr sz="2200" spc="-10" dirty="0">
                <a:latin typeface="Times New Roman"/>
                <a:cs typeface="Times New Roman"/>
              </a:rPr>
              <a:t>Change</a:t>
            </a:r>
            <a:r>
              <a:rPr sz="2200" spc="-10" dirty="0">
                <a:latin typeface="Symbol"/>
                <a:cs typeface="Symbol"/>
              </a:rPr>
              <a:t></a:t>
            </a:r>
            <a:endParaRPr sz="2200">
              <a:latin typeface="Symbol"/>
              <a:cs typeface="Symbol"/>
            </a:endParaRPr>
          </a:p>
          <a:p>
            <a:pPr marL="1841500">
              <a:lnSpc>
                <a:spcPts val="2510"/>
              </a:lnSpc>
            </a:pPr>
            <a:r>
              <a:rPr sz="2200" dirty="0">
                <a:latin typeface="Symbol"/>
                <a:cs typeface="Symbol"/>
              </a:rPr>
              <a:t></a:t>
            </a:r>
            <a:r>
              <a:rPr sz="2200" dirty="0">
                <a:latin typeface="Times New Roman"/>
                <a:cs typeface="Times New Roman"/>
              </a:rPr>
              <a:t>Rainy</a:t>
            </a:r>
            <a:r>
              <a:rPr sz="2200" spc="-110" dirty="0">
                <a:latin typeface="Times New Roman"/>
                <a:cs typeface="Times New Roman"/>
              </a:rPr>
              <a:t> </a:t>
            </a:r>
            <a:r>
              <a:rPr sz="2200" spc="-25" dirty="0">
                <a:latin typeface="Times New Roman"/>
                <a:cs typeface="Times New Roman"/>
              </a:rPr>
              <a:t>Warm</a:t>
            </a:r>
            <a:r>
              <a:rPr sz="2200" spc="-55" dirty="0">
                <a:latin typeface="Times New Roman"/>
                <a:cs typeface="Times New Roman"/>
              </a:rPr>
              <a:t> </a:t>
            </a:r>
            <a:r>
              <a:rPr sz="2200" dirty="0">
                <a:latin typeface="Times New Roman"/>
                <a:cs typeface="Times New Roman"/>
              </a:rPr>
              <a:t>Normal</a:t>
            </a:r>
            <a:r>
              <a:rPr sz="2200" spc="-45" dirty="0">
                <a:latin typeface="Times New Roman"/>
                <a:cs typeface="Times New Roman"/>
              </a:rPr>
              <a:t> </a:t>
            </a:r>
            <a:r>
              <a:rPr sz="2200" dirty="0">
                <a:latin typeface="Times New Roman"/>
                <a:cs typeface="Times New Roman"/>
              </a:rPr>
              <a:t>Strong</a:t>
            </a:r>
            <a:r>
              <a:rPr sz="2200" spc="-60" dirty="0">
                <a:latin typeface="Times New Roman"/>
                <a:cs typeface="Times New Roman"/>
              </a:rPr>
              <a:t> </a:t>
            </a:r>
            <a:r>
              <a:rPr sz="2200" dirty="0">
                <a:latin typeface="Times New Roman"/>
                <a:cs typeface="Times New Roman"/>
              </a:rPr>
              <a:t>Cool</a:t>
            </a:r>
            <a:r>
              <a:rPr sz="2200" spc="-75" dirty="0">
                <a:latin typeface="Times New Roman"/>
                <a:cs typeface="Times New Roman"/>
              </a:rPr>
              <a:t> </a:t>
            </a:r>
            <a:r>
              <a:rPr sz="2200" spc="-10" dirty="0">
                <a:latin typeface="Times New Roman"/>
                <a:cs typeface="Times New Roman"/>
              </a:rPr>
              <a:t>Change</a:t>
            </a:r>
            <a:r>
              <a:rPr sz="2200" spc="-10" dirty="0">
                <a:latin typeface="Symbol"/>
                <a:cs typeface="Symbol"/>
              </a:rPr>
              <a:t></a:t>
            </a:r>
            <a:endParaRPr sz="2200">
              <a:latin typeface="Symbol"/>
              <a:cs typeface="Symbol"/>
            </a:endParaRPr>
          </a:p>
        </p:txBody>
      </p:sp>
      <p:sp>
        <p:nvSpPr>
          <p:cNvPr id="5" name="object 5"/>
          <p:cNvSpPr txBox="1"/>
          <p:nvPr/>
        </p:nvSpPr>
        <p:spPr>
          <a:xfrm>
            <a:off x="9186184" y="2828998"/>
            <a:ext cx="227329" cy="964565"/>
          </a:xfrm>
          <a:prstGeom prst="rect">
            <a:avLst/>
          </a:prstGeom>
        </p:spPr>
        <p:txBody>
          <a:bodyPr vert="horz" wrap="square" lIns="0" tIns="50165" rIns="0" bIns="0" rtlCol="0">
            <a:spAutoFit/>
          </a:bodyPr>
          <a:lstStyle/>
          <a:p>
            <a:pPr marL="12700" marR="5080" algn="just">
              <a:lnSpc>
                <a:spcPts val="2380"/>
              </a:lnSpc>
              <a:spcBef>
                <a:spcPts val="395"/>
              </a:spcBef>
            </a:pPr>
            <a:r>
              <a:rPr sz="2200" spc="-50" dirty="0">
                <a:latin typeface="Times New Roman"/>
                <a:cs typeface="Times New Roman"/>
              </a:rPr>
              <a:t>Y Y N</a:t>
            </a:r>
            <a:endParaRPr sz="2200">
              <a:latin typeface="Times New Roman"/>
              <a:cs typeface="Times New Roman"/>
            </a:endParaRPr>
          </a:p>
        </p:txBody>
      </p:sp>
      <p:sp>
        <p:nvSpPr>
          <p:cNvPr id="6" name="object 6"/>
          <p:cNvSpPr txBox="1"/>
          <p:nvPr/>
        </p:nvSpPr>
        <p:spPr>
          <a:xfrm>
            <a:off x="955642" y="4034737"/>
            <a:ext cx="9621520" cy="2473325"/>
          </a:xfrm>
          <a:prstGeom prst="rect">
            <a:avLst/>
          </a:prstGeom>
        </p:spPr>
        <p:txBody>
          <a:bodyPr vert="horz" wrap="square" lIns="0" tIns="12065" rIns="0" bIns="0" rtlCol="0">
            <a:spAutoFit/>
          </a:bodyPr>
          <a:lstStyle/>
          <a:p>
            <a:pPr marL="12700">
              <a:lnSpc>
                <a:spcPct val="100000"/>
              </a:lnSpc>
              <a:spcBef>
                <a:spcPts val="95"/>
              </a:spcBef>
            </a:pPr>
            <a:r>
              <a:rPr sz="2200" dirty="0">
                <a:latin typeface="Times New Roman"/>
                <a:cs typeface="Times New Roman"/>
              </a:rPr>
              <a:t>If</a:t>
            </a:r>
            <a:r>
              <a:rPr sz="2200" spc="-45" dirty="0">
                <a:latin typeface="Times New Roman"/>
                <a:cs typeface="Times New Roman"/>
              </a:rPr>
              <a:t> </a:t>
            </a:r>
            <a:r>
              <a:rPr sz="2200" dirty="0">
                <a:latin typeface="Times New Roman"/>
                <a:cs typeface="Times New Roman"/>
              </a:rPr>
              <a:t>apply</a:t>
            </a:r>
            <a:r>
              <a:rPr sz="2200" spc="-50" dirty="0">
                <a:latin typeface="Times New Roman"/>
                <a:cs typeface="Times New Roman"/>
              </a:rPr>
              <a:t> </a:t>
            </a:r>
            <a:r>
              <a:rPr sz="2200" dirty="0">
                <a:latin typeface="Times New Roman"/>
                <a:cs typeface="Times New Roman"/>
              </a:rPr>
              <a:t>Candidate</a:t>
            </a:r>
            <a:r>
              <a:rPr sz="2200" spc="-70" dirty="0">
                <a:latin typeface="Times New Roman"/>
                <a:cs typeface="Times New Roman"/>
              </a:rPr>
              <a:t> </a:t>
            </a:r>
            <a:r>
              <a:rPr sz="2200" dirty="0">
                <a:latin typeface="Times New Roman"/>
                <a:cs typeface="Times New Roman"/>
              </a:rPr>
              <a:t>Elimination</a:t>
            </a:r>
            <a:r>
              <a:rPr sz="2200" spc="-25" dirty="0">
                <a:latin typeface="Times New Roman"/>
                <a:cs typeface="Times New Roman"/>
              </a:rPr>
              <a:t> </a:t>
            </a:r>
            <a:r>
              <a:rPr sz="2200" dirty="0">
                <a:latin typeface="Times New Roman"/>
                <a:cs typeface="Times New Roman"/>
              </a:rPr>
              <a:t>algorithm</a:t>
            </a:r>
            <a:r>
              <a:rPr sz="2200" spc="-55" dirty="0">
                <a:latin typeface="Times New Roman"/>
                <a:cs typeface="Times New Roman"/>
              </a:rPr>
              <a:t> </a:t>
            </a:r>
            <a:r>
              <a:rPr sz="2200" dirty="0">
                <a:latin typeface="Times New Roman"/>
                <a:cs typeface="Times New Roman"/>
              </a:rPr>
              <a:t>as</a:t>
            </a:r>
            <a:r>
              <a:rPr sz="2200" spc="-60" dirty="0">
                <a:latin typeface="Times New Roman"/>
                <a:cs typeface="Times New Roman"/>
              </a:rPr>
              <a:t> </a:t>
            </a:r>
            <a:r>
              <a:rPr sz="2200" dirty="0">
                <a:latin typeface="Times New Roman"/>
                <a:cs typeface="Times New Roman"/>
              </a:rPr>
              <a:t>before,</a:t>
            </a:r>
            <a:r>
              <a:rPr sz="2200" spc="-45" dirty="0">
                <a:latin typeface="Times New Roman"/>
                <a:cs typeface="Times New Roman"/>
              </a:rPr>
              <a:t> </a:t>
            </a:r>
            <a:r>
              <a:rPr sz="2200" dirty="0">
                <a:latin typeface="Times New Roman"/>
                <a:cs typeface="Times New Roman"/>
              </a:rPr>
              <a:t>end</a:t>
            </a:r>
            <a:r>
              <a:rPr sz="2200" spc="-55" dirty="0">
                <a:latin typeface="Times New Roman"/>
                <a:cs typeface="Times New Roman"/>
              </a:rPr>
              <a:t> </a:t>
            </a:r>
            <a:r>
              <a:rPr sz="2200" dirty="0">
                <a:latin typeface="Times New Roman"/>
                <a:cs typeface="Times New Roman"/>
              </a:rPr>
              <a:t>up</a:t>
            </a:r>
            <a:r>
              <a:rPr sz="2200" spc="-55" dirty="0">
                <a:latin typeface="Times New Roman"/>
                <a:cs typeface="Times New Roman"/>
              </a:rPr>
              <a:t> </a:t>
            </a:r>
            <a:r>
              <a:rPr sz="2200" dirty="0">
                <a:latin typeface="Times New Roman"/>
                <a:cs typeface="Times New Roman"/>
              </a:rPr>
              <a:t>with</a:t>
            </a:r>
            <a:r>
              <a:rPr sz="2200" spc="-45" dirty="0">
                <a:latin typeface="Times New Roman"/>
                <a:cs typeface="Times New Roman"/>
              </a:rPr>
              <a:t> </a:t>
            </a:r>
            <a:r>
              <a:rPr sz="2200" dirty="0">
                <a:latin typeface="Times New Roman"/>
                <a:cs typeface="Times New Roman"/>
              </a:rPr>
              <a:t>empty</a:t>
            </a:r>
            <a:r>
              <a:rPr sz="2200" spc="-55" dirty="0">
                <a:latin typeface="Times New Roman"/>
                <a:cs typeface="Times New Roman"/>
              </a:rPr>
              <a:t> </a:t>
            </a:r>
            <a:r>
              <a:rPr sz="2200" spc="-30" dirty="0">
                <a:latin typeface="Times New Roman"/>
                <a:cs typeface="Times New Roman"/>
              </a:rPr>
              <a:t>Version</a:t>
            </a:r>
            <a:r>
              <a:rPr sz="2200" spc="-45" dirty="0">
                <a:latin typeface="Times New Roman"/>
                <a:cs typeface="Times New Roman"/>
              </a:rPr>
              <a:t> </a:t>
            </a:r>
            <a:r>
              <a:rPr sz="2200" spc="-10" dirty="0">
                <a:latin typeface="Times New Roman"/>
                <a:cs typeface="Times New Roman"/>
              </a:rPr>
              <a:t>Space</a:t>
            </a:r>
            <a:endParaRPr sz="2200">
              <a:latin typeface="Times New Roman"/>
              <a:cs typeface="Times New Roman"/>
            </a:endParaRPr>
          </a:p>
          <a:p>
            <a:pPr marL="12700">
              <a:lnSpc>
                <a:spcPts val="2515"/>
              </a:lnSpc>
              <a:spcBef>
                <a:spcPts val="2115"/>
              </a:spcBef>
            </a:pPr>
            <a:r>
              <a:rPr sz="2200" dirty="0">
                <a:latin typeface="Times New Roman"/>
                <a:cs typeface="Times New Roman"/>
              </a:rPr>
              <a:t>After</a:t>
            </a:r>
            <a:r>
              <a:rPr sz="2200" spc="-40" dirty="0">
                <a:latin typeface="Times New Roman"/>
                <a:cs typeface="Times New Roman"/>
              </a:rPr>
              <a:t> </a:t>
            </a:r>
            <a:r>
              <a:rPr sz="2200" dirty="0">
                <a:latin typeface="Times New Roman"/>
                <a:cs typeface="Times New Roman"/>
              </a:rPr>
              <a:t>first</a:t>
            </a:r>
            <a:r>
              <a:rPr sz="2200" spc="-35" dirty="0">
                <a:latin typeface="Times New Roman"/>
                <a:cs typeface="Times New Roman"/>
              </a:rPr>
              <a:t> </a:t>
            </a:r>
            <a:r>
              <a:rPr sz="2200" dirty="0">
                <a:latin typeface="Times New Roman"/>
                <a:cs typeface="Times New Roman"/>
              </a:rPr>
              <a:t>two</a:t>
            </a:r>
            <a:r>
              <a:rPr sz="2200" spc="-40" dirty="0">
                <a:latin typeface="Times New Roman"/>
                <a:cs typeface="Times New Roman"/>
              </a:rPr>
              <a:t> </a:t>
            </a:r>
            <a:r>
              <a:rPr sz="2200" dirty="0">
                <a:latin typeface="Times New Roman"/>
                <a:cs typeface="Times New Roman"/>
              </a:rPr>
              <a:t>training</a:t>
            </a:r>
            <a:r>
              <a:rPr sz="2200" spc="-40" dirty="0">
                <a:latin typeface="Times New Roman"/>
                <a:cs typeface="Times New Roman"/>
              </a:rPr>
              <a:t> </a:t>
            </a:r>
            <a:r>
              <a:rPr sz="2200" spc="-10" dirty="0">
                <a:latin typeface="Times New Roman"/>
                <a:cs typeface="Times New Roman"/>
              </a:rPr>
              <a:t>example</a:t>
            </a:r>
            <a:endParaRPr sz="2200">
              <a:latin typeface="Times New Roman"/>
              <a:cs typeface="Times New Roman"/>
            </a:endParaRPr>
          </a:p>
          <a:p>
            <a:pPr marL="1841500">
              <a:lnSpc>
                <a:spcPts val="2515"/>
              </a:lnSpc>
            </a:pPr>
            <a:r>
              <a:rPr sz="2200" dirty="0">
                <a:latin typeface="Times New Roman"/>
                <a:cs typeface="Times New Roman"/>
              </a:rPr>
              <a:t>S=</a:t>
            </a:r>
            <a:r>
              <a:rPr sz="2200" spc="-55" dirty="0">
                <a:latin typeface="Times New Roman"/>
                <a:cs typeface="Times New Roman"/>
              </a:rPr>
              <a:t> </a:t>
            </a:r>
            <a:r>
              <a:rPr sz="2200" dirty="0">
                <a:latin typeface="Symbol"/>
                <a:cs typeface="Symbol"/>
              </a:rPr>
              <a:t></a:t>
            </a:r>
            <a:r>
              <a:rPr sz="2200" dirty="0">
                <a:latin typeface="Times New Roman"/>
                <a:cs typeface="Times New Roman"/>
              </a:rPr>
              <a:t>?</a:t>
            </a:r>
            <a:r>
              <a:rPr sz="2200" spc="-95" dirty="0">
                <a:latin typeface="Times New Roman"/>
                <a:cs typeface="Times New Roman"/>
              </a:rPr>
              <a:t> </a:t>
            </a:r>
            <a:r>
              <a:rPr sz="2200" spc="-25" dirty="0">
                <a:latin typeface="Times New Roman"/>
                <a:cs typeface="Times New Roman"/>
              </a:rPr>
              <a:t>Warm</a:t>
            </a:r>
            <a:r>
              <a:rPr sz="2200" spc="-35" dirty="0">
                <a:latin typeface="Times New Roman"/>
                <a:cs typeface="Times New Roman"/>
              </a:rPr>
              <a:t> </a:t>
            </a:r>
            <a:r>
              <a:rPr sz="2200" dirty="0">
                <a:latin typeface="Times New Roman"/>
                <a:cs typeface="Times New Roman"/>
              </a:rPr>
              <a:t>Normal</a:t>
            </a:r>
            <a:r>
              <a:rPr sz="2200" spc="-35" dirty="0">
                <a:latin typeface="Times New Roman"/>
                <a:cs typeface="Times New Roman"/>
              </a:rPr>
              <a:t> </a:t>
            </a:r>
            <a:r>
              <a:rPr sz="2200" dirty="0">
                <a:latin typeface="Times New Roman"/>
                <a:cs typeface="Times New Roman"/>
              </a:rPr>
              <a:t>Strong</a:t>
            </a:r>
            <a:r>
              <a:rPr sz="2200" spc="-50" dirty="0">
                <a:latin typeface="Times New Roman"/>
                <a:cs typeface="Times New Roman"/>
              </a:rPr>
              <a:t> </a:t>
            </a:r>
            <a:r>
              <a:rPr sz="2200" dirty="0">
                <a:latin typeface="Times New Roman"/>
                <a:cs typeface="Times New Roman"/>
              </a:rPr>
              <a:t>Cool</a:t>
            </a:r>
            <a:r>
              <a:rPr sz="2200" spc="-45" dirty="0">
                <a:latin typeface="Times New Roman"/>
                <a:cs typeface="Times New Roman"/>
              </a:rPr>
              <a:t> </a:t>
            </a:r>
            <a:r>
              <a:rPr sz="2200" spc="-10" dirty="0">
                <a:latin typeface="Times New Roman"/>
                <a:cs typeface="Times New Roman"/>
              </a:rPr>
              <a:t>Change</a:t>
            </a:r>
            <a:r>
              <a:rPr sz="2200" spc="-10" dirty="0">
                <a:latin typeface="Symbol"/>
                <a:cs typeface="Symbol"/>
              </a:rPr>
              <a:t></a:t>
            </a:r>
            <a:endParaRPr sz="2200">
              <a:latin typeface="Symbol"/>
              <a:cs typeface="Symbol"/>
            </a:endParaRPr>
          </a:p>
          <a:p>
            <a:pPr marL="12700" marR="309245">
              <a:lnSpc>
                <a:spcPts val="4750"/>
              </a:lnSpc>
              <a:spcBef>
                <a:spcPts val="305"/>
              </a:spcBef>
            </a:pPr>
            <a:r>
              <a:rPr sz="2200" dirty="0">
                <a:latin typeface="Times New Roman"/>
                <a:cs typeface="Times New Roman"/>
              </a:rPr>
              <a:t>New</a:t>
            </a:r>
            <a:r>
              <a:rPr sz="2200" spc="-40" dirty="0">
                <a:latin typeface="Times New Roman"/>
                <a:cs typeface="Times New Roman"/>
              </a:rPr>
              <a:t> </a:t>
            </a:r>
            <a:r>
              <a:rPr sz="2200" dirty="0">
                <a:latin typeface="Times New Roman"/>
                <a:cs typeface="Times New Roman"/>
              </a:rPr>
              <a:t>hypothesis</a:t>
            </a:r>
            <a:r>
              <a:rPr sz="2200" spc="-80" dirty="0">
                <a:latin typeface="Times New Roman"/>
                <a:cs typeface="Times New Roman"/>
              </a:rPr>
              <a:t> </a:t>
            </a:r>
            <a:r>
              <a:rPr sz="2200" dirty="0">
                <a:latin typeface="Times New Roman"/>
                <a:cs typeface="Times New Roman"/>
              </a:rPr>
              <a:t>is</a:t>
            </a:r>
            <a:r>
              <a:rPr sz="2200" spc="-45" dirty="0">
                <a:latin typeface="Times New Roman"/>
                <a:cs typeface="Times New Roman"/>
              </a:rPr>
              <a:t> </a:t>
            </a:r>
            <a:r>
              <a:rPr sz="2200" dirty="0">
                <a:latin typeface="Times New Roman"/>
                <a:cs typeface="Times New Roman"/>
              </a:rPr>
              <a:t>overly</a:t>
            </a:r>
            <a:r>
              <a:rPr sz="2200" spc="-35" dirty="0">
                <a:latin typeface="Times New Roman"/>
                <a:cs typeface="Times New Roman"/>
              </a:rPr>
              <a:t> </a:t>
            </a:r>
            <a:r>
              <a:rPr sz="2200" dirty="0">
                <a:latin typeface="Times New Roman"/>
                <a:cs typeface="Times New Roman"/>
              </a:rPr>
              <a:t>general</a:t>
            </a:r>
            <a:r>
              <a:rPr sz="2200" spc="-35" dirty="0">
                <a:latin typeface="Times New Roman"/>
                <a:cs typeface="Times New Roman"/>
              </a:rPr>
              <a:t> </a:t>
            </a:r>
            <a:r>
              <a:rPr sz="2200" dirty="0">
                <a:latin typeface="Times New Roman"/>
                <a:cs typeface="Times New Roman"/>
              </a:rPr>
              <a:t>and</a:t>
            </a:r>
            <a:r>
              <a:rPr sz="2200" spc="-45" dirty="0">
                <a:latin typeface="Times New Roman"/>
                <a:cs typeface="Times New Roman"/>
              </a:rPr>
              <a:t> </a:t>
            </a:r>
            <a:r>
              <a:rPr sz="2200" dirty="0">
                <a:latin typeface="Times New Roman"/>
                <a:cs typeface="Times New Roman"/>
              </a:rPr>
              <a:t>it</a:t>
            </a:r>
            <a:r>
              <a:rPr sz="2200" spc="-35" dirty="0">
                <a:latin typeface="Times New Roman"/>
                <a:cs typeface="Times New Roman"/>
              </a:rPr>
              <a:t> </a:t>
            </a:r>
            <a:r>
              <a:rPr sz="2200" dirty="0">
                <a:latin typeface="Times New Roman"/>
                <a:cs typeface="Times New Roman"/>
              </a:rPr>
              <a:t>covers</a:t>
            </a:r>
            <a:r>
              <a:rPr sz="2200" spc="-45" dirty="0">
                <a:latin typeface="Times New Roman"/>
                <a:cs typeface="Times New Roman"/>
              </a:rPr>
              <a:t> </a:t>
            </a:r>
            <a:r>
              <a:rPr sz="2200" dirty="0">
                <a:latin typeface="Times New Roman"/>
                <a:cs typeface="Times New Roman"/>
              </a:rPr>
              <a:t>the</a:t>
            </a:r>
            <a:r>
              <a:rPr sz="2200" spc="-45" dirty="0">
                <a:latin typeface="Times New Roman"/>
                <a:cs typeface="Times New Roman"/>
              </a:rPr>
              <a:t> </a:t>
            </a:r>
            <a:r>
              <a:rPr sz="2200" dirty="0">
                <a:latin typeface="Times New Roman"/>
                <a:cs typeface="Times New Roman"/>
              </a:rPr>
              <a:t>third</a:t>
            </a:r>
            <a:r>
              <a:rPr sz="2200" spc="-50" dirty="0">
                <a:latin typeface="Times New Roman"/>
                <a:cs typeface="Times New Roman"/>
              </a:rPr>
              <a:t> </a:t>
            </a:r>
            <a:r>
              <a:rPr sz="2200" dirty="0">
                <a:latin typeface="Times New Roman"/>
                <a:cs typeface="Times New Roman"/>
              </a:rPr>
              <a:t>negative</a:t>
            </a:r>
            <a:r>
              <a:rPr sz="2200" spc="-20" dirty="0">
                <a:latin typeface="Times New Roman"/>
                <a:cs typeface="Times New Roman"/>
              </a:rPr>
              <a:t> </a:t>
            </a:r>
            <a:r>
              <a:rPr sz="2200" dirty="0">
                <a:latin typeface="Times New Roman"/>
                <a:cs typeface="Times New Roman"/>
              </a:rPr>
              <a:t>training</a:t>
            </a:r>
            <a:r>
              <a:rPr sz="2200" spc="-40" dirty="0">
                <a:latin typeface="Times New Roman"/>
                <a:cs typeface="Times New Roman"/>
              </a:rPr>
              <a:t> </a:t>
            </a:r>
            <a:r>
              <a:rPr sz="2200" spc="-10" dirty="0">
                <a:latin typeface="Times New Roman"/>
                <a:cs typeface="Times New Roman"/>
              </a:rPr>
              <a:t>example! </a:t>
            </a:r>
            <a:r>
              <a:rPr sz="2200" dirty="0">
                <a:latin typeface="Times New Roman"/>
                <a:cs typeface="Times New Roman"/>
              </a:rPr>
              <a:t>Our</a:t>
            </a:r>
            <a:r>
              <a:rPr sz="2200" spc="-35" dirty="0">
                <a:latin typeface="Times New Roman"/>
                <a:cs typeface="Times New Roman"/>
              </a:rPr>
              <a:t> </a:t>
            </a:r>
            <a:r>
              <a:rPr sz="2200" dirty="0">
                <a:latin typeface="Times New Roman"/>
                <a:cs typeface="Times New Roman"/>
              </a:rPr>
              <a:t>H</a:t>
            </a:r>
            <a:r>
              <a:rPr sz="2200" spc="-40" dirty="0">
                <a:latin typeface="Times New Roman"/>
                <a:cs typeface="Times New Roman"/>
              </a:rPr>
              <a:t> </a:t>
            </a:r>
            <a:r>
              <a:rPr sz="2200" dirty="0">
                <a:latin typeface="Times New Roman"/>
                <a:cs typeface="Times New Roman"/>
              </a:rPr>
              <a:t>does</a:t>
            </a:r>
            <a:r>
              <a:rPr sz="2200" spc="-40" dirty="0">
                <a:latin typeface="Times New Roman"/>
                <a:cs typeface="Times New Roman"/>
              </a:rPr>
              <a:t> </a:t>
            </a:r>
            <a:r>
              <a:rPr sz="2200" dirty="0">
                <a:latin typeface="Times New Roman"/>
                <a:cs typeface="Times New Roman"/>
              </a:rPr>
              <a:t>not</a:t>
            </a:r>
            <a:r>
              <a:rPr sz="2200" spc="-45" dirty="0">
                <a:latin typeface="Times New Roman"/>
                <a:cs typeface="Times New Roman"/>
              </a:rPr>
              <a:t> </a:t>
            </a:r>
            <a:r>
              <a:rPr sz="2200" dirty="0">
                <a:latin typeface="Times New Roman"/>
                <a:cs typeface="Times New Roman"/>
              </a:rPr>
              <a:t>include</a:t>
            </a:r>
            <a:r>
              <a:rPr sz="2200" spc="-45" dirty="0">
                <a:latin typeface="Times New Roman"/>
                <a:cs typeface="Times New Roman"/>
              </a:rPr>
              <a:t> </a:t>
            </a:r>
            <a:r>
              <a:rPr sz="2200" dirty="0">
                <a:latin typeface="Times New Roman"/>
                <a:cs typeface="Times New Roman"/>
              </a:rPr>
              <a:t>the</a:t>
            </a:r>
            <a:r>
              <a:rPr sz="2200" spc="-40" dirty="0">
                <a:latin typeface="Times New Roman"/>
                <a:cs typeface="Times New Roman"/>
              </a:rPr>
              <a:t> </a:t>
            </a:r>
            <a:r>
              <a:rPr sz="2200" dirty="0">
                <a:latin typeface="Times New Roman"/>
                <a:cs typeface="Times New Roman"/>
              </a:rPr>
              <a:t>appropriate</a:t>
            </a:r>
            <a:r>
              <a:rPr sz="2200" spc="-20" dirty="0">
                <a:latin typeface="Times New Roman"/>
                <a:cs typeface="Times New Roman"/>
              </a:rPr>
              <a:t> </a:t>
            </a:r>
            <a:r>
              <a:rPr sz="2200" spc="-50" dirty="0">
                <a:latin typeface="Times New Roman"/>
                <a:cs typeface="Times New Roman"/>
              </a:rPr>
              <a:t>c</a:t>
            </a:r>
            <a:endParaRPr sz="2200">
              <a:latin typeface="Times New Roman"/>
              <a:cs typeface="Times New Roman"/>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87</a:t>
            </a:fld>
            <a:endParaRPr spc="-25" dirty="0"/>
          </a:p>
        </p:txBody>
      </p:sp>
      <p:sp>
        <p:nvSpPr>
          <p:cNvPr id="2" name="object 2"/>
          <p:cNvSpPr txBox="1">
            <a:spLocks noGrp="1"/>
          </p:cNvSpPr>
          <p:nvPr>
            <p:ph type="title"/>
          </p:nvPr>
        </p:nvSpPr>
        <p:spPr>
          <a:xfrm>
            <a:off x="4329814" y="535883"/>
            <a:ext cx="3529329" cy="514350"/>
          </a:xfrm>
          <a:prstGeom prst="rect">
            <a:avLst/>
          </a:prstGeom>
        </p:spPr>
        <p:txBody>
          <a:bodyPr vert="horz" wrap="square" lIns="0" tIns="13335" rIns="0" bIns="0" rtlCol="0">
            <a:spAutoFit/>
          </a:bodyPr>
          <a:lstStyle/>
          <a:p>
            <a:pPr marL="12700">
              <a:lnSpc>
                <a:spcPct val="100000"/>
              </a:lnSpc>
              <a:spcBef>
                <a:spcPts val="105"/>
              </a:spcBef>
            </a:pPr>
            <a:r>
              <a:rPr sz="3200" b="0" dirty="0">
                <a:latin typeface="Times New Roman"/>
                <a:cs typeface="Times New Roman"/>
              </a:rPr>
              <a:t>An Unbiased</a:t>
            </a:r>
            <a:r>
              <a:rPr sz="3200" b="0" spc="-25" dirty="0">
                <a:latin typeface="Times New Roman"/>
                <a:cs typeface="Times New Roman"/>
              </a:rPr>
              <a:t> </a:t>
            </a:r>
            <a:r>
              <a:rPr sz="3200" b="0" spc="-10" dirty="0">
                <a:latin typeface="Times New Roman"/>
                <a:cs typeface="Times New Roman"/>
              </a:rPr>
              <a:t>Learner</a:t>
            </a:r>
            <a:endParaRPr sz="3200">
              <a:latin typeface="Times New Roman"/>
              <a:cs typeface="Times New Roman"/>
            </a:endParaRPr>
          </a:p>
        </p:txBody>
      </p:sp>
      <p:sp>
        <p:nvSpPr>
          <p:cNvPr id="3" name="object 3"/>
          <p:cNvSpPr txBox="1"/>
          <p:nvPr/>
        </p:nvSpPr>
        <p:spPr>
          <a:xfrm>
            <a:off x="891540" y="1026688"/>
            <a:ext cx="10183495" cy="3508375"/>
          </a:xfrm>
          <a:prstGeom prst="rect">
            <a:avLst/>
          </a:prstGeom>
        </p:spPr>
        <p:txBody>
          <a:bodyPr vert="horz" wrap="square" lIns="0" tIns="107315" rIns="0" bIns="0" rtlCol="0">
            <a:spAutoFit/>
          </a:bodyPr>
          <a:lstStyle/>
          <a:p>
            <a:pPr marL="38100" algn="just">
              <a:lnSpc>
                <a:spcPct val="100000"/>
              </a:lnSpc>
              <a:spcBef>
                <a:spcPts val="845"/>
              </a:spcBef>
            </a:pPr>
            <a:r>
              <a:rPr sz="2200" dirty="0">
                <a:latin typeface="Times New Roman"/>
                <a:cs typeface="Times New Roman"/>
              </a:rPr>
              <a:t>Incomplete</a:t>
            </a:r>
            <a:r>
              <a:rPr sz="2200" spc="-55" dirty="0">
                <a:latin typeface="Times New Roman"/>
                <a:cs typeface="Times New Roman"/>
              </a:rPr>
              <a:t> </a:t>
            </a:r>
            <a:r>
              <a:rPr sz="2200" dirty="0">
                <a:latin typeface="Times New Roman"/>
                <a:cs typeface="Times New Roman"/>
              </a:rPr>
              <a:t>hypothesis</a:t>
            </a:r>
            <a:r>
              <a:rPr sz="2200" spc="-110" dirty="0">
                <a:latin typeface="Times New Roman"/>
                <a:cs typeface="Times New Roman"/>
              </a:rPr>
              <a:t> </a:t>
            </a:r>
            <a:r>
              <a:rPr sz="2200" spc="-10" dirty="0">
                <a:latin typeface="Times New Roman"/>
                <a:cs typeface="Times New Roman"/>
              </a:rPr>
              <a:t>space</a:t>
            </a:r>
            <a:endParaRPr sz="2200">
              <a:latin typeface="Times New Roman"/>
              <a:cs typeface="Times New Roman"/>
            </a:endParaRPr>
          </a:p>
          <a:p>
            <a:pPr marL="266065" indent="-227965" algn="just">
              <a:lnSpc>
                <a:spcPct val="100000"/>
              </a:lnSpc>
              <a:spcBef>
                <a:spcPts val="740"/>
              </a:spcBef>
              <a:buFont typeface="Arial MT"/>
              <a:buChar char="•"/>
              <a:tabLst>
                <a:tab pos="266065" algn="l"/>
              </a:tabLst>
            </a:pPr>
            <a:r>
              <a:rPr sz="2200" dirty="0">
                <a:latin typeface="Times New Roman"/>
                <a:cs typeface="Times New Roman"/>
              </a:rPr>
              <a:t>If</a:t>
            </a:r>
            <a:r>
              <a:rPr sz="2200" spc="-35" dirty="0">
                <a:latin typeface="Times New Roman"/>
                <a:cs typeface="Times New Roman"/>
              </a:rPr>
              <a:t> </a:t>
            </a:r>
            <a:r>
              <a:rPr sz="2200" dirty="0">
                <a:latin typeface="Times New Roman"/>
                <a:cs typeface="Times New Roman"/>
              </a:rPr>
              <a:t>c</a:t>
            </a:r>
            <a:r>
              <a:rPr sz="2200" spc="-45" dirty="0">
                <a:latin typeface="Times New Roman"/>
                <a:cs typeface="Times New Roman"/>
              </a:rPr>
              <a:t> </a:t>
            </a:r>
            <a:r>
              <a:rPr sz="2200" dirty="0">
                <a:latin typeface="Times New Roman"/>
                <a:cs typeface="Times New Roman"/>
              </a:rPr>
              <a:t>not</a:t>
            </a:r>
            <a:r>
              <a:rPr sz="2200" spc="-50" dirty="0">
                <a:latin typeface="Times New Roman"/>
                <a:cs typeface="Times New Roman"/>
              </a:rPr>
              <a:t> </a:t>
            </a:r>
            <a:r>
              <a:rPr sz="2200" dirty="0">
                <a:latin typeface="Times New Roman"/>
                <a:cs typeface="Times New Roman"/>
              </a:rPr>
              <a:t>in</a:t>
            </a:r>
            <a:r>
              <a:rPr sz="2200" spc="-40" dirty="0">
                <a:latin typeface="Times New Roman"/>
                <a:cs typeface="Times New Roman"/>
              </a:rPr>
              <a:t> </a:t>
            </a:r>
            <a:r>
              <a:rPr sz="2200" dirty="0">
                <a:latin typeface="Times New Roman"/>
                <a:cs typeface="Times New Roman"/>
              </a:rPr>
              <a:t>H,</a:t>
            </a:r>
            <a:r>
              <a:rPr sz="2200" spc="-40" dirty="0">
                <a:latin typeface="Times New Roman"/>
                <a:cs typeface="Times New Roman"/>
              </a:rPr>
              <a:t> </a:t>
            </a:r>
            <a:r>
              <a:rPr sz="2200" dirty="0">
                <a:latin typeface="Times New Roman"/>
                <a:cs typeface="Times New Roman"/>
              </a:rPr>
              <a:t>then</a:t>
            </a:r>
            <a:r>
              <a:rPr sz="2200" spc="-45" dirty="0">
                <a:latin typeface="Times New Roman"/>
                <a:cs typeface="Times New Roman"/>
              </a:rPr>
              <a:t> </a:t>
            </a:r>
            <a:r>
              <a:rPr sz="2200" dirty="0">
                <a:latin typeface="Times New Roman"/>
                <a:cs typeface="Times New Roman"/>
              </a:rPr>
              <a:t>consider</a:t>
            </a:r>
            <a:r>
              <a:rPr sz="2200" spc="-45" dirty="0">
                <a:latin typeface="Times New Roman"/>
                <a:cs typeface="Times New Roman"/>
              </a:rPr>
              <a:t> </a:t>
            </a:r>
            <a:r>
              <a:rPr sz="2200" dirty="0">
                <a:latin typeface="Times New Roman"/>
                <a:cs typeface="Times New Roman"/>
              </a:rPr>
              <a:t>generalizing</a:t>
            </a:r>
            <a:r>
              <a:rPr sz="2200" spc="-35" dirty="0">
                <a:latin typeface="Times New Roman"/>
                <a:cs typeface="Times New Roman"/>
              </a:rPr>
              <a:t> </a:t>
            </a:r>
            <a:r>
              <a:rPr sz="2200" dirty="0">
                <a:latin typeface="Times New Roman"/>
                <a:cs typeface="Times New Roman"/>
              </a:rPr>
              <a:t>representation</a:t>
            </a:r>
            <a:r>
              <a:rPr sz="2200" spc="-35" dirty="0">
                <a:latin typeface="Times New Roman"/>
                <a:cs typeface="Times New Roman"/>
              </a:rPr>
              <a:t> </a:t>
            </a:r>
            <a:r>
              <a:rPr sz="2200" dirty="0">
                <a:latin typeface="Times New Roman"/>
                <a:cs typeface="Times New Roman"/>
              </a:rPr>
              <a:t>of</a:t>
            </a:r>
            <a:r>
              <a:rPr sz="2200" spc="-45" dirty="0">
                <a:latin typeface="Times New Roman"/>
                <a:cs typeface="Times New Roman"/>
              </a:rPr>
              <a:t> </a:t>
            </a:r>
            <a:r>
              <a:rPr sz="2200" dirty="0">
                <a:latin typeface="Times New Roman"/>
                <a:cs typeface="Times New Roman"/>
              </a:rPr>
              <a:t>H</a:t>
            </a:r>
            <a:r>
              <a:rPr sz="2200" spc="-40" dirty="0">
                <a:latin typeface="Times New Roman"/>
                <a:cs typeface="Times New Roman"/>
              </a:rPr>
              <a:t> </a:t>
            </a:r>
            <a:r>
              <a:rPr sz="2200" dirty="0">
                <a:latin typeface="Times New Roman"/>
                <a:cs typeface="Times New Roman"/>
              </a:rPr>
              <a:t>to</a:t>
            </a:r>
            <a:r>
              <a:rPr sz="2200" spc="-40" dirty="0">
                <a:latin typeface="Times New Roman"/>
                <a:cs typeface="Times New Roman"/>
              </a:rPr>
              <a:t> </a:t>
            </a:r>
            <a:r>
              <a:rPr sz="2200" dirty="0">
                <a:latin typeface="Times New Roman"/>
                <a:cs typeface="Times New Roman"/>
              </a:rPr>
              <a:t>contain</a:t>
            </a:r>
            <a:r>
              <a:rPr sz="2200" spc="-45" dirty="0">
                <a:latin typeface="Times New Roman"/>
                <a:cs typeface="Times New Roman"/>
              </a:rPr>
              <a:t> </a:t>
            </a:r>
            <a:r>
              <a:rPr sz="2200" spc="-50" dirty="0">
                <a:latin typeface="Times New Roman"/>
                <a:cs typeface="Times New Roman"/>
              </a:rPr>
              <a:t>c</a:t>
            </a:r>
            <a:endParaRPr sz="2200">
              <a:latin typeface="Times New Roman"/>
              <a:cs typeface="Times New Roman"/>
            </a:endParaRPr>
          </a:p>
          <a:p>
            <a:pPr marL="266700" marR="189230" indent="-228600" algn="just">
              <a:lnSpc>
                <a:spcPts val="2380"/>
              </a:lnSpc>
              <a:spcBef>
                <a:spcPts val="1030"/>
              </a:spcBef>
              <a:buFont typeface="Arial MT"/>
              <a:buChar char="•"/>
              <a:tabLst>
                <a:tab pos="266700" algn="l"/>
              </a:tabLst>
            </a:pPr>
            <a:r>
              <a:rPr sz="2200" dirty="0">
                <a:latin typeface="Times New Roman"/>
                <a:cs typeface="Times New Roman"/>
              </a:rPr>
              <a:t>The</a:t>
            </a:r>
            <a:r>
              <a:rPr sz="2200" spc="-25" dirty="0">
                <a:latin typeface="Times New Roman"/>
                <a:cs typeface="Times New Roman"/>
              </a:rPr>
              <a:t> </a:t>
            </a:r>
            <a:r>
              <a:rPr sz="2200" dirty="0">
                <a:latin typeface="Times New Roman"/>
                <a:cs typeface="Times New Roman"/>
              </a:rPr>
              <a:t>size</a:t>
            </a:r>
            <a:r>
              <a:rPr sz="2200" spc="-30" dirty="0">
                <a:latin typeface="Times New Roman"/>
                <a:cs typeface="Times New Roman"/>
              </a:rPr>
              <a:t> </a:t>
            </a:r>
            <a:r>
              <a:rPr sz="2200" dirty="0">
                <a:latin typeface="Times New Roman"/>
                <a:cs typeface="Times New Roman"/>
              </a:rPr>
              <a:t>of</a:t>
            </a:r>
            <a:r>
              <a:rPr sz="2200" spc="-30" dirty="0">
                <a:latin typeface="Times New Roman"/>
                <a:cs typeface="Times New Roman"/>
              </a:rPr>
              <a:t> </a:t>
            </a:r>
            <a:r>
              <a:rPr sz="2200" dirty="0">
                <a:latin typeface="Times New Roman"/>
                <a:cs typeface="Times New Roman"/>
              </a:rPr>
              <a:t>the</a:t>
            </a:r>
            <a:r>
              <a:rPr sz="2200" spc="-25" dirty="0">
                <a:latin typeface="Times New Roman"/>
                <a:cs typeface="Times New Roman"/>
              </a:rPr>
              <a:t> </a:t>
            </a:r>
            <a:r>
              <a:rPr sz="2200" dirty="0">
                <a:latin typeface="Times New Roman"/>
                <a:cs typeface="Times New Roman"/>
              </a:rPr>
              <a:t>instance</a:t>
            </a:r>
            <a:r>
              <a:rPr sz="2200" spc="-20" dirty="0">
                <a:latin typeface="Times New Roman"/>
                <a:cs typeface="Times New Roman"/>
              </a:rPr>
              <a:t> </a:t>
            </a:r>
            <a:r>
              <a:rPr sz="2200" dirty="0">
                <a:latin typeface="Times New Roman"/>
                <a:cs typeface="Times New Roman"/>
              </a:rPr>
              <a:t>space</a:t>
            </a:r>
            <a:r>
              <a:rPr sz="2200" spc="-25" dirty="0">
                <a:latin typeface="Times New Roman"/>
                <a:cs typeface="Times New Roman"/>
              </a:rPr>
              <a:t> </a:t>
            </a:r>
            <a:r>
              <a:rPr sz="2200" dirty="0">
                <a:latin typeface="Times New Roman"/>
                <a:cs typeface="Times New Roman"/>
              </a:rPr>
              <a:t>X</a:t>
            </a:r>
            <a:r>
              <a:rPr sz="2200" spc="-30" dirty="0">
                <a:latin typeface="Times New Roman"/>
                <a:cs typeface="Times New Roman"/>
              </a:rPr>
              <a:t> </a:t>
            </a:r>
            <a:r>
              <a:rPr sz="2200" dirty="0">
                <a:latin typeface="Times New Roman"/>
                <a:cs typeface="Times New Roman"/>
              </a:rPr>
              <a:t>of</a:t>
            </a:r>
            <a:r>
              <a:rPr sz="2200" spc="-20" dirty="0">
                <a:latin typeface="Times New Roman"/>
                <a:cs typeface="Times New Roman"/>
              </a:rPr>
              <a:t> </a:t>
            </a:r>
            <a:r>
              <a:rPr sz="2200" dirty="0">
                <a:latin typeface="Times New Roman"/>
                <a:cs typeface="Times New Roman"/>
              </a:rPr>
              <a:t>days</a:t>
            </a:r>
            <a:r>
              <a:rPr sz="2200" spc="-55" dirty="0">
                <a:latin typeface="Times New Roman"/>
                <a:cs typeface="Times New Roman"/>
              </a:rPr>
              <a:t> </a:t>
            </a:r>
            <a:r>
              <a:rPr sz="2200" dirty="0">
                <a:latin typeface="Times New Roman"/>
                <a:cs typeface="Times New Roman"/>
              </a:rPr>
              <a:t>described</a:t>
            </a:r>
            <a:r>
              <a:rPr sz="2200" spc="-15" dirty="0">
                <a:latin typeface="Times New Roman"/>
                <a:cs typeface="Times New Roman"/>
              </a:rPr>
              <a:t> </a:t>
            </a:r>
            <a:r>
              <a:rPr sz="2200" dirty="0">
                <a:latin typeface="Times New Roman"/>
                <a:cs typeface="Times New Roman"/>
              </a:rPr>
              <a:t>by</a:t>
            </a:r>
            <a:r>
              <a:rPr sz="2200" spc="-20" dirty="0">
                <a:latin typeface="Times New Roman"/>
                <a:cs typeface="Times New Roman"/>
              </a:rPr>
              <a:t> </a:t>
            </a:r>
            <a:r>
              <a:rPr sz="2200" dirty="0">
                <a:latin typeface="Times New Roman"/>
                <a:cs typeface="Times New Roman"/>
              </a:rPr>
              <a:t>the</a:t>
            </a:r>
            <a:r>
              <a:rPr sz="2200" spc="-35" dirty="0">
                <a:latin typeface="Times New Roman"/>
                <a:cs typeface="Times New Roman"/>
              </a:rPr>
              <a:t> </a:t>
            </a:r>
            <a:r>
              <a:rPr sz="2200" dirty="0">
                <a:latin typeface="Times New Roman"/>
                <a:cs typeface="Times New Roman"/>
              </a:rPr>
              <a:t>six</a:t>
            </a:r>
            <a:r>
              <a:rPr sz="2200" spc="-20" dirty="0">
                <a:latin typeface="Times New Roman"/>
                <a:cs typeface="Times New Roman"/>
              </a:rPr>
              <a:t> </a:t>
            </a:r>
            <a:r>
              <a:rPr sz="2200" dirty="0">
                <a:latin typeface="Times New Roman"/>
                <a:cs typeface="Times New Roman"/>
              </a:rPr>
              <a:t>available</a:t>
            </a:r>
            <a:r>
              <a:rPr sz="2200" spc="-25" dirty="0">
                <a:latin typeface="Times New Roman"/>
                <a:cs typeface="Times New Roman"/>
              </a:rPr>
              <a:t> </a:t>
            </a:r>
            <a:r>
              <a:rPr sz="2200" dirty="0">
                <a:latin typeface="Times New Roman"/>
                <a:cs typeface="Times New Roman"/>
              </a:rPr>
              <a:t>attributes</a:t>
            </a:r>
            <a:r>
              <a:rPr sz="2200" spc="-30" dirty="0">
                <a:latin typeface="Times New Roman"/>
                <a:cs typeface="Times New Roman"/>
              </a:rPr>
              <a:t> </a:t>
            </a:r>
            <a:r>
              <a:rPr sz="2200" dirty="0">
                <a:latin typeface="Times New Roman"/>
                <a:cs typeface="Times New Roman"/>
              </a:rPr>
              <a:t>is</a:t>
            </a:r>
            <a:r>
              <a:rPr sz="2200" spc="10" dirty="0">
                <a:latin typeface="Times New Roman"/>
                <a:cs typeface="Times New Roman"/>
              </a:rPr>
              <a:t> </a:t>
            </a:r>
            <a:r>
              <a:rPr sz="2200" spc="-25" dirty="0">
                <a:latin typeface="Times New Roman"/>
                <a:cs typeface="Times New Roman"/>
              </a:rPr>
              <a:t>96. </a:t>
            </a:r>
            <a:r>
              <a:rPr sz="2200" dirty="0">
                <a:latin typeface="Times New Roman"/>
                <a:cs typeface="Times New Roman"/>
              </a:rPr>
              <a:t>The</a:t>
            </a:r>
            <a:r>
              <a:rPr sz="2200" spc="-35" dirty="0">
                <a:latin typeface="Times New Roman"/>
                <a:cs typeface="Times New Roman"/>
              </a:rPr>
              <a:t> </a:t>
            </a:r>
            <a:r>
              <a:rPr sz="2200" dirty="0">
                <a:latin typeface="Times New Roman"/>
                <a:cs typeface="Times New Roman"/>
              </a:rPr>
              <a:t>number</a:t>
            </a:r>
            <a:r>
              <a:rPr sz="2200" spc="-15" dirty="0">
                <a:latin typeface="Times New Roman"/>
                <a:cs typeface="Times New Roman"/>
              </a:rPr>
              <a:t> </a:t>
            </a:r>
            <a:r>
              <a:rPr sz="2200" dirty="0">
                <a:latin typeface="Times New Roman"/>
                <a:cs typeface="Times New Roman"/>
              </a:rPr>
              <a:t>of</a:t>
            </a:r>
            <a:r>
              <a:rPr sz="2200" spc="-30" dirty="0">
                <a:latin typeface="Times New Roman"/>
                <a:cs typeface="Times New Roman"/>
              </a:rPr>
              <a:t> </a:t>
            </a:r>
            <a:r>
              <a:rPr sz="2200" dirty="0">
                <a:latin typeface="Times New Roman"/>
                <a:cs typeface="Times New Roman"/>
              </a:rPr>
              <a:t>distinct</a:t>
            </a:r>
            <a:r>
              <a:rPr sz="2200" spc="-40" dirty="0">
                <a:latin typeface="Times New Roman"/>
                <a:cs typeface="Times New Roman"/>
              </a:rPr>
              <a:t> </a:t>
            </a:r>
            <a:r>
              <a:rPr sz="2200" dirty="0">
                <a:latin typeface="Times New Roman"/>
                <a:cs typeface="Times New Roman"/>
              </a:rPr>
              <a:t>subsets</a:t>
            </a:r>
            <a:r>
              <a:rPr sz="2200" spc="-50" dirty="0">
                <a:latin typeface="Times New Roman"/>
                <a:cs typeface="Times New Roman"/>
              </a:rPr>
              <a:t> </a:t>
            </a:r>
            <a:r>
              <a:rPr sz="2200" dirty="0">
                <a:latin typeface="Times New Roman"/>
                <a:cs typeface="Times New Roman"/>
              </a:rPr>
              <a:t>that</a:t>
            </a:r>
            <a:r>
              <a:rPr sz="2200" spc="-35" dirty="0">
                <a:latin typeface="Times New Roman"/>
                <a:cs typeface="Times New Roman"/>
              </a:rPr>
              <a:t> </a:t>
            </a:r>
            <a:r>
              <a:rPr sz="2200" dirty="0">
                <a:latin typeface="Times New Roman"/>
                <a:cs typeface="Times New Roman"/>
              </a:rPr>
              <a:t>can</a:t>
            </a:r>
            <a:r>
              <a:rPr sz="2200" spc="-35" dirty="0">
                <a:latin typeface="Times New Roman"/>
                <a:cs typeface="Times New Roman"/>
              </a:rPr>
              <a:t> </a:t>
            </a:r>
            <a:r>
              <a:rPr sz="2200" dirty="0">
                <a:latin typeface="Times New Roman"/>
                <a:cs typeface="Times New Roman"/>
              </a:rPr>
              <a:t>be</a:t>
            </a:r>
            <a:r>
              <a:rPr sz="2200" spc="-25" dirty="0">
                <a:latin typeface="Times New Roman"/>
                <a:cs typeface="Times New Roman"/>
              </a:rPr>
              <a:t> </a:t>
            </a:r>
            <a:r>
              <a:rPr sz="2200" dirty="0">
                <a:latin typeface="Times New Roman"/>
                <a:cs typeface="Times New Roman"/>
              </a:rPr>
              <a:t>defined</a:t>
            </a:r>
            <a:r>
              <a:rPr sz="2200" spc="-40" dirty="0">
                <a:latin typeface="Times New Roman"/>
                <a:cs typeface="Times New Roman"/>
              </a:rPr>
              <a:t> </a:t>
            </a:r>
            <a:r>
              <a:rPr sz="2200" dirty="0">
                <a:latin typeface="Times New Roman"/>
                <a:cs typeface="Times New Roman"/>
              </a:rPr>
              <a:t>over</a:t>
            </a:r>
            <a:r>
              <a:rPr sz="2200" spc="-20" dirty="0">
                <a:latin typeface="Times New Roman"/>
                <a:cs typeface="Times New Roman"/>
              </a:rPr>
              <a:t> </a:t>
            </a:r>
            <a:r>
              <a:rPr sz="2200" dirty="0">
                <a:latin typeface="Times New Roman"/>
                <a:cs typeface="Times New Roman"/>
              </a:rPr>
              <a:t>a</a:t>
            </a:r>
            <a:r>
              <a:rPr sz="2200" spc="-35" dirty="0">
                <a:latin typeface="Times New Roman"/>
                <a:cs typeface="Times New Roman"/>
              </a:rPr>
              <a:t> </a:t>
            </a:r>
            <a:r>
              <a:rPr sz="2200" dirty="0">
                <a:latin typeface="Times New Roman"/>
                <a:cs typeface="Times New Roman"/>
              </a:rPr>
              <a:t>set</a:t>
            </a:r>
            <a:r>
              <a:rPr sz="2200" spc="-35" dirty="0">
                <a:latin typeface="Times New Roman"/>
                <a:cs typeface="Times New Roman"/>
              </a:rPr>
              <a:t> </a:t>
            </a:r>
            <a:r>
              <a:rPr sz="2200" dirty="0">
                <a:latin typeface="Times New Roman"/>
                <a:cs typeface="Times New Roman"/>
              </a:rPr>
              <a:t>X</a:t>
            </a:r>
            <a:r>
              <a:rPr sz="2200" spc="-40" dirty="0">
                <a:latin typeface="Times New Roman"/>
                <a:cs typeface="Times New Roman"/>
              </a:rPr>
              <a:t> </a:t>
            </a:r>
            <a:r>
              <a:rPr sz="2200" dirty="0">
                <a:latin typeface="Times New Roman"/>
                <a:cs typeface="Times New Roman"/>
              </a:rPr>
              <a:t>containing</a:t>
            </a:r>
            <a:r>
              <a:rPr sz="2200" spc="-20" dirty="0">
                <a:latin typeface="Times New Roman"/>
                <a:cs typeface="Times New Roman"/>
              </a:rPr>
              <a:t> </a:t>
            </a:r>
            <a:r>
              <a:rPr sz="2200" dirty="0">
                <a:latin typeface="Times New Roman"/>
                <a:cs typeface="Times New Roman"/>
              </a:rPr>
              <a:t>|X|</a:t>
            </a:r>
            <a:r>
              <a:rPr sz="2200" spc="-30" dirty="0">
                <a:latin typeface="Times New Roman"/>
                <a:cs typeface="Times New Roman"/>
              </a:rPr>
              <a:t> </a:t>
            </a:r>
            <a:r>
              <a:rPr sz="2200" spc="-10" dirty="0">
                <a:latin typeface="Times New Roman"/>
                <a:cs typeface="Times New Roman"/>
              </a:rPr>
              <a:t>elements </a:t>
            </a:r>
            <a:r>
              <a:rPr sz="2200" dirty="0">
                <a:latin typeface="Times New Roman"/>
                <a:cs typeface="Times New Roman"/>
              </a:rPr>
              <a:t>(i.e.,</a:t>
            </a:r>
            <a:r>
              <a:rPr sz="2200" spc="-15" dirty="0">
                <a:latin typeface="Times New Roman"/>
                <a:cs typeface="Times New Roman"/>
              </a:rPr>
              <a:t> </a:t>
            </a:r>
            <a:r>
              <a:rPr sz="2200" dirty="0">
                <a:latin typeface="Times New Roman"/>
                <a:cs typeface="Times New Roman"/>
              </a:rPr>
              <a:t>the</a:t>
            </a:r>
            <a:r>
              <a:rPr sz="2200" spc="-20" dirty="0">
                <a:latin typeface="Times New Roman"/>
                <a:cs typeface="Times New Roman"/>
              </a:rPr>
              <a:t> </a:t>
            </a:r>
            <a:r>
              <a:rPr sz="2200" dirty="0">
                <a:latin typeface="Times New Roman"/>
                <a:cs typeface="Times New Roman"/>
              </a:rPr>
              <a:t>size</a:t>
            </a:r>
            <a:r>
              <a:rPr sz="2200" spc="-30" dirty="0">
                <a:latin typeface="Times New Roman"/>
                <a:cs typeface="Times New Roman"/>
              </a:rPr>
              <a:t> </a:t>
            </a:r>
            <a:r>
              <a:rPr sz="2200" dirty="0">
                <a:latin typeface="Times New Roman"/>
                <a:cs typeface="Times New Roman"/>
              </a:rPr>
              <a:t>of</a:t>
            </a:r>
            <a:r>
              <a:rPr sz="2200" spc="-20" dirty="0">
                <a:latin typeface="Times New Roman"/>
                <a:cs typeface="Times New Roman"/>
              </a:rPr>
              <a:t> </a:t>
            </a:r>
            <a:r>
              <a:rPr sz="2200" dirty="0">
                <a:latin typeface="Times New Roman"/>
                <a:cs typeface="Times New Roman"/>
              </a:rPr>
              <a:t>the</a:t>
            </a:r>
            <a:r>
              <a:rPr sz="2200" spc="-20" dirty="0">
                <a:latin typeface="Times New Roman"/>
                <a:cs typeface="Times New Roman"/>
              </a:rPr>
              <a:t> </a:t>
            </a:r>
            <a:r>
              <a:rPr sz="2200" dirty="0">
                <a:latin typeface="Times New Roman"/>
                <a:cs typeface="Times New Roman"/>
              </a:rPr>
              <a:t>power</a:t>
            </a:r>
            <a:r>
              <a:rPr sz="2200" spc="-25" dirty="0">
                <a:latin typeface="Times New Roman"/>
                <a:cs typeface="Times New Roman"/>
              </a:rPr>
              <a:t> </a:t>
            </a:r>
            <a:r>
              <a:rPr sz="2200" dirty="0">
                <a:latin typeface="Times New Roman"/>
                <a:cs typeface="Times New Roman"/>
              </a:rPr>
              <a:t>set</a:t>
            </a:r>
            <a:r>
              <a:rPr sz="2200" spc="-20" dirty="0">
                <a:latin typeface="Times New Roman"/>
                <a:cs typeface="Times New Roman"/>
              </a:rPr>
              <a:t> </a:t>
            </a:r>
            <a:r>
              <a:rPr sz="2200" dirty="0">
                <a:latin typeface="Times New Roman"/>
                <a:cs typeface="Times New Roman"/>
              </a:rPr>
              <a:t>of</a:t>
            </a:r>
            <a:r>
              <a:rPr sz="2200" spc="-20" dirty="0">
                <a:latin typeface="Times New Roman"/>
                <a:cs typeface="Times New Roman"/>
              </a:rPr>
              <a:t> </a:t>
            </a:r>
            <a:r>
              <a:rPr sz="2200" dirty="0">
                <a:latin typeface="Times New Roman"/>
                <a:cs typeface="Times New Roman"/>
              </a:rPr>
              <a:t>X)</a:t>
            </a:r>
            <a:r>
              <a:rPr sz="2200" spc="-5" dirty="0">
                <a:latin typeface="Times New Roman"/>
                <a:cs typeface="Times New Roman"/>
              </a:rPr>
              <a:t> </a:t>
            </a:r>
            <a:r>
              <a:rPr sz="2200" dirty="0">
                <a:latin typeface="Times New Roman"/>
                <a:cs typeface="Times New Roman"/>
              </a:rPr>
              <a:t>is</a:t>
            </a:r>
            <a:r>
              <a:rPr sz="2200" spc="-10" dirty="0">
                <a:latin typeface="Times New Roman"/>
                <a:cs typeface="Times New Roman"/>
              </a:rPr>
              <a:t> </a:t>
            </a:r>
            <a:r>
              <a:rPr sz="2200" spc="-20" dirty="0">
                <a:latin typeface="Times New Roman"/>
                <a:cs typeface="Times New Roman"/>
              </a:rPr>
              <a:t>2</a:t>
            </a:r>
            <a:r>
              <a:rPr sz="2175" spc="-30" baseline="24904" dirty="0">
                <a:latin typeface="Times New Roman"/>
                <a:cs typeface="Times New Roman"/>
              </a:rPr>
              <a:t>|X|</a:t>
            </a:r>
            <a:endParaRPr sz="2175" baseline="24904">
              <a:latin typeface="Times New Roman"/>
              <a:cs typeface="Times New Roman"/>
            </a:endParaRPr>
          </a:p>
          <a:p>
            <a:pPr marL="266065" indent="-227965" algn="just">
              <a:lnSpc>
                <a:spcPts val="2510"/>
              </a:lnSpc>
              <a:spcBef>
                <a:spcPts val="690"/>
              </a:spcBef>
              <a:buFont typeface="Arial MT"/>
              <a:buChar char="•"/>
              <a:tabLst>
                <a:tab pos="266065" algn="l"/>
              </a:tabLst>
            </a:pPr>
            <a:r>
              <a:rPr sz="2200" dirty="0">
                <a:latin typeface="Times New Roman"/>
                <a:cs typeface="Times New Roman"/>
              </a:rPr>
              <a:t>Recall</a:t>
            </a:r>
            <a:r>
              <a:rPr sz="2200" spc="-20" dirty="0">
                <a:latin typeface="Times New Roman"/>
                <a:cs typeface="Times New Roman"/>
              </a:rPr>
              <a:t> </a:t>
            </a:r>
            <a:r>
              <a:rPr sz="2200" dirty="0">
                <a:latin typeface="Times New Roman"/>
                <a:cs typeface="Times New Roman"/>
              </a:rPr>
              <a:t>that</a:t>
            </a:r>
            <a:r>
              <a:rPr sz="2200" spc="-35" dirty="0">
                <a:latin typeface="Times New Roman"/>
                <a:cs typeface="Times New Roman"/>
              </a:rPr>
              <a:t> </a:t>
            </a:r>
            <a:r>
              <a:rPr sz="2200" dirty="0">
                <a:latin typeface="Times New Roman"/>
                <a:cs typeface="Times New Roman"/>
              </a:rPr>
              <a:t>there</a:t>
            </a:r>
            <a:r>
              <a:rPr sz="2200" spc="-20" dirty="0">
                <a:latin typeface="Times New Roman"/>
                <a:cs typeface="Times New Roman"/>
              </a:rPr>
              <a:t> </a:t>
            </a:r>
            <a:r>
              <a:rPr sz="2200" dirty="0">
                <a:latin typeface="Times New Roman"/>
                <a:cs typeface="Times New Roman"/>
              </a:rPr>
              <a:t>are</a:t>
            </a:r>
            <a:r>
              <a:rPr sz="2200" spc="-30" dirty="0">
                <a:latin typeface="Times New Roman"/>
                <a:cs typeface="Times New Roman"/>
              </a:rPr>
              <a:t> </a:t>
            </a:r>
            <a:r>
              <a:rPr sz="2200" dirty="0">
                <a:latin typeface="Times New Roman"/>
                <a:cs typeface="Times New Roman"/>
              </a:rPr>
              <a:t>96</a:t>
            </a:r>
            <a:r>
              <a:rPr sz="2200" spc="-30" dirty="0">
                <a:latin typeface="Times New Roman"/>
                <a:cs typeface="Times New Roman"/>
              </a:rPr>
              <a:t> </a:t>
            </a:r>
            <a:r>
              <a:rPr sz="2200" dirty="0">
                <a:latin typeface="Times New Roman"/>
                <a:cs typeface="Times New Roman"/>
              </a:rPr>
              <a:t>instances</a:t>
            </a:r>
            <a:r>
              <a:rPr sz="2200" spc="-35" dirty="0">
                <a:latin typeface="Times New Roman"/>
                <a:cs typeface="Times New Roman"/>
              </a:rPr>
              <a:t> </a:t>
            </a:r>
            <a:r>
              <a:rPr sz="2200" dirty="0">
                <a:latin typeface="Times New Roman"/>
                <a:cs typeface="Times New Roman"/>
              </a:rPr>
              <a:t>in</a:t>
            </a:r>
            <a:r>
              <a:rPr sz="2200" spc="-20" dirty="0">
                <a:latin typeface="Times New Roman"/>
                <a:cs typeface="Times New Roman"/>
              </a:rPr>
              <a:t> </a:t>
            </a:r>
            <a:r>
              <a:rPr sz="2200" b="1" i="1" dirty="0">
                <a:latin typeface="Times New Roman"/>
                <a:cs typeface="Times New Roman"/>
              </a:rPr>
              <a:t>EnjoySport</a:t>
            </a:r>
            <a:r>
              <a:rPr sz="2200" dirty="0">
                <a:latin typeface="Times New Roman"/>
                <a:cs typeface="Times New Roman"/>
              </a:rPr>
              <a:t>;</a:t>
            </a:r>
            <a:r>
              <a:rPr sz="2200" spc="-40" dirty="0">
                <a:latin typeface="Times New Roman"/>
                <a:cs typeface="Times New Roman"/>
              </a:rPr>
              <a:t> </a:t>
            </a:r>
            <a:r>
              <a:rPr sz="2200" dirty="0">
                <a:latin typeface="Times New Roman"/>
                <a:cs typeface="Times New Roman"/>
              </a:rPr>
              <a:t>hence</a:t>
            </a:r>
            <a:r>
              <a:rPr sz="2200" spc="-30" dirty="0">
                <a:latin typeface="Times New Roman"/>
                <a:cs typeface="Times New Roman"/>
              </a:rPr>
              <a:t> </a:t>
            </a:r>
            <a:r>
              <a:rPr sz="2200" dirty="0">
                <a:latin typeface="Times New Roman"/>
                <a:cs typeface="Times New Roman"/>
              </a:rPr>
              <a:t>there</a:t>
            </a:r>
            <a:r>
              <a:rPr sz="2200" spc="-20" dirty="0">
                <a:latin typeface="Times New Roman"/>
                <a:cs typeface="Times New Roman"/>
              </a:rPr>
              <a:t> </a:t>
            </a:r>
            <a:r>
              <a:rPr sz="2200" dirty="0">
                <a:latin typeface="Times New Roman"/>
                <a:cs typeface="Times New Roman"/>
              </a:rPr>
              <a:t>are</a:t>
            </a:r>
            <a:r>
              <a:rPr sz="2200" spc="-35" dirty="0">
                <a:latin typeface="Times New Roman"/>
                <a:cs typeface="Times New Roman"/>
              </a:rPr>
              <a:t> </a:t>
            </a:r>
            <a:r>
              <a:rPr sz="2200" dirty="0">
                <a:latin typeface="Times New Roman"/>
                <a:cs typeface="Times New Roman"/>
              </a:rPr>
              <a:t>2</a:t>
            </a:r>
            <a:r>
              <a:rPr sz="2175" baseline="24904" dirty="0">
                <a:latin typeface="Times New Roman"/>
                <a:cs typeface="Times New Roman"/>
              </a:rPr>
              <a:t>96</a:t>
            </a:r>
            <a:r>
              <a:rPr sz="2175" spc="254" baseline="24904" dirty="0">
                <a:latin typeface="Times New Roman"/>
                <a:cs typeface="Times New Roman"/>
              </a:rPr>
              <a:t> </a:t>
            </a:r>
            <a:r>
              <a:rPr sz="2200" dirty="0">
                <a:latin typeface="Times New Roman"/>
                <a:cs typeface="Times New Roman"/>
              </a:rPr>
              <a:t>possible</a:t>
            </a:r>
            <a:r>
              <a:rPr sz="2200" spc="-40" dirty="0">
                <a:latin typeface="Times New Roman"/>
                <a:cs typeface="Times New Roman"/>
              </a:rPr>
              <a:t> </a:t>
            </a:r>
            <a:r>
              <a:rPr sz="2200" spc="-10" dirty="0">
                <a:latin typeface="Times New Roman"/>
                <a:cs typeface="Times New Roman"/>
              </a:rPr>
              <a:t>hypotheses</a:t>
            </a:r>
            <a:endParaRPr sz="2200">
              <a:latin typeface="Times New Roman"/>
              <a:cs typeface="Times New Roman"/>
            </a:endParaRPr>
          </a:p>
          <a:p>
            <a:pPr marL="266700" algn="just">
              <a:lnSpc>
                <a:spcPts val="2510"/>
              </a:lnSpc>
            </a:pPr>
            <a:r>
              <a:rPr sz="2200" dirty="0">
                <a:latin typeface="Times New Roman"/>
                <a:cs typeface="Times New Roman"/>
              </a:rPr>
              <a:t>in</a:t>
            </a:r>
            <a:r>
              <a:rPr sz="2200" spc="-15" dirty="0">
                <a:latin typeface="Times New Roman"/>
                <a:cs typeface="Times New Roman"/>
              </a:rPr>
              <a:t> </a:t>
            </a:r>
            <a:r>
              <a:rPr sz="2200" dirty="0">
                <a:latin typeface="Times New Roman"/>
                <a:cs typeface="Times New Roman"/>
              </a:rPr>
              <a:t>full</a:t>
            </a:r>
            <a:r>
              <a:rPr sz="2200" spc="-20" dirty="0">
                <a:latin typeface="Times New Roman"/>
                <a:cs typeface="Times New Roman"/>
              </a:rPr>
              <a:t> </a:t>
            </a:r>
            <a:r>
              <a:rPr sz="2200" dirty="0">
                <a:latin typeface="Times New Roman"/>
                <a:cs typeface="Times New Roman"/>
              </a:rPr>
              <a:t>space</a:t>
            </a:r>
            <a:r>
              <a:rPr sz="2200" spc="-10" dirty="0">
                <a:latin typeface="Times New Roman"/>
                <a:cs typeface="Times New Roman"/>
              </a:rPr>
              <a:t> </a:t>
            </a:r>
            <a:r>
              <a:rPr sz="2200" spc="-60" dirty="0">
                <a:latin typeface="Times New Roman"/>
                <a:cs typeface="Times New Roman"/>
              </a:rPr>
              <a:t>H</a:t>
            </a:r>
            <a:endParaRPr sz="2200">
              <a:latin typeface="Times New Roman"/>
              <a:cs typeface="Times New Roman"/>
            </a:endParaRPr>
          </a:p>
          <a:p>
            <a:pPr marL="266065" indent="-227965" algn="just">
              <a:lnSpc>
                <a:spcPct val="100000"/>
              </a:lnSpc>
              <a:spcBef>
                <a:spcPts val="745"/>
              </a:spcBef>
              <a:buFont typeface="Arial MT"/>
              <a:buChar char="•"/>
              <a:tabLst>
                <a:tab pos="266065" algn="l"/>
              </a:tabLst>
            </a:pPr>
            <a:r>
              <a:rPr sz="2200" dirty="0">
                <a:latin typeface="Times New Roman"/>
                <a:cs typeface="Times New Roman"/>
              </a:rPr>
              <a:t>Can</a:t>
            </a:r>
            <a:r>
              <a:rPr sz="2200" spc="-65" dirty="0">
                <a:latin typeface="Times New Roman"/>
                <a:cs typeface="Times New Roman"/>
              </a:rPr>
              <a:t> </a:t>
            </a:r>
            <a:r>
              <a:rPr sz="2200" dirty="0">
                <a:latin typeface="Times New Roman"/>
                <a:cs typeface="Times New Roman"/>
              </a:rPr>
              <a:t>do</a:t>
            </a:r>
            <a:r>
              <a:rPr sz="2200" spc="-40" dirty="0">
                <a:latin typeface="Times New Roman"/>
                <a:cs typeface="Times New Roman"/>
              </a:rPr>
              <a:t> </a:t>
            </a:r>
            <a:r>
              <a:rPr sz="2200" dirty="0">
                <a:latin typeface="Times New Roman"/>
                <a:cs typeface="Times New Roman"/>
              </a:rPr>
              <a:t>this</a:t>
            </a:r>
            <a:r>
              <a:rPr sz="2200" spc="-45" dirty="0">
                <a:latin typeface="Times New Roman"/>
                <a:cs typeface="Times New Roman"/>
              </a:rPr>
              <a:t> </a:t>
            </a:r>
            <a:r>
              <a:rPr sz="2200" dirty="0">
                <a:latin typeface="Times New Roman"/>
                <a:cs typeface="Times New Roman"/>
              </a:rPr>
              <a:t>by</a:t>
            </a:r>
            <a:r>
              <a:rPr sz="2200" spc="-40" dirty="0">
                <a:latin typeface="Times New Roman"/>
                <a:cs typeface="Times New Roman"/>
              </a:rPr>
              <a:t> </a:t>
            </a:r>
            <a:r>
              <a:rPr sz="2200" dirty="0">
                <a:latin typeface="Times New Roman"/>
                <a:cs typeface="Times New Roman"/>
              </a:rPr>
              <a:t>using</a:t>
            </a:r>
            <a:r>
              <a:rPr sz="2200" spc="-40" dirty="0">
                <a:latin typeface="Times New Roman"/>
                <a:cs typeface="Times New Roman"/>
              </a:rPr>
              <a:t> </a:t>
            </a:r>
            <a:r>
              <a:rPr sz="2200" dirty="0">
                <a:latin typeface="Times New Roman"/>
                <a:cs typeface="Times New Roman"/>
              </a:rPr>
              <a:t>full</a:t>
            </a:r>
            <a:r>
              <a:rPr sz="2200" spc="-35" dirty="0">
                <a:latin typeface="Times New Roman"/>
                <a:cs typeface="Times New Roman"/>
              </a:rPr>
              <a:t> </a:t>
            </a:r>
            <a:r>
              <a:rPr sz="2200" dirty="0">
                <a:latin typeface="Times New Roman"/>
                <a:cs typeface="Times New Roman"/>
              </a:rPr>
              <a:t>propositional</a:t>
            </a:r>
            <a:r>
              <a:rPr sz="2200" spc="-40" dirty="0">
                <a:latin typeface="Times New Roman"/>
                <a:cs typeface="Times New Roman"/>
              </a:rPr>
              <a:t> </a:t>
            </a:r>
            <a:r>
              <a:rPr sz="2200" dirty="0">
                <a:latin typeface="Times New Roman"/>
                <a:cs typeface="Times New Roman"/>
              </a:rPr>
              <a:t>calculus</a:t>
            </a:r>
            <a:r>
              <a:rPr sz="2200" spc="-40" dirty="0">
                <a:latin typeface="Times New Roman"/>
                <a:cs typeface="Times New Roman"/>
              </a:rPr>
              <a:t> </a:t>
            </a:r>
            <a:r>
              <a:rPr sz="2200" spc="-10" dirty="0">
                <a:latin typeface="Times New Roman"/>
                <a:cs typeface="Times New Roman"/>
              </a:rPr>
              <a:t>with</a:t>
            </a:r>
            <a:r>
              <a:rPr sz="2200" spc="-125" dirty="0">
                <a:latin typeface="Times New Roman"/>
                <a:cs typeface="Times New Roman"/>
              </a:rPr>
              <a:t> </a:t>
            </a:r>
            <a:r>
              <a:rPr sz="2200" dirty="0">
                <a:latin typeface="Times New Roman"/>
                <a:cs typeface="Times New Roman"/>
              </a:rPr>
              <a:t>AND,</a:t>
            </a:r>
            <a:r>
              <a:rPr sz="2200" spc="-25" dirty="0">
                <a:latin typeface="Times New Roman"/>
                <a:cs typeface="Times New Roman"/>
              </a:rPr>
              <a:t> </a:t>
            </a:r>
            <a:r>
              <a:rPr sz="2200" dirty="0">
                <a:latin typeface="Times New Roman"/>
                <a:cs typeface="Times New Roman"/>
              </a:rPr>
              <a:t>OR,</a:t>
            </a:r>
            <a:r>
              <a:rPr sz="2200" spc="-30" dirty="0">
                <a:latin typeface="Times New Roman"/>
                <a:cs typeface="Times New Roman"/>
              </a:rPr>
              <a:t> </a:t>
            </a:r>
            <a:r>
              <a:rPr sz="2200" spc="-25" dirty="0">
                <a:latin typeface="Times New Roman"/>
                <a:cs typeface="Times New Roman"/>
              </a:rPr>
              <a:t>NOT</a:t>
            </a:r>
            <a:endParaRPr sz="2200">
              <a:latin typeface="Times New Roman"/>
              <a:cs typeface="Times New Roman"/>
            </a:endParaRPr>
          </a:p>
          <a:p>
            <a:pPr marL="266065" indent="-227965" algn="just">
              <a:lnSpc>
                <a:spcPct val="100000"/>
              </a:lnSpc>
              <a:spcBef>
                <a:spcPts val="755"/>
              </a:spcBef>
              <a:buFont typeface="Arial MT"/>
              <a:buChar char="•"/>
              <a:tabLst>
                <a:tab pos="266065" algn="l"/>
              </a:tabLst>
            </a:pPr>
            <a:r>
              <a:rPr sz="2200" dirty="0">
                <a:latin typeface="Times New Roman"/>
                <a:cs typeface="Times New Roman"/>
              </a:rPr>
              <a:t>Hence</a:t>
            </a:r>
            <a:r>
              <a:rPr sz="2200" spc="-35" dirty="0">
                <a:latin typeface="Times New Roman"/>
                <a:cs typeface="Times New Roman"/>
              </a:rPr>
              <a:t> </a:t>
            </a:r>
            <a:r>
              <a:rPr sz="2200" dirty="0">
                <a:latin typeface="Times New Roman"/>
                <a:cs typeface="Times New Roman"/>
              </a:rPr>
              <a:t>H</a:t>
            </a:r>
            <a:r>
              <a:rPr sz="2200" spc="-50" dirty="0">
                <a:latin typeface="Times New Roman"/>
                <a:cs typeface="Times New Roman"/>
              </a:rPr>
              <a:t> </a:t>
            </a:r>
            <a:r>
              <a:rPr sz="2200" dirty="0">
                <a:latin typeface="Times New Roman"/>
                <a:cs typeface="Times New Roman"/>
              </a:rPr>
              <a:t>defined</a:t>
            </a:r>
            <a:r>
              <a:rPr sz="2200" spc="-35" dirty="0">
                <a:latin typeface="Times New Roman"/>
                <a:cs typeface="Times New Roman"/>
              </a:rPr>
              <a:t> </a:t>
            </a:r>
            <a:r>
              <a:rPr sz="2200" dirty="0">
                <a:latin typeface="Times New Roman"/>
                <a:cs typeface="Times New Roman"/>
              </a:rPr>
              <a:t>only</a:t>
            </a:r>
            <a:r>
              <a:rPr sz="2200" spc="-65" dirty="0">
                <a:latin typeface="Times New Roman"/>
                <a:cs typeface="Times New Roman"/>
              </a:rPr>
              <a:t> </a:t>
            </a:r>
            <a:r>
              <a:rPr sz="2200" dirty="0">
                <a:latin typeface="Times New Roman"/>
                <a:cs typeface="Times New Roman"/>
              </a:rPr>
              <a:t>by</a:t>
            </a:r>
            <a:r>
              <a:rPr sz="2200" spc="-30" dirty="0">
                <a:latin typeface="Times New Roman"/>
                <a:cs typeface="Times New Roman"/>
              </a:rPr>
              <a:t> </a:t>
            </a:r>
            <a:r>
              <a:rPr sz="2200" dirty="0">
                <a:latin typeface="Times New Roman"/>
                <a:cs typeface="Times New Roman"/>
              </a:rPr>
              <a:t>conjunctions</a:t>
            </a:r>
            <a:r>
              <a:rPr sz="2200" spc="-65" dirty="0">
                <a:latin typeface="Times New Roman"/>
                <a:cs typeface="Times New Roman"/>
              </a:rPr>
              <a:t> </a:t>
            </a:r>
            <a:r>
              <a:rPr sz="2200" dirty="0">
                <a:latin typeface="Times New Roman"/>
                <a:cs typeface="Times New Roman"/>
              </a:rPr>
              <a:t>of</a:t>
            </a:r>
            <a:r>
              <a:rPr sz="2200" spc="-40" dirty="0">
                <a:latin typeface="Times New Roman"/>
                <a:cs typeface="Times New Roman"/>
              </a:rPr>
              <a:t> </a:t>
            </a:r>
            <a:r>
              <a:rPr sz="2200" dirty="0">
                <a:latin typeface="Times New Roman"/>
                <a:cs typeface="Times New Roman"/>
              </a:rPr>
              <a:t>attributes</a:t>
            </a:r>
            <a:r>
              <a:rPr sz="2200" spc="-50" dirty="0">
                <a:latin typeface="Times New Roman"/>
                <a:cs typeface="Times New Roman"/>
              </a:rPr>
              <a:t> </a:t>
            </a:r>
            <a:r>
              <a:rPr sz="2200" dirty="0">
                <a:latin typeface="Times New Roman"/>
                <a:cs typeface="Times New Roman"/>
              </a:rPr>
              <a:t>is</a:t>
            </a:r>
            <a:r>
              <a:rPr sz="2200" spc="-45" dirty="0">
                <a:latin typeface="Times New Roman"/>
                <a:cs typeface="Times New Roman"/>
              </a:rPr>
              <a:t> </a:t>
            </a:r>
            <a:r>
              <a:rPr sz="2200" dirty="0">
                <a:latin typeface="Times New Roman"/>
                <a:cs typeface="Times New Roman"/>
              </a:rPr>
              <a:t>biased</a:t>
            </a:r>
            <a:r>
              <a:rPr sz="2200" spc="-50" dirty="0">
                <a:latin typeface="Times New Roman"/>
                <a:cs typeface="Times New Roman"/>
              </a:rPr>
              <a:t> </a:t>
            </a:r>
            <a:r>
              <a:rPr sz="2200" dirty="0">
                <a:latin typeface="Times New Roman"/>
                <a:cs typeface="Times New Roman"/>
              </a:rPr>
              <a:t>(containing</a:t>
            </a:r>
            <a:r>
              <a:rPr sz="2200" spc="-45" dirty="0">
                <a:latin typeface="Times New Roman"/>
                <a:cs typeface="Times New Roman"/>
              </a:rPr>
              <a:t> </a:t>
            </a:r>
            <a:r>
              <a:rPr sz="2200" dirty="0">
                <a:latin typeface="Times New Roman"/>
                <a:cs typeface="Times New Roman"/>
              </a:rPr>
              <a:t>only</a:t>
            </a:r>
            <a:r>
              <a:rPr sz="2200" spc="-55" dirty="0">
                <a:latin typeface="Times New Roman"/>
                <a:cs typeface="Times New Roman"/>
              </a:rPr>
              <a:t> </a:t>
            </a:r>
            <a:r>
              <a:rPr sz="2200" dirty="0">
                <a:latin typeface="Times New Roman"/>
                <a:cs typeface="Times New Roman"/>
              </a:rPr>
              <a:t>973</a:t>
            </a:r>
            <a:r>
              <a:rPr sz="2200" spc="-45" dirty="0">
                <a:latin typeface="Times New Roman"/>
                <a:cs typeface="Times New Roman"/>
              </a:rPr>
              <a:t> </a:t>
            </a:r>
            <a:r>
              <a:rPr sz="2200" spc="-20" dirty="0">
                <a:latin typeface="Times New Roman"/>
                <a:cs typeface="Times New Roman"/>
              </a:rPr>
              <a:t>h</a:t>
            </a:r>
            <a:r>
              <a:rPr sz="2200" spc="-20" dirty="0">
                <a:latin typeface="MS PGothic"/>
                <a:cs typeface="MS PGothic"/>
              </a:rPr>
              <a:t>’</a:t>
            </a:r>
            <a:r>
              <a:rPr sz="2200" spc="-20" dirty="0">
                <a:latin typeface="Times New Roman"/>
                <a:cs typeface="Times New Roman"/>
              </a:rPr>
              <a:t>s)</a:t>
            </a:r>
            <a:endParaRPr sz="2200">
              <a:latin typeface="Times New Roman"/>
              <a:cs typeface="Times New Roman"/>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88</a:t>
            </a:fld>
            <a:endParaRPr spc="-25" dirty="0"/>
          </a:p>
        </p:txBody>
      </p:sp>
      <p:sp>
        <p:nvSpPr>
          <p:cNvPr id="2" name="object 2"/>
          <p:cNvSpPr txBox="1"/>
          <p:nvPr/>
        </p:nvSpPr>
        <p:spPr>
          <a:xfrm>
            <a:off x="916940" y="528060"/>
            <a:ext cx="10290810" cy="2980690"/>
          </a:xfrm>
          <a:prstGeom prst="rect">
            <a:avLst/>
          </a:prstGeom>
        </p:spPr>
        <p:txBody>
          <a:bodyPr vert="horz" wrap="square" lIns="0" tIns="49530" rIns="0" bIns="0" rtlCol="0">
            <a:spAutoFit/>
          </a:bodyPr>
          <a:lstStyle/>
          <a:p>
            <a:pPr marL="241300" marR="26034" indent="-228600">
              <a:lnSpc>
                <a:spcPts val="2380"/>
              </a:lnSpc>
              <a:spcBef>
                <a:spcPts val="390"/>
              </a:spcBef>
              <a:buFont typeface="Arial MT"/>
              <a:buChar char="•"/>
              <a:tabLst>
                <a:tab pos="241300" algn="l"/>
              </a:tabLst>
            </a:pPr>
            <a:r>
              <a:rPr sz="2200" dirty="0">
                <a:latin typeface="Times New Roman"/>
                <a:cs typeface="Times New Roman"/>
              </a:rPr>
              <a:t>Let</a:t>
            </a:r>
            <a:r>
              <a:rPr sz="2200" spc="-30" dirty="0">
                <a:latin typeface="Times New Roman"/>
                <a:cs typeface="Times New Roman"/>
              </a:rPr>
              <a:t> </a:t>
            </a:r>
            <a:r>
              <a:rPr sz="2200" dirty="0">
                <a:latin typeface="Times New Roman"/>
                <a:cs typeface="Times New Roman"/>
              </a:rPr>
              <a:t>us</a:t>
            </a:r>
            <a:r>
              <a:rPr sz="2200" spc="-40" dirty="0">
                <a:latin typeface="Times New Roman"/>
                <a:cs typeface="Times New Roman"/>
              </a:rPr>
              <a:t> </a:t>
            </a:r>
            <a:r>
              <a:rPr sz="2200" dirty="0">
                <a:latin typeface="Times New Roman"/>
                <a:cs typeface="Times New Roman"/>
              </a:rPr>
              <a:t>reformulate</a:t>
            </a:r>
            <a:r>
              <a:rPr sz="2200" spc="-10" dirty="0">
                <a:latin typeface="Times New Roman"/>
                <a:cs typeface="Times New Roman"/>
              </a:rPr>
              <a:t> </a:t>
            </a:r>
            <a:r>
              <a:rPr sz="2200" dirty="0">
                <a:latin typeface="Times New Roman"/>
                <a:cs typeface="Times New Roman"/>
              </a:rPr>
              <a:t>the</a:t>
            </a:r>
            <a:r>
              <a:rPr sz="2200" spc="-25" dirty="0">
                <a:latin typeface="Times New Roman"/>
                <a:cs typeface="Times New Roman"/>
              </a:rPr>
              <a:t> </a:t>
            </a:r>
            <a:r>
              <a:rPr sz="2200" b="1" i="1" dirty="0">
                <a:latin typeface="Times New Roman"/>
                <a:cs typeface="Times New Roman"/>
              </a:rPr>
              <a:t>Enjoysport</a:t>
            </a:r>
            <a:r>
              <a:rPr sz="2200" b="1" i="1" spc="-45" dirty="0">
                <a:latin typeface="Times New Roman"/>
                <a:cs typeface="Times New Roman"/>
              </a:rPr>
              <a:t> </a:t>
            </a:r>
            <a:r>
              <a:rPr sz="2200" dirty="0">
                <a:latin typeface="Times New Roman"/>
                <a:cs typeface="Times New Roman"/>
              </a:rPr>
              <a:t>learning</a:t>
            </a:r>
            <a:r>
              <a:rPr sz="2200" spc="-30" dirty="0">
                <a:latin typeface="Times New Roman"/>
                <a:cs typeface="Times New Roman"/>
              </a:rPr>
              <a:t> </a:t>
            </a:r>
            <a:r>
              <a:rPr sz="2200" dirty="0">
                <a:latin typeface="Times New Roman"/>
                <a:cs typeface="Times New Roman"/>
              </a:rPr>
              <a:t>task</a:t>
            </a:r>
            <a:r>
              <a:rPr sz="2200" spc="-50" dirty="0">
                <a:latin typeface="Times New Roman"/>
                <a:cs typeface="Times New Roman"/>
              </a:rPr>
              <a:t> </a:t>
            </a:r>
            <a:r>
              <a:rPr sz="2200" dirty="0">
                <a:latin typeface="Times New Roman"/>
                <a:cs typeface="Times New Roman"/>
              </a:rPr>
              <a:t>in</a:t>
            </a:r>
            <a:r>
              <a:rPr sz="2200" spc="-35" dirty="0">
                <a:latin typeface="Times New Roman"/>
                <a:cs typeface="Times New Roman"/>
              </a:rPr>
              <a:t> </a:t>
            </a:r>
            <a:r>
              <a:rPr sz="2200" dirty="0">
                <a:latin typeface="Times New Roman"/>
                <a:cs typeface="Times New Roman"/>
              </a:rPr>
              <a:t>an</a:t>
            </a:r>
            <a:r>
              <a:rPr sz="2200" spc="-40" dirty="0">
                <a:latin typeface="Times New Roman"/>
                <a:cs typeface="Times New Roman"/>
              </a:rPr>
              <a:t> </a:t>
            </a:r>
            <a:r>
              <a:rPr sz="2200" dirty="0">
                <a:latin typeface="Times New Roman"/>
                <a:cs typeface="Times New Roman"/>
              </a:rPr>
              <a:t>unbiased</a:t>
            </a:r>
            <a:r>
              <a:rPr sz="2200" spc="-40" dirty="0">
                <a:latin typeface="Times New Roman"/>
                <a:cs typeface="Times New Roman"/>
              </a:rPr>
              <a:t> </a:t>
            </a:r>
            <a:r>
              <a:rPr sz="2200" dirty="0">
                <a:latin typeface="Times New Roman"/>
                <a:cs typeface="Times New Roman"/>
              </a:rPr>
              <a:t>way</a:t>
            </a:r>
            <a:r>
              <a:rPr sz="2200" spc="-15" dirty="0">
                <a:latin typeface="Times New Roman"/>
                <a:cs typeface="Times New Roman"/>
              </a:rPr>
              <a:t> </a:t>
            </a:r>
            <a:r>
              <a:rPr sz="2200" dirty="0">
                <a:latin typeface="Times New Roman"/>
                <a:cs typeface="Times New Roman"/>
              </a:rPr>
              <a:t>by</a:t>
            </a:r>
            <a:r>
              <a:rPr sz="2200" spc="-25" dirty="0">
                <a:latin typeface="Times New Roman"/>
                <a:cs typeface="Times New Roman"/>
              </a:rPr>
              <a:t> </a:t>
            </a:r>
            <a:r>
              <a:rPr sz="2200" dirty="0">
                <a:latin typeface="Times New Roman"/>
                <a:cs typeface="Times New Roman"/>
              </a:rPr>
              <a:t>defining</a:t>
            </a:r>
            <a:r>
              <a:rPr sz="2200" spc="-35" dirty="0">
                <a:latin typeface="Times New Roman"/>
                <a:cs typeface="Times New Roman"/>
              </a:rPr>
              <a:t> </a:t>
            </a:r>
            <a:r>
              <a:rPr sz="2200" dirty="0">
                <a:latin typeface="Times New Roman"/>
                <a:cs typeface="Times New Roman"/>
              </a:rPr>
              <a:t>a</a:t>
            </a:r>
            <a:r>
              <a:rPr sz="2200" spc="-45" dirty="0">
                <a:latin typeface="Times New Roman"/>
                <a:cs typeface="Times New Roman"/>
              </a:rPr>
              <a:t> </a:t>
            </a:r>
            <a:r>
              <a:rPr sz="2200" spc="-25" dirty="0">
                <a:latin typeface="Times New Roman"/>
                <a:cs typeface="Times New Roman"/>
              </a:rPr>
              <a:t>new </a:t>
            </a:r>
            <a:r>
              <a:rPr sz="2200" dirty="0">
                <a:latin typeface="Times New Roman"/>
                <a:cs typeface="Times New Roman"/>
              </a:rPr>
              <a:t>hypothesis</a:t>
            </a:r>
            <a:r>
              <a:rPr sz="2200" spc="-70" dirty="0">
                <a:latin typeface="Times New Roman"/>
                <a:cs typeface="Times New Roman"/>
              </a:rPr>
              <a:t> </a:t>
            </a:r>
            <a:r>
              <a:rPr sz="2200" dirty="0">
                <a:latin typeface="Times New Roman"/>
                <a:cs typeface="Times New Roman"/>
              </a:rPr>
              <a:t>space</a:t>
            </a:r>
            <a:r>
              <a:rPr sz="2200" spc="-20" dirty="0">
                <a:latin typeface="Times New Roman"/>
                <a:cs typeface="Times New Roman"/>
              </a:rPr>
              <a:t> </a:t>
            </a:r>
            <a:r>
              <a:rPr sz="2200" b="1" i="1" dirty="0">
                <a:latin typeface="Times New Roman"/>
                <a:cs typeface="Times New Roman"/>
              </a:rPr>
              <a:t>H'</a:t>
            </a:r>
            <a:r>
              <a:rPr sz="2200" b="1" i="1" spc="-20" dirty="0">
                <a:latin typeface="Times New Roman"/>
                <a:cs typeface="Times New Roman"/>
              </a:rPr>
              <a:t> </a:t>
            </a:r>
            <a:r>
              <a:rPr sz="2200" dirty="0">
                <a:latin typeface="Times New Roman"/>
                <a:cs typeface="Times New Roman"/>
              </a:rPr>
              <a:t>that</a:t>
            </a:r>
            <a:r>
              <a:rPr sz="2200" spc="-30" dirty="0">
                <a:latin typeface="Times New Roman"/>
                <a:cs typeface="Times New Roman"/>
              </a:rPr>
              <a:t> </a:t>
            </a:r>
            <a:r>
              <a:rPr sz="2200" dirty="0">
                <a:latin typeface="Times New Roman"/>
                <a:cs typeface="Times New Roman"/>
              </a:rPr>
              <a:t>can</a:t>
            </a:r>
            <a:r>
              <a:rPr sz="2200" spc="-30" dirty="0">
                <a:latin typeface="Times New Roman"/>
                <a:cs typeface="Times New Roman"/>
              </a:rPr>
              <a:t> </a:t>
            </a:r>
            <a:r>
              <a:rPr sz="2200" dirty="0">
                <a:latin typeface="Times New Roman"/>
                <a:cs typeface="Times New Roman"/>
              </a:rPr>
              <a:t>represent</a:t>
            </a:r>
            <a:r>
              <a:rPr sz="2200" spc="-25" dirty="0">
                <a:latin typeface="Times New Roman"/>
                <a:cs typeface="Times New Roman"/>
              </a:rPr>
              <a:t> </a:t>
            </a:r>
            <a:r>
              <a:rPr sz="2200" dirty="0">
                <a:latin typeface="Times New Roman"/>
                <a:cs typeface="Times New Roman"/>
              </a:rPr>
              <a:t>every</a:t>
            </a:r>
            <a:r>
              <a:rPr sz="2200" spc="-10" dirty="0">
                <a:latin typeface="Times New Roman"/>
                <a:cs typeface="Times New Roman"/>
              </a:rPr>
              <a:t> </a:t>
            </a:r>
            <a:r>
              <a:rPr sz="2200" dirty="0">
                <a:latin typeface="Times New Roman"/>
                <a:cs typeface="Times New Roman"/>
              </a:rPr>
              <a:t>subset</a:t>
            </a:r>
            <a:r>
              <a:rPr sz="2200" spc="-35" dirty="0">
                <a:latin typeface="Times New Roman"/>
                <a:cs typeface="Times New Roman"/>
              </a:rPr>
              <a:t> </a:t>
            </a:r>
            <a:r>
              <a:rPr sz="2200" dirty="0">
                <a:latin typeface="Times New Roman"/>
                <a:cs typeface="Times New Roman"/>
              </a:rPr>
              <a:t>of</a:t>
            </a:r>
            <a:r>
              <a:rPr sz="2200" spc="-30" dirty="0">
                <a:latin typeface="Times New Roman"/>
                <a:cs typeface="Times New Roman"/>
              </a:rPr>
              <a:t> </a:t>
            </a:r>
            <a:r>
              <a:rPr sz="2200" dirty="0">
                <a:latin typeface="Times New Roman"/>
                <a:cs typeface="Times New Roman"/>
              </a:rPr>
              <a:t>instances;</a:t>
            </a:r>
            <a:r>
              <a:rPr sz="2200" spc="-35" dirty="0">
                <a:latin typeface="Times New Roman"/>
                <a:cs typeface="Times New Roman"/>
              </a:rPr>
              <a:t> </a:t>
            </a:r>
            <a:r>
              <a:rPr sz="2200" dirty="0">
                <a:latin typeface="Times New Roman"/>
                <a:cs typeface="Times New Roman"/>
              </a:rPr>
              <a:t>that</a:t>
            </a:r>
            <a:r>
              <a:rPr sz="2200" spc="-20" dirty="0">
                <a:latin typeface="Times New Roman"/>
                <a:cs typeface="Times New Roman"/>
              </a:rPr>
              <a:t> </a:t>
            </a:r>
            <a:r>
              <a:rPr sz="2200" dirty="0">
                <a:latin typeface="Times New Roman"/>
                <a:cs typeface="Times New Roman"/>
              </a:rPr>
              <a:t>is,</a:t>
            </a:r>
            <a:r>
              <a:rPr sz="2200" spc="-30" dirty="0">
                <a:latin typeface="Times New Roman"/>
                <a:cs typeface="Times New Roman"/>
              </a:rPr>
              <a:t> </a:t>
            </a:r>
            <a:r>
              <a:rPr sz="2200" dirty="0">
                <a:latin typeface="Times New Roman"/>
                <a:cs typeface="Times New Roman"/>
              </a:rPr>
              <a:t>let</a:t>
            </a:r>
            <a:r>
              <a:rPr sz="2200" spc="-25" dirty="0">
                <a:latin typeface="Times New Roman"/>
                <a:cs typeface="Times New Roman"/>
              </a:rPr>
              <a:t> </a:t>
            </a:r>
            <a:r>
              <a:rPr sz="2200" dirty="0">
                <a:latin typeface="Times New Roman"/>
                <a:cs typeface="Times New Roman"/>
              </a:rPr>
              <a:t>H'</a:t>
            </a:r>
            <a:r>
              <a:rPr sz="2200" spc="-25" dirty="0">
                <a:latin typeface="Times New Roman"/>
                <a:cs typeface="Times New Roman"/>
              </a:rPr>
              <a:t> </a:t>
            </a:r>
            <a:r>
              <a:rPr sz="2200" spc="-10" dirty="0">
                <a:latin typeface="Times New Roman"/>
                <a:cs typeface="Times New Roman"/>
              </a:rPr>
              <a:t>correspond </a:t>
            </a:r>
            <a:r>
              <a:rPr sz="2200" dirty="0">
                <a:latin typeface="Times New Roman"/>
                <a:cs typeface="Times New Roman"/>
              </a:rPr>
              <a:t>to</a:t>
            </a:r>
            <a:r>
              <a:rPr sz="2200" spc="-20" dirty="0">
                <a:latin typeface="Times New Roman"/>
                <a:cs typeface="Times New Roman"/>
              </a:rPr>
              <a:t> </a:t>
            </a:r>
            <a:r>
              <a:rPr sz="2200" dirty="0">
                <a:latin typeface="Times New Roman"/>
                <a:cs typeface="Times New Roman"/>
              </a:rPr>
              <a:t>the</a:t>
            </a:r>
            <a:r>
              <a:rPr sz="2200" spc="-35" dirty="0">
                <a:latin typeface="Times New Roman"/>
                <a:cs typeface="Times New Roman"/>
              </a:rPr>
              <a:t> </a:t>
            </a:r>
            <a:r>
              <a:rPr sz="2200" dirty="0">
                <a:latin typeface="Times New Roman"/>
                <a:cs typeface="Times New Roman"/>
              </a:rPr>
              <a:t>power</a:t>
            </a:r>
            <a:r>
              <a:rPr sz="2200" spc="-25" dirty="0">
                <a:latin typeface="Times New Roman"/>
                <a:cs typeface="Times New Roman"/>
              </a:rPr>
              <a:t> </a:t>
            </a:r>
            <a:r>
              <a:rPr sz="2200" dirty="0">
                <a:latin typeface="Times New Roman"/>
                <a:cs typeface="Times New Roman"/>
              </a:rPr>
              <a:t>set</a:t>
            </a:r>
            <a:r>
              <a:rPr sz="2200" spc="-25" dirty="0">
                <a:latin typeface="Times New Roman"/>
                <a:cs typeface="Times New Roman"/>
              </a:rPr>
              <a:t> </a:t>
            </a:r>
            <a:r>
              <a:rPr sz="2200" dirty="0">
                <a:latin typeface="Times New Roman"/>
                <a:cs typeface="Times New Roman"/>
              </a:rPr>
              <a:t>of</a:t>
            </a:r>
            <a:r>
              <a:rPr sz="2200" spc="-25" dirty="0">
                <a:latin typeface="Times New Roman"/>
                <a:cs typeface="Times New Roman"/>
              </a:rPr>
              <a:t> X.</a:t>
            </a:r>
            <a:endParaRPr sz="2200">
              <a:latin typeface="Times New Roman"/>
              <a:cs typeface="Times New Roman"/>
            </a:endParaRPr>
          </a:p>
          <a:p>
            <a:pPr marL="240665" indent="-227965">
              <a:lnSpc>
                <a:spcPts val="2510"/>
              </a:lnSpc>
              <a:spcBef>
                <a:spcPts val="690"/>
              </a:spcBef>
              <a:buFont typeface="Arial MT"/>
              <a:buChar char="•"/>
              <a:tabLst>
                <a:tab pos="240665" algn="l"/>
              </a:tabLst>
            </a:pPr>
            <a:r>
              <a:rPr sz="2200" dirty="0">
                <a:latin typeface="Times New Roman"/>
                <a:cs typeface="Times New Roman"/>
              </a:rPr>
              <a:t>One</a:t>
            </a:r>
            <a:r>
              <a:rPr sz="2200" spc="-35" dirty="0">
                <a:latin typeface="Times New Roman"/>
                <a:cs typeface="Times New Roman"/>
              </a:rPr>
              <a:t> </a:t>
            </a:r>
            <a:r>
              <a:rPr sz="2200" dirty="0">
                <a:latin typeface="Times New Roman"/>
                <a:cs typeface="Times New Roman"/>
              </a:rPr>
              <a:t>way</a:t>
            </a:r>
            <a:r>
              <a:rPr sz="2200" spc="-25" dirty="0">
                <a:latin typeface="Times New Roman"/>
                <a:cs typeface="Times New Roman"/>
              </a:rPr>
              <a:t> </a:t>
            </a:r>
            <a:r>
              <a:rPr sz="2200" dirty="0">
                <a:latin typeface="Times New Roman"/>
                <a:cs typeface="Times New Roman"/>
              </a:rPr>
              <a:t>to</a:t>
            </a:r>
            <a:r>
              <a:rPr sz="2200" spc="-25" dirty="0">
                <a:latin typeface="Times New Roman"/>
                <a:cs typeface="Times New Roman"/>
              </a:rPr>
              <a:t> </a:t>
            </a:r>
            <a:r>
              <a:rPr sz="2200" dirty="0">
                <a:latin typeface="Times New Roman"/>
                <a:cs typeface="Times New Roman"/>
              </a:rPr>
              <a:t>define</a:t>
            </a:r>
            <a:r>
              <a:rPr sz="2200" spc="-35" dirty="0">
                <a:latin typeface="Times New Roman"/>
                <a:cs typeface="Times New Roman"/>
              </a:rPr>
              <a:t> </a:t>
            </a:r>
            <a:r>
              <a:rPr sz="2200" dirty="0">
                <a:latin typeface="Times New Roman"/>
                <a:cs typeface="Times New Roman"/>
              </a:rPr>
              <a:t>such</a:t>
            </a:r>
            <a:r>
              <a:rPr sz="2200" spc="-35" dirty="0">
                <a:latin typeface="Times New Roman"/>
                <a:cs typeface="Times New Roman"/>
              </a:rPr>
              <a:t> </a:t>
            </a:r>
            <a:r>
              <a:rPr sz="2200" dirty="0">
                <a:latin typeface="Times New Roman"/>
                <a:cs typeface="Times New Roman"/>
              </a:rPr>
              <a:t>an</a:t>
            </a:r>
            <a:r>
              <a:rPr sz="2200" spc="-35" dirty="0">
                <a:latin typeface="Times New Roman"/>
                <a:cs typeface="Times New Roman"/>
              </a:rPr>
              <a:t> </a:t>
            </a:r>
            <a:r>
              <a:rPr sz="2200" dirty="0">
                <a:latin typeface="Times New Roman"/>
                <a:cs typeface="Times New Roman"/>
              </a:rPr>
              <a:t>H'</a:t>
            </a:r>
            <a:r>
              <a:rPr sz="2200" spc="-30" dirty="0">
                <a:latin typeface="Times New Roman"/>
                <a:cs typeface="Times New Roman"/>
              </a:rPr>
              <a:t> </a:t>
            </a:r>
            <a:r>
              <a:rPr sz="2200" dirty="0">
                <a:latin typeface="Times New Roman"/>
                <a:cs typeface="Times New Roman"/>
              </a:rPr>
              <a:t>is</a:t>
            </a:r>
            <a:r>
              <a:rPr sz="2200" spc="-25" dirty="0">
                <a:latin typeface="Times New Roman"/>
                <a:cs typeface="Times New Roman"/>
              </a:rPr>
              <a:t> </a:t>
            </a:r>
            <a:r>
              <a:rPr sz="2200" dirty="0">
                <a:latin typeface="Times New Roman"/>
                <a:cs typeface="Times New Roman"/>
              </a:rPr>
              <a:t>to</a:t>
            </a:r>
            <a:r>
              <a:rPr sz="2200" spc="-25" dirty="0">
                <a:latin typeface="Times New Roman"/>
                <a:cs typeface="Times New Roman"/>
              </a:rPr>
              <a:t> </a:t>
            </a:r>
            <a:r>
              <a:rPr sz="2200" dirty="0">
                <a:latin typeface="Times New Roman"/>
                <a:cs typeface="Times New Roman"/>
              </a:rPr>
              <a:t>allow</a:t>
            </a:r>
            <a:r>
              <a:rPr sz="2200" spc="-30" dirty="0">
                <a:latin typeface="Times New Roman"/>
                <a:cs typeface="Times New Roman"/>
              </a:rPr>
              <a:t> </a:t>
            </a:r>
            <a:r>
              <a:rPr sz="2200" dirty="0">
                <a:latin typeface="Times New Roman"/>
                <a:cs typeface="Times New Roman"/>
              </a:rPr>
              <a:t>arbitrary</a:t>
            </a:r>
            <a:r>
              <a:rPr sz="2200" spc="-20" dirty="0">
                <a:latin typeface="Times New Roman"/>
                <a:cs typeface="Times New Roman"/>
              </a:rPr>
              <a:t> </a:t>
            </a:r>
            <a:r>
              <a:rPr sz="2200" dirty="0">
                <a:latin typeface="Times New Roman"/>
                <a:cs typeface="Times New Roman"/>
              </a:rPr>
              <a:t>disjunctions,</a:t>
            </a:r>
            <a:r>
              <a:rPr sz="2200" spc="-55" dirty="0">
                <a:latin typeface="Times New Roman"/>
                <a:cs typeface="Times New Roman"/>
              </a:rPr>
              <a:t> </a:t>
            </a:r>
            <a:r>
              <a:rPr sz="2200" dirty="0">
                <a:latin typeface="Times New Roman"/>
                <a:cs typeface="Times New Roman"/>
              </a:rPr>
              <a:t>conjunctions,</a:t>
            </a:r>
            <a:r>
              <a:rPr sz="2200" spc="-50" dirty="0">
                <a:latin typeface="Times New Roman"/>
                <a:cs typeface="Times New Roman"/>
              </a:rPr>
              <a:t> </a:t>
            </a:r>
            <a:r>
              <a:rPr sz="2200" spc="-25" dirty="0">
                <a:latin typeface="Times New Roman"/>
                <a:cs typeface="Times New Roman"/>
              </a:rPr>
              <a:t>and</a:t>
            </a:r>
            <a:endParaRPr sz="2200">
              <a:latin typeface="Times New Roman"/>
              <a:cs typeface="Times New Roman"/>
            </a:endParaRPr>
          </a:p>
          <a:p>
            <a:pPr marL="241300">
              <a:lnSpc>
                <a:spcPts val="2510"/>
              </a:lnSpc>
            </a:pPr>
            <a:r>
              <a:rPr sz="2200" dirty="0">
                <a:latin typeface="Times New Roman"/>
                <a:cs typeface="Times New Roman"/>
              </a:rPr>
              <a:t>negations</a:t>
            </a:r>
            <a:r>
              <a:rPr sz="2200" spc="-60" dirty="0">
                <a:latin typeface="Times New Roman"/>
                <a:cs typeface="Times New Roman"/>
              </a:rPr>
              <a:t> </a:t>
            </a:r>
            <a:r>
              <a:rPr sz="2200" dirty="0">
                <a:latin typeface="Times New Roman"/>
                <a:cs typeface="Times New Roman"/>
              </a:rPr>
              <a:t>of</a:t>
            </a:r>
            <a:r>
              <a:rPr sz="2200" spc="-40" dirty="0">
                <a:latin typeface="Times New Roman"/>
                <a:cs typeface="Times New Roman"/>
              </a:rPr>
              <a:t> </a:t>
            </a:r>
            <a:r>
              <a:rPr sz="2200" dirty="0">
                <a:latin typeface="Times New Roman"/>
                <a:cs typeface="Times New Roman"/>
              </a:rPr>
              <a:t>our</a:t>
            </a:r>
            <a:r>
              <a:rPr sz="2200" spc="-40" dirty="0">
                <a:latin typeface="Times New Roman"/>
                <a:cs typeface="Times New Roman"/>
              </a:rPr>
              <a:t> </a:t>
            </a:r>
            <a:r>
              <a:rPr sz="2200" dirty="0">
                <a:latin typeface="Times New Roman"/>
                <a:cs typeface="Times New Roman"/>
              </a:rPr>
              <a:t>earlier</a:t>
            </a:r>
            <a:r>
              <a:rPr sz="2200" spc="-30" dirty="0">
                <a:latin typeface="Times New Roman"/>
                <a:cs typeface="Times New Roman"/>
              </a:rPr>
              <a:t> </a:t>
            </a:r>
            <a:r>
              <a:rPr sz="2200" spc="-10" dirty="0">
                <a:latin typeface="Times New Roman"/>
                <a:cs typeface="Times New Roman"/>
              </a:rPr>
              <a:t>hypotheses.</a:t>
            </a:r>
            <a:endParaRPr sz="2200">
              <a:latin typeface="Times New Roman"/>
              <a:cs typeface="Times New Roman"/>
            </a:endParaRPr>
          </a:p>
          <a:p>
            <a:pPr>
              <a:lnSpc>
                <a:spcPct val="100000"/>
              </a:lnSpc>
              <a:spcBef>
                <a:spcPts val="1585"/>
              </a:spcBef>
            </a:pPr>
            <a:endParaRPr sz="2200">
              <a:latin typeface="Times New Roman"/>
              <a:cs typeface="Times New Roman"/>
            </a:endParaRPr>
          </a:p>
          <a:p>
            <a:pPr algn="ctr">
              <a:lnSpc>
                <a:spcPct val="100000"/>
              </a:lnSpc>
            </a:pPr>
            <a:r>
              <a:rPr sz="2200" dirty="0">
                <a:latin typeface="Times New Roman"/>
                <a:cs typeface="Times New Roman"/>
              </a:rPr>
              <a:t>For</a:t>
            </a:r>
            <a:r>
              <a:rPr sz="2200" spc="-25" dirty="0">
                <a:latin typeface="Times New Roman"/>
                <a:cs typeface="Times New Roman"/>
              </a:rPr>
              <a:t> </a:t>
            </a:r>
            <a:r>
              <a:rPr sz="2200" dirty="0">
                <a:latin typeface="Times New Roman"/>
                <a:cs typeface="Times New Roman"/>
              </a:rPr>
              <a:t>instance,</a:t>
            </a:r>
            <a:r>
              <a:rPr sz="2200" spc="-40" dirty="0">
                <a:latin typeface="Times New Roman"/>
                <a:cs typeface="Times New Roman"/>
              </a:rPr>
              <a:t> </a:t>
            </a:r>
            <a:r>
              <a:rPr sz="2200" dirty="0">
                <a:latin typeface="Times New Roman"/>
                <a:cs typeface="Times New Roman"/>
              </a:rPr>
              <a:t>the</a:t>
            </a:r>
            <a:r>
              <a:rPr sz="2200" spc="-40" dirty="0">
                <a:latin typeface="Times New Roman"/>
                <a:cs typeface="Times New Roman"/>
              </a:rPr>
              <a:t> </a:t>
            </a:r>
            <a:r>
              <a:rPr sz="2200" dirty="0">
                <a:latin typeface="Times New Roman"/>
                <a:cs typeface="Times New Roman"/>
              </a:rPr>
              <a:t>target</a:t>
            </a:r>
            <a:r>
              <a:rPr sz="2200" spc="-35" dirty="0">
                <a:latin typeface="Times New Roman"/>
                <a:cs typeface="Times New Roman"/>
              </a:rPr>
              <a:t> </a:t>
            </a:r>
            <a:r>
              <a:rPr sz="2200" dirty="0">
                <a:latin typeface="Times New Roman"/>
                <a:cs typeface="Times New Roman"/>
              </a:rPr>
              <a:t>concept</a:t>
            </a:r>
            <a:r>
              <a:rPr sz="2200" spc="-35" dirty="0">
                <a:latin typeface="Times New Roman"/>
                <a:cs typeface="Times New Roman"/>
              </a:rPr>
              <a:t> </a:t>
            </a:r>
            <a:r>
              <a:rPr sz="2200" b="1" i="1" dirty="0">
                <a:latin typeface="Times New Roman"/>
                <a:cs typeface="Times New Roman"/>
              </a:rPr>
              <a:t>"Sky</a:t>
            </a:r>
            <a:r>
              <a:rPr sz="2200" b="1" i="1" spc="-40" dirty="0">
                <a:latin typeface="Times New Roman"/>
                <a:cs typeface="Times New Roman"/>
              </a:rPr>
              <a:t> </a:t>
            </a:r>
            <a:r>
              <a:rPr sz="2200" dirty="0">
                <a:latin typeface="Times New Roman"/>
                <a:cs typeface="Times New Roman"/>
              </a:rPr>
              <a:t>=</a:t>
            </a:r>
            <a:r>
              <a:rPr sz="2200" spc="-40" dirty="0">
                <a:latin typeface="Times New Roman"/>
                <a:cs typeface="Times New Roman"/>
              </a:rPr>
              <a:t> </a:t>
            </a:r>
            <a:r>
              <a:rPr sz="2200" b="1" i="1" dirty="0">
                <a:latin typeface="Times New Roman"/>
                <a:cs typeface="Times New Roman"/>
              </a:rPr>
              <a:t>Sunny</a:t>
            </a:r>
            <a:r>
              <a:rPr sz="2200" b="1" i="1" spc="-20" dirty="0">
                <a:latin typeface="Times New Roman"/>
                <a:cs typeface="Times New Roman"/>
              </a:rPr>
              <a:t> </a:t>
            </a:r>
            <a:r>
              <a:rPr sz="2200" dirty="0">
                <a:latin typeface="Times New Roman"/>
                <a:cs typeface="Times New Roman"/>
              </a:rPr>
              <a:t>or</a:t>
            </a:r>
            <a:r>
              <a:rPr sz="2200" spc="-30" dirty="0">
                <a:latin typeface="Times New Roman"/>
                <a:cs typeface="Times New Roman"/>
              </a:rPr>
              <a:t> </a:t>
            </a:r>
            <a:r>
              <a:rPr sz="2200" b="1" i="1" dirty="0">
                <a:latin typeface="Times New Roman"/>
                <a:cs typeface="Times New Roman"/>
              </a:rPr>
              <a:t>Sky</a:t>
            </a:r>
            <a:r>
              <a:rPr sz="2200" b="1" i="1" spc="-45" dirty="0">
                <a:latin typeface="Times New Roman"/>
                <a:cs typeface="Times New Roman"/>
              </a:rPr>
              <a:t> </a:t>
            </a:r>
            <a:r>
              <a:rPr sz="2200" dirty="0">
                <a:latin typeface="Times New Roman"/>
                <a:cs typeface="Times New Roman"/>
              </a:rPr>
              <a:t>=</a:t>
            </a:r>
            <a:r>
              <a:rPr sz="2200" spc="-40" dirty="0">
                <a:latin typeface="Times New Roman"/>
                <a:cs typeface="Times New Roman"/>
              </a:rPr>
              <a:t> </a:t>
            </a:r>
            <a:r>
              <a:rPr sz="2200" b="1" i="1" dirty="0">
                <a:latin typeface="Times New Roman"/>
                <a:cs typeface="Times New Roman"/>
              </a:rPr>
              <a:t>Cloudy"</a:t>
            </a:r>
            <a:r>
              <a:rPr sz="2200" b="1" i="1" spc="-25" dirty="0">
                <a:latin typeface="Times New Roman"/>
                <a:cs typeface="Times New Roman"/>
              </a:rPr>
              <a:t> </a:t>
            </a:r>
            <a:r>
              <a:rPr sz="2200" dirty="0">
                <a:latin typeface="Times New Roman"/>
                <a:cs typeface="Times New Roman"/>
              </a:rPr>
              <a:t>could</a:t>
            </a:r>
            <a:r>
              <a:rPr sz="2200" spc="-40" dirty="0">
                <a:latin typeface="Times New Roman"/>
                <a:cs typeface="Times New Roman"/>
              </a:rPr>
              <a:t> </a:t>
            </a:r>
            <a:r>
              <a:rPr sz="2200" dirty="0">
                <a:latin typeface="Times New Roman"/>
                <a:cs typeface="Times New Roman"/>
              </a:rPr>
              <a:t>then</a:t>
            </a:r>
            <a:r>
              <a:rPr sz="2200" spc="-25" dirty="0">
                <a:latin typeface="Times New Roman"/>
                <a:cs typeface="Times New Roman"/>
              </a:rPr>
              <a:t> </a:t>
            </a:r>
            <a:r>
              <a:rPr sz="2200" dirty="0">
                <a:latin typeface="Times New Roman"/>
                <a:cs typeface="Times New Roman"/>
              </a:rPr>
              <a:t>be</a:t>
            </a:r>
            <a:r>
              <a:rPr sz="2200" spc="-40" dirty="0">
                <a:latin typeface="Times New Roman"/>
                <a:cs typeface="Times New Roman"/>
              </a:rPr>
              <a:t> </a:t>
            </a:r>
            <a:r>
              <a:rPr sz="2200" dirty="0">
                <a:latin typeface="Times New Roman"/>
                <a:cs typeface="Times New Roman"/>
              </a:rPr>
              <a:t>described</a:t>
            </a:r>
            <a:r>
              <a:rPr sz="2200" spc="-30" dirty="0">
                <a:latin typeface="Times New Roman"/>
                <a:cs typeface="Times New Roman"/>
              </a:rPr>
              <a:t> </a:t>
            </a:r>
            <a:r>
              <a:rPr sz="2200" spc="-25" dirty="0">
                <a:latin typeface="Times New Roman"/>
                <a:cs typeface="Times New Roman"/>
              </a:rPr>
              <a:t>as</a:t>
            </a:r>
            <a:endParaRPr sz="2200">
              <a:latin typeface="Times New Roman"/>
              <a:cs typeface="Times New Roman"/>
            </a:endParaRPr>
          </a:p>
          <a:p>
            <a:pPr marL="63500" algn="ctr">
              <a:lnSpc>
                <a:spcPct val="100000"/>
              </a:lnSpc>
              <a:spcBef>
                <a:spcPts val="735"/>
              </a:spcBef>
            </a:pPr>
            <a:r>
              <a:rPr sz="2200" b="1" i="1" dirty="0">
                <a:latin typeface="Times New Roman"/>
                <a:cs typeface="Times New Roman"/>
              </a:rPr>
              <a:t>(Sunny,</a:t>
            </a:r>
            <a:r>
              <a:rPr sz="2200" b="1" i="1" spc="-10" dirty="0">
                <a:latin typeface="Times New Roman"/>
                <a:cs typeface="Times New Roman"/>
              </a:rPr>
              <a:t> </a:t>
            </a:r>
            <a:r>
              <a:rPr sz="2200" dirty="0">
                <a:latin typeface="Times New Roman"/>
                <a:cs typeface="Times New Roman"/>
              </a:rPr>
              <a:t>?,</a:t>
            </a:r>
            <a:r>
              <a:rPr sz="2200" spc="-35" dirty="0">
                <a:latin typeface="Times New Roman"/>
                <a:cs typeface="Times New Roman"/>
              </a:rPr>
              <a:t> </a:t>
            </a:r>
            <a:r>
              <a:rPr sz="2200" dirty="0">
                <a:latin typeface="Times New Roman"/>
                <a:cs typeface="Times New Roman"/>
              </a:rPr>
              <a:t>?,</a:t>
            </a:r>
            <a:r>
              <a:rPr sz="2200" spc="-30" dirty="0">
                <a:latin typeface="Times New Roman"/>
                <a:cs typeface="Times New Roman"/>
              </a:rPr>
              <a:t> </a:t>
            </a:r>
            <a:r>
              <a:rPr sz="2200" dirty="0">
                <a:latin typeface="Times New Roman"/>
                <a:cs typeface="Times New Roman"/>
              </a:rPr>
              <a:t>?,</a:t>
            </a:r>
            <a:r>
              <a:rPr sz="2200" spc="-35" dirty="0">
                <a:latin typeface="Times New Roman"/>
                <a:cs typeface="Times New Roman"/>
              </a:rPr>
              <a:t> </a:t>
            </a:r>
            <a:r>
              <a:rPr sz="2200" dirty="0">
                <a:latin typeface="Times New Roman"/>
                <a:cs typeface="Times New Roman"/>
              </a:rPr>
              <a:t>?,</a:t>
            </a:r>
            <a:r>
              <a:rPr sz="2200" spc="-30" dirty="0">
                <a:latin typeface="Times New Roman"/>
                <a:cs typeface="Times New Roman"/>
              </a:rPr>
              <a:t> </a:t>
            </a:r>
            <a:r>
              <a:rPr sz="2200" dirty="0">
                <a:latin typeface="Times New Roman"/>
                <a:cs typeface="Times New Roman"/>
              </a:rPr>
              <a:t>?)</a:t>
            </a:r>
            <a:r>
              <a:rPr sz="2200" spc="-70" dirty="0">
                <a:latin typeface="Times New Roman"/>
                <a:cs typeface="Times New Roman"/>
              </a:rPr>
              <a:t> </a:t>
            </a:r>
            <a:r>
              <a:rPr sz="2200" dirty="0">
                <a:latin typeface="Times New Roman"/>
                <a:cs typeface="Times New Roman"/>
              </a:rPr>
              <a:t>V</a:t>
            </a:r>
            <a:r>
              <a:rPr sz="2200" spc="-55" dirty="0">
                <a:latin typeface="Times New Roman"/>
                <a:cs typeface="Times New Roman"/>
              </a:rPr>
              <a:t> </a:t>
            </a:r>
            <a:r>
              <a:rPr sz="2200" b="1" i="1" spc="-10" dirty="0">
                <a:latin typeface="Times New Roman"/>
                <a:cs typeface="Times New Roman"/>
              </a:rPr>
              <a:t>(Cloudy,</a:t>
            </a:r>
            <a:r>
              <a:rPr sz="2200" b="1" i="1" spc="-20" dirty="0">
                <a:latin typeface="Times New Roman"/>
                <a:cs typeface="Times New Roman"/>
              </a:rPr>
              <a:t> </a:t>
            </a:r>
            <a:r>
              <a:rPr sz="2200" dirty="0">
                <a:latin typeface="Times New Roman"/>
                <a:cs typeface="Times New Roman"/>
              </a:rPr>
              <a:t>?,</a:t>
            </a:r>
            <a:r>
              <a:rPr sz="2200" spc="-30" dirty="0">
                <a:latin typeface="Times New Roman"/>
                <a:cs typeface="Times New Roman"/>
              </a:rPr>
              <a:t> </a:t>
            </a:r>
            <a:r>
              <a:rPr sz="2200" dirty="0">
                <a:latin typeface="Times New Roman"/>
                <a:cs typeface="Times New Roman"/>
              </a:rPr>
              <a:t>?,</a:t>
            </a:r>
            <a:r>
              <a:rPr sz="2200" spc="-50" dirty="0">
                <a:latin typeface="Times New Roman"/>
                <a:cs typeface="Times New Roman"/>
              </a:rPr>
              <a:t> </a:t>
            </a:r>
            <a:r>
              <a:rPr sz="2200" dirty="0">
                <a:latin typeface="Times New Roman"/>
                <a:cs typeface="Times New Roman"/>
              </a:rPr>
              <a:t>?,</a:t>
            </a:r>
            <a:r>
              <a:rPr sz="2200" spc="-30" dirty="0">
                <a:latin typeface="Times New Roman"/>
                <a:cs typeface="Times New Roman"/>
              </a:rPr>
              <a:t> </a:t>
            </a:r>
            <a:r>
              <a:rPr sz="2200" dirty="0">
                <a:latin typeface="Times New Roman"/>
                <a:cs typeface="Times New Roman"/>
              </a:rPr>
              <a:t>?,</a:t>
            </a:r>
            <a:r>
              <a:rPr sz="2200" spc="-35" dirty="0">
                <a:latin typeface="Times New Roman"/>
                <a:cs typeface="Times New Roman"/>
              </a:rPr>
              <a:t> </a:t>
            </a:r>
            <a:r>
              <a:rPr sz="2200" spc="-25" dirty="0">
                <a:latin typeface="Times New Roman"/>
                <a:cs typeface="Times New Roman"/>
              </a:rPr>
              <a:t>?)</a:t>
            </a:r>
            <a:endParaRPr sz="2200">
              <a:latin typeface="Times New Roman"/>
              <a:cs typeface="Times New Roman"/>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xfrm>
            <a:off x="11068567" y="6464987"/>
            <a:ext cx="244475" cy="178434"/>
          </a:xfrm>
          <a:prstGeom prst="rect">
            <a:avLst/>
          </a:prstGeom>
        </p:spPr>
        <p:txBody>
          <a:bodyPr vert="horz" wrap="square" lIns="0" tIns="0" rIns="0" bIns="0" rtlCol="0">
            <a:spAutoFit/>
          </a:bodyPr>
          <a:lstStyle/>
          <a:p>
            <a:pPr marL="38100">
              <a:lnSpc>
                <a:spcPts val="1240"/>
              </a:lnSpc>
            </a:pPr>
            <a:fld id="{81D60167-4931-47E6-BA6A-407CBD079E47}" type="slidenum">
              <a:rPr spc="-25" dirty="0"/>
              <a:t>89</a:t>
            </a:fld>
            <a:endParaRPr spc="-25" dirty="0"/>
          </a:p>
        </p:txBody>
      </p:sp>
      <p:sp>
        <p:nvSpPr>
          <p:cNvPr id="2" name="object 2"/>
          <p:cNvSpPr txBox="1">
            <a:spLocks noGrp="1"/>
          </p:cNvSpPr>
          <p:nvPr>
            <p:ph type="title"/>
          </p:nvPr>
        </p:nvSpPr>
        <p:spPr>
          <a:xfrm>
            <a:off x="916940" y="528060"/>
            <a:ext cx="1298575" cy="360680"/>
          </a:xfrm>
          <a:prstGeom prst="rect">
            <a:avLst/>
          </a:prstGeom>
        </p:spPr>
        <p:txBody>
          <a:bodyPr vert="horz" wrap="square" lIns="0" tIns="12065" rIns="0" bIns="0" rtlCol="0">
            <a:spAutoFit/>
          </a:bodyPr>
          <a:lstStyle/>
          <a:p>
            <a:pPr marL="12700">
              <a:lnSpc>
                <a:spcPct val="100000"/>
              </a:lnSpc>
              <a:spcBef>
                <a:spcPts val="95"/>
              </a:spcBef>
            </a:pPr>
            <a:r>
              <a:rPr sz="2200" i="1" spc="-10" dirty="0">
                <a:latin typeface="Times New Roman"/>
                <a:cs typeface="Times New Roman"/>
              </a:rPr>
              <a:t>Definition:</a:t>
            </a:r>
            <a:endParaRPr sz="2200">
              <a:latin typeface="Times New Roman"/>
              <a:cs typeface="Times New Roman"/>
            </a:endParaRPr>
          </a:p>
        </p:txBody>
      </p:sp>
      <p:sp>
        <p:nvSpPr>
          <p:cNvPr id="3" name="object 3"/>
          <p:cNvSpPr txBox="1"/>
          <p:nvPr/>
        </p:nvSpPr>
        <p:spPr>
          <a:xfrm>
            <a:off x="891536" y="861207"/>
            <a:ext cx="10411460" cy="3507104"/>
          </a:xfrm>
          <a:prstGeom prst="rect">
            <a:avLst/>
          </a:prstGeom>
        </p:spPr>
        <p:txBody>
          <a:bodyPr vert="horz" wrap="square" lIns="0" tIns="107315" rIns="0" bIns="0" rtlCol="0">
            <a:spAutoFit/>
          </a:bodyPr>
          <a:lstStyle/>
          <a:p>
            <a:pPr marL="38100">
              <a:lnSpc>
                <a:spcPct val="100000"/>
              </a:lnSpc>
              <a:spcBef>
                <a:spcPts val="845"/>
              </a:spcBef>
            </a:pPr>
            <a:r>
              <a:rPr sz="2200" dirty="0">
                <a:latin typeface="Times New Roman"/>
                <a:cs typeface="Times New Roman"/>
              </a:rPr>
              <a:t>Consider</a:t>
            </a:r>
            <a:r>
              <a:rPr sz="2200" spc="-40" dirty="0">
                <a:latin typeface="Times New Roman"/>
                <a:cs typeface="Times New Roman"/>
              </a:rPr>
              <a:t> </a:t>
            </a:r>
            <a:r>
              <a:rPr sz="2200" dirty="0">
                <a:latin typeface="Times New Roman"/>
                <a:cs typeface="Times New Roman"/>
              </a:rPr>
              <a:t>a</a:t>
            </a:r>
            <a:r>
              <a:rPr sz="2200" spc="-40" dirty="0">
                <a:latin typeface="Times New Roman"/>
                <a:cs typeface="Times New Roman"/>
              </a:rPr>
              <a:t> </a:t>
            </a:r>
            <a:r>
              <a:rPr sz="2200" dirty="0">
                <a:latin typeface="Times New Roman"/>
                <a:cs typeface="Times New Roman"/>
              </a:rPr>
              <a:t>concept</a:t>
            </a:r>
            <a:r>
              <a:rPr sz="2200" spc="-30" dirty="0">
                <a:latin typeface="Times New Roman"/>
                <a:cs typeface="Times New Roman"/>
              </a:rPr>
              <a:t> </a:t>
            </a:r>
            <a:r>
              <a:rPr sz="2200" dirty="0">
                <a:latin typeface="Times New Roman"/>
                <a:cs typeface="Times New Roman"/>
              </a:rPr>
              <a:t>learning</a:t>
            </a:r>
            <a:r>
              <a:rPr sz="2200" spc="-25" dirty="0">
                <a:latin typeface="Times New Roman"/>
                <a:cs typeface="Times New Roman"/>
              </a:rPr>
              <a:t> </a:t>
            </a:r>
            <a:r>
              <a:rPr sz="2200" dirty="0">
                <a:latin typeface="Times New Roman"/>
                <a:cs typeface="Times New Roman"/>
              </a:rPr>
              <a:t>algorithm</a:t>
            </a:r>
            <a:r>
              <a:rPr sz="2200" spc="-35" dirty="0">
                <a:latin typeface="Times New Roman"/>
                <a:cs typeface="Times New Roman"/>
              </a:rPr>
              <a:t> </a:t>
            </a:r>
            <a:r>
              <a:rPr sz="2200" dirty="0">
                <a:latin typeface="Times New Roman"/>
                <a:cs typeface="Times New Roman"/>
              </a:rPr>
              <a:t>L</a:t>
            </a:r>
            <a:r>
              <a:rPr sz="2200" spc="-100" dirty="0">
                <a:latin typeface="Times New Roman"/>
                <a:cs typeface="Times New Roman"/>
              </a:rPr>
              <a:t> </a:t>
            </a:r>
            <a:r>
              <a:rPr sz="2200" dirty="0">
                <a:latin typeface="Times New Roman"/>
                <a:cs typeface="Times New Roman"/>
              </a:rPr>
              <a:t>for</a:t>
            </a:r>
            <a:r>
              <a:rPr sz="2200" spc="-30" dirty="0">
                <a:latin typeface="Times New Roman"/>
                <a:cs typeface="Times New Roman"/>
              </a:rPr>
              <a:t> </a:t>
            </a:r>
            <a:r>
              <a:rPr sz="2200" dirty="0">
                <a:latin typeface="Times New Roman"/>
                <a:cs typeface="Times New Roman"/>
              </a:rPr>
              <a:t>the</a:t>
            </a:r>
            <a:r>
              <a:rPr sz="2200" spc="-35" dirty="0">
                <a:latin typeface="Times New Roman"/>
                <a:cs typeface="Times New Roman"/>
              </a:rPr>
              <a:t> </a:t>
            </a:r>
            <a:r>
              <a:rPr sz="2200" dirty="0">
                <a:latin typeface="Times New Roman"/>
                <a:cs typeface="Times New Roman"/>
              </a:rPr>
              <a:t>set</a:t>
            </a:r>
            <a:r>
              <a:rPr sz="2200" spc="-35" dirty="0">
                <a:latin typeface="Times New Roman"/>
                <a:cs typeface="Times New Roman"/>
              </a:rPr>
              <a:t> </a:t>
            </a:r>
            <a:r>
              <a:rPr sz="2200" dirty="0">
                <a:latin typeface="Times New Roman"/>
                <a:cs typeface="Times New Roman"/>
              </a:rPr>
              <a:t>of</a:t>
            </a:r>
            <a:r>
              <a:rPr sz="2200" spc="-35" dirty="0">
                <a:latin typeface="Times New Roman"/>
                <a:cs typeface="Times New Roman"/>
              </a:rPr>
              <a:t> </a:t>
            </a:r>
            <a:r>
              <a:rPr sz="2200" dirty="0">
                <a:latin typeface="Times New Roman"/>
                <a:cs typeface="Times New Roman"/>
              </a:rPr>
              <a:t>instances</a:t>
            </a:r>
            <a:r>
              <a:rPr sz="2200" spc="-40" dirty="0">
                <a:latin typeface="Times New Roman"/>
                <a:cs typeface="Times New Roman"/>
              </a:rPr>
              <a:t> </a:t>
            </a:r>
            <a:r>
              <a:rPr sz="2200" spc="-25" dirty="0">
                <a:latin typeface="Times New Roman"/>
                <a:cs typeface="Times New Roman"/>
              </a:rPr>
              <a:t>X.</a:t>
            </a:r>
            <a:endParaRPr sz="2200">
              <a:latin typeface="Times New Roman"/>
              <a:cs typeface="Times New Roman"/>
            </a:endParaRPr>
          </a:p>
          <a:p>
            <a:pPr marL="266065" indent="-227965">
              <a:lnSpc>
                <a:spcPct val="100000"/>
              </a:lnSpc>
              <a:spcBef>
                <a:spcPts val="740"/>
              </a:spcBef>
              <a:buFont typeface="Arial MT"/>
              <a:buChar char="•"/>
              <a:tabLst>
                <a:tab pos="266065" algn="l"/>
              </a:tabLst>
            </a:pPr>
            <a:r>
              <a:rPr sz="2200" dirty="0">
                <a:latin typeface="Times New Roman"/>
                <a:cs typeface="Times New Roman"/>
              </a:rPr>
              <a:t>Let</a:t>
            </a:r>
            <a:r>
              <a:rPr sz="2200" spc="-25" dirty="0">
                <a:latin typeface="Times New Roman"/>
                <a:cs typeface="Times New Roman"/>
              </a:rPr>
              <a:t> </a:t>
            </a:r>
            <a:r>
              <a:rPr sz="2200" dirty="0">
                <a:latin typeface="Times New Roman"/>
                <a:cs typeface="Times New Roman"/>
              </a:rPr>
              <a:t>c</a:t>
            </a:r>
            <a:r>
              <a:rPr sz="2200" spc="-45" dirty="0">
                <a:latin typeface="Times New Roman"/>
                <a:cs typeface="Times New Roman"/>
              </a:rPr>
              <a:t> </a:t>
            </a:r>
            <a:r>
              <a:rPr sz="2200" dirty="0">
                <a:latin typeface="Times New Roman"/>
                <a:cs typeface="Times New Roman"/>
              </a:rPr>
              <a:t>be</a:t>
            </a:r>
            <a:r>
              <a:rPr sz="2200" spc="-50" dirty="0">
                <a:latin typeface="Times New Roman"/>
                <a:cs typeface="Times New Roman"/>
              </a:rPr>
              <a:t> </a:t>
            </a:r>
            <a:r>
              <a:rPr sz="2200" dirty="0">
                <a:latin typeface="Times New Roman"/>
                <a:cs typeface="Times New Roman"/>
              </a:rPr>
              <a:t>an</a:t>
            </a:r>
            <a:r>
              <a:rPr sz="2200" spc="-35" dirty="0">
                <a:latin typeface="Times New Roman"/>
                <a:cs typeface="Times New Roman"/>
              </a:rPr>
              <a:t> </a:t>
            </a:r>
            <a:r>
              <a:rPr sz="2200" dirty="0">
                <a:latin typeface="Times New Roman"/>
                <a:cs typeface="Times New Roman"/>
              </a:rPr>
              <a:t>arbitrary</a:t>
            </a:r>
            <a:r>
              <a:rPr sz="2200" spc="-20" dirty="0">
                <a:latin typeface="Times New Roman"/>
                <a:cs typeface="Times New Roman"/>
              </a:rPr>
              <a:t> </a:t>
            </a:r>
            <a:r>
              <a:rPr sz="2200" dirty="0">
                <a:latin typeface="Times New Roman"/>
                <a:cs typeface="Times New Roman"/>
              </a:rPr>
              <a:t>concept</a:t>
            </a:r>
            <a:r>
              <a:rPr sz="2200" spc="-30" dirty="0">
                <a:latin typeface="Times New Roman"/>
                <a:cs typeface="Times New Roman"/>
              </a:rPr>
              <a:t> </a:t>
            </a:r>
            <a:r>
              <a:rPr sz="2200" dirty="0">
                <a:latin typeface="Times New Roman"/>
                <a:cs typeface="Times New Roman"/>
              </a:rPr>
              <a:t>defined</a:t>
            </a:r>
            <a:r>
              <a:rPr sz="2200" spc="-35" dirty="0">
                <a:latin typeface="Times New Roman"/>
                <a:cs typeface="Times New Roman"/>
              </a:rPr>
              <a:t> </a:t>
            </a:r>
            <a:r>
              <a:rPr sz="2200" dirty="0">
                <a:latin typeface="Times New Roman"/>
                <a:cs typeface="Times New Roman"/>
              </a:rPr>
              <a:t>over</a:t>
            </a:r>
            <a:r>
              <a:rPr sz="2200" spc="-40" dirty="0">
                <a:latin typeface="Times New Roman"/>
                <a:cs typeface="Times New Roman"/>
              </a:rPr>
              <a:t> </a:t>
            </a:r>
            <a:r>
              <a:rPr sz="2200" spc="-50" dirty="0">
                <a:latin typeface="Times New Roman"/>
                <a:cs typeface="Times New Roman"/>
              </a:rPr>
              <a:t>X</a:t>
            </a:r>
            <a:endParaRPr sz="2200">
              <a:latin typeface="Times New Roman"/>
              <a:cs typeface="Times New Roman"/>
            </a:endParaRPr>
          </a:p>
          <a:p>
            <a:pPr marL="266065" indent="-227965">
              <a:lnSpc>
                <a:spcPct val="100000"/>
              </a:lnSpc>
              <a:spcBef>
                <a:spcPts val="735"/>
              </a:spcBef>
              <a:buFont typeface="Arial MT"/>
              <a:buChar char="•"/>
              <a:tabLst>
                <a:tab pos="266065" algn="l"/>
              </a:tabLst>
            </a:pPr>
            <a:r>
              <a:rPr sz="2200" dirty="0">
                <a:latin typeface="Times New Roman"/>
                <a:cs typeface="Times New Roman"/>
              </a:rPr>
              <a:t>Let</a:t>
            </a:r>
            <a:r>
              <a:rPr sz="2200" spc="-15" dirty="0">
                <a:latin typeface="Times New Roman"/>
                <a:cs typeface="Times New Roman"/>
              </a:rPr>
              <a:t> </a:t>
            </a:r>
            <a:r>
              <a:rPr sz="2200" dirty="0">
                <a:latin typeface="Times New Roman"/>
                <a:cs typeface="Times New Roman"/>
              </a:rPr>
              <a:t>D</a:t>
            </a:r>
            <a:r>
              <a:rPr sz="2175" baseline="-21072" dirty="0">
                <a:latin typeface="Times New Roman"/>
                <a:cs typeface="Times New Roman"/>
              </a:rPr>
              <a:t>c</a:t>
            </a:r>
            <a:r>
              <a:rPr sz="2175" spc="232" baseline="-21072" dirty="0">
                <a:latin typeface="Times New Roman"/>
                <a:cs typeface="Times New Roman"/>
              </a:rPr>
              <a:t> </a:t>
            </a:r>
            <a:r>
              <a:rPr sz="2200" dirty="0">
                <a:latin typeface="Times New Roman"/>
                <a:cs typeface="Times New Roman"/>
              </a:rPr>
              <a:t>=</a:t>
            </a:r>
            <a:r>
              <a:rPr sz="2200" spc="-35" dirty="0">
                <a:latin typeface="Times New Roman"/>
                <a:cs typeface="Times New Roman"/>
              </a:rPr>
              <a:t> </a:t>
            </a:r>
            <a:r>
              <a:rPr sz="2200" dirty="0">
                <a:latin typeface="Times New Roman"/>
                <a:cs typeface="Times New Roman"/>
              </a:rPr>
              <a:t>{(</a:t>
            </a:r>
            <a:r>
              <a:rPr sz="2200" spc="-25" dirty="0">
                <a:latin typeface="Times New Roman"/>
                <a:cs typeface="Times New Roman"/>
              </a:rPr>
              <a:t> </a:t>
            </a:r>
            <a:r>
              <a:rPr sz="2200" dirty="0">
                <a:latin typeface="Times New Roman"/>
                <a:cs typeface="Times New Roman"/>
              </a:rPr>
              <a:t>x</a:t>
            </a:r>
            <a:r>
              <a:rPr sz="2200" spc="-35" dirty="0">
                <a:latin typeface="Times New Roman"/>
                <a:cs typeface="Times New Roman"/>
              </a:rPr>
              <a:t> </a:t>
            </a:r>
            <a:r>
              <a:rPr sz="2200" dirty="0">
                <a:latin typeface="Times New Roman"/>
                <a:cs typeface="Times New Roman"/>
              </a:rPr>
              <a:t>,</a:t>
            </a:r>
            <a:r>
              <a:rPr sz="2200" spc="-25" dirty="0">
                <a:latin typeface="Times New Roman"/>
                <a:cs typeface="Times New Roman"/>
              </a:rPr>
              <a:t> </a:t>
            </a:r>
            <a:r>
              <a:rPr sz="2200" dirty="0">
                <a:latin typeface="Times New Roman"/>
                <a:cs typeface="Times New Roman"/>
              </a:rPr>
              <a:t>c(x))}</a:t>
            </a:r>
            <a:r>
              <a:rPr sz="2200" spc="-20" dirty="0">
                <a:latin typeface="Times New Roman"/>
                <a:cs typeface="Times New Roman"/>
              </a:rPr>
              <a:t> </a:t>
            </a:r>
            <a:r>
              <a:rPr sz="2200" dirty="0">
                <a:latin typeface="Times New Roman"/>
                <a:cs typeface="Times New Roman"/>
              </a:rPr>
              <a:t>be</a:t>
            </a:r>
            <a:r>
              <a:rPr sz="2200" spc="-30" dirty="0">
                <a:latin typeface="Times New Roman"/>
                <a:cs typeface="Times New Roman"/>
              </a:rPr>
              <a:t> </a:t>
            </a:r>
            <a:r>
              <a:rPr sz="2200" dirty="0">
                <a:latin typeface="Times New Roman"/>
                <a:cs typeface="Times New Roman"/>
              </a:rPr>
              <a:t>an</a:t>
            </a:r>
            <a:r>
              <a:rPr sz="2200" spc="-25" dirty="0">
                <a:latin typeface="Times New Roman"/>
                <a:cs typeface="Times New Roman"/>
              </a:rPr>
              <a:t> </a:t>
            </a:r>
            <a:r>
              <a:rPr sz="2200" dirty="0">
                <a:latin typeface="Times New Roman"/>
                <a:cs typeface="Times New Roman"/>
              </a:rPr>
              <a:t>arbitrary</a:t>
            </a:r>
            <a:r>
              <a:rPr sz="2200" spc="-10" dirty="0">
                <a:latin typeface="Times New Roman"/>
                <a:cs typeface="Times New Roman"/>
              </a:rPr>
              <a:t> </a:t>
            </a:r>
            <a:r>
              <a:rPr sz="2200" dirty="0">
                <a:latin typeface="Times New Roman"/>
                <a:cs typeface="Times New Roman"/>
              </a:rPr>
              <a:t>set</a:t>
            </a:r>
            <a:r>
              <a:rPr sz="2200" spc="-25" dirty="0">
                <a:latin typeface="Times New Roman"/>
                <a:cs typeface="Times New Roman"/>
              </a:rPr>
              <a:t> </a:t>
            </a:r>
            <a:r>
              <a:rPr sz="2200" dirty="0">
                <a:latin typeface="Times New Roman"/>
                <a:cs typeface="Times New Roman"/>
              </a:rPr>
              <a:t>of</a:t>
            </a:r>
            <a:r>
              <a:rPr sz="2200" spc="-30" dirty="0">
                <a:latin typeface="Times New Roman"/>
                <a:cs typeface="Times New Roman"/>
              </a:rPr>
              <a:t> </a:t>
            </a:r>
            <a:r>
              <a:rPr sz="2200" dirty="0">
                <a:latin typeface="Times New Roman"/>
                <a:cs typeface="Times New Roman"/>
              </a:rPr>
              <a:t>training</a:t>
            </a:r>
            <a:r>
              <a:rPr sz="2200" spc="-15" dirty="0">
                <a:latin typeface="Times New Roman"/>
                <a:cs typeface="Times New Roman"/>
              </a:rPr>
              <a:t> </a:t>
            </a:r>
            <a:r>
              <a:rPr sz="2200" dirty="0">
                <a:latin typeface="Times New Roman"/>
                <a:cs typeface="Times New Roman"/>
              </a:rPr>
              <a:t>examples</a:t>
            </a:r>
            <a:r>
              <a:rPr sz="2200" spc="-20" dirty="0">
                <a:latin typeface="Times New Roman"/>
                <a:cs typeface="Times New Roman"/>
              </a:rPr>
              <a:t> </a:t>
            </a:r>
            <a:r>
              <a:rPr sz="2200" dirty="0">
                <a:latin typeface="Times New Roman"/>
                <a:cs typeface="Times New Roman"/>
              </a:rPr>
              <a:t>of</a:t>
            </a:r>
            <a:r>
              <a:rPr sz="2200" spc="-25" dirty="0">
                <a:latin typeface="Times New Roman"/>
                <a:cs typeface="Times New Roman"/>
              </a:rPr>
              <a:t> c.</a:t>
            </a:r>
            <a:endParaRPr sz="2200">
              <a:latin typeface="Times New Roman"/>
              <a:cs typeface="Times New Roman"/>
            </a:endParaRPr>
          </a:p>
          <a:p>
            <a:pPr marL="266700" marR="30480" indent="-229235">
              <a:lnSpc>
                <a:spcPts val="2380"/>
              </a:lnSpc>
              <a:spcBef>
                <a:spcPts val="1030"/>
              </a:spcBef>
              <a:buFont typeface="Arial MT"/>
              <a:buChar char="•"/>
              <a:tabLst>
                <a:tab pos="266700" algn="l"/>
              </a:tabLst>
            </a:pPr>
            <a:r>
              <a:rPr sz="2200" dirty="0">
                <a:latin typeface="Times New Roman"/>
                <a:cs typeface="Times New Roman"/>
              </a:rPr>
              <a:t>Let</a:t>
            </a:r>
            <a:r>
              <a:rPr sz="2200" spc="10" dirty="0">
                <a:latin typeface="Times New Roman"/>
                <a:cs typeface="Times New Roman"/>
              </a:rPr>
              <a:t> </a:t>
            </a:r>
            <a:r>
              <a:rPr sz="2200" dirty="0">
                <a:latin typeface="Times New Roman"/>
                <a:cs typeface="Times New Roman"/>
              </a:rPr>
              <a:t>L(x</a:t>
            </a:r>
            <a:r>
              <a:rPr sz="2175" baseline="-21072" dirty="0">
                <a:latin typeface="Times New Roman"/>
                <a:cs typeface="Times New Roman"/>
              </a:rPr>
              <a:t>i</a:t>
            </a:r>
            <a:r>
              <a:rPr sz="2200" dirty="0">
                <a:latin typeface="Times New Roman"/>
                <a:cs typeface="Times New Roman"/>
              </a:rPr>
              <a:t>,</a:t>
            </a:r>
            <a:r>
              <a:rPr sz="2200" spc="15" dirty="0">
                <a:latin typeface="Times New Roman"/>
                <a:cs typeface="Times New Roman"/>
              </a:rPr>
              <a:t> </a:t>
            </a:r>
            <a:r>
              <a:rPr sz="2200" dirty="0">
                <a:latin typeface="Times New Roman"/>
                <a:cs typeface="Times New Roman"/>
              </a:rPr>
              <a:t>D</a:t>
            </a:r>
            <a:r>
              <a:rPr sz="2175" baseline="-21072" dirty="0">
                <a:latin typeface="Times New Roman"/>
                <a:cs typeface="Times New Roman"/>
              </a:rPr>
              <a:t>c</a:t>
            </a:r>
            <a:r>
              <a:rPr sz="2200" dirty="0">
                <a:latin typeface="Times New Roman"/>
                <a:cs typeface="Times New Roman"/>
              </a:rPr>
              <a:t>)</a:t>
            </a:r>
            <a:r>
              <a:rPr sz="2200" spc="20" dirty="0">
                <a:latin typeface="Times New Roman"/>
                <a:cs typeface="Times New Roman"/>
              </a:rPr>
              <a:t> </a:t>
            </a:r>
            <a:r>
              <a:rPr sz="2200" dirty="0">
                <a:latin typeface="Times New Roman"/>
                <a:cs typeface="Times New Roman"/>
              </a:rPr>
              <a:t>denote</a:t>
            </a:r>
            <a:r>
              <a:rPr sz="2200" spc="15" dirty="0">
                <a:latin typeface="Times New Roman"/>
                <a:cs typeface="Times New Roman"/>
              </a:rPr>
              <a:t> </a:t>
            </a:r>
            <a:r>
              <a:rPr sz="2200" dirty="0">
                <a:latin typeface="Times New Roman"/>
                <a:cs typeface="Times New Roman"/>
              </a:rPr>
              <a:t>the</a:t>
            </a:r>
            <a:r>
              <a:rPr sz="2200" spc="15" dirty="0">
                <a:latin typeface="Times New Roman"/>
                <a:cs typeface="Times New Roman"/>
              </a:rPr>
              <a:t> </a:t>
            </a:r>
            <a:r>
              <a:rPr sz="2200" dirty="0">
                <a:latin typeface="Times New Roman"/>
                <a:cs typeface="Times New Roman"/>
              </a:rPr>
              <a:t>classification</a:t>
            </a:r>
            <a:r>
              <a:rPr sz="2200" spc="15" dirty="0">
                <a:latin typeface="Times New Roman"/>
                <a:cs typeface="Times New Roman"/>
              </a:rPr>
              <a:t> </a:t>
            </a:r>
            <a:r>
              <a:rPr sz="2200" dirty="0">
                <a:latin typeface="Times New Roman"/>
                <a:cs typeface="Times New Roman"/>
              </a:rPr>
              <a:t>assigned</a:t>
            </a:r>
            <a:r>
              <a:rPr sz="2200" spc="20" dirty="0">
                <a:latin typeface="Times New Roman"/>
                <a:cs typeface="Times New Roman"/>
              </a:rPr>
              <a:t> </a:t>
            </a:r>
            <a:r>
              <a:rPr sz="2200" dirty="0">
                <a:latin typeface="Times New Roman"/>
                <a:cs typeface="Times New Roman"/>
              </a:rPr>
              <a:t>to</a:t>
            </a:r>
            <a:r>
              <a:rPr sz="2200" spc="10" dirty="0">
                <a:latin typeface="Times New Roman"/>
                <a:cs typeface="Times New Roman"/>
              </a:rPr>
              <a:t> </a:t>
            </a:r>
            <a:r>
              <a:rPr sz="2200" dirty="0">
                <a:latin typeface="Times New Roman"/>
                <a:cs typeface="Times New Roman"/>
              </a:rPr>
              <a:t>the</a:t>
            </a:r>
            <a:r>
              <a:rPr sz="2200" spc="15" dirty="0">
                <a:latin typeface="Times New Roman"/>
                <a:cs typeface="Times New Roman"/>
              </a:rPr>
              <a:t> </a:t>
            </a:r>
            <a:r>
              <a:rPr sz="2200" dirty="0">
                <a:latin typeface="Times New Roman"/>
                <a:cs typeface="Times New Roman"/>
              </a:rPr>
              <a:t>instance</a:t>
            </a:r>
            <a:r>
              <a:rPr sz="2200" spc="10" dirty="0">
                <a:latin typeface="Times New Roman"/>
                <a:cs typeface="Times New Roman"/>
              </a:rPr>
              <a:t> </a:t>
            </a:r>
            <a:r>
              <a:rPr sz="2200" dirty="0">
                <a:latin typeface="Times New Roman"/>
                <a:cs typeface="Times New Roman"/>
              </a:rPr>
              <a:t>x</a:t>
            </a:r>
            <a:r>
              <a:rPr sz="2175" baseline="-21072" dirty="0">
                <a:latin typeface="Times New Roman"/>
                <a:cs typeface="Times New Roman"/>
              </a:rPr>
              <a:t>i</a:t>
            </a:r>
            <a:r>
              <a:rPr sz="2175" spc="284" baseline="-21072" dirty="0">
                <a:latin typeface="Times New Roman"/>
                <a:cs typeface="Times New Roman"/>
              </a:rPr>
              <a:t> </a:t>
            </a:r>
            <a:r>
              <a:rPr sz="2200" dirty="0">
                <a:latin typeface="Times New Roman"/>
                <a:cs typeface="Times New Roman"/>
              </a:rPr>
              <a:t>by</a:t>
            </a:r>
            <a:r>
              <a:rPr sz="2200" spc="30" dirty="0">
                <a:latin typeface="Times New Roman"/>
                <a:cs typeface="Times New Roman"/>
              </a:rPr>
              <a:t> </a:t>
            </a:r>
            <a:r>
              <a:rPr sz="2200" dirty="0">
                <a:latin typeface="Times New Roman"/>
                <a:cs typeface="Times New Roman"/>
              </a:rPr>
              <a:t>L</a:t>
            </a:r>
            <a:r>
              <a:rPr sz="2200" spc="-70" dirty="0">
                <a:latin typeface="Times New Roman"/>
                <a:cs typeface="Times New Roman"/>
              </a:rPr>
              <a:t> </a:t>
            </a:r>
            <a:r>
              <a:rPr sz="2200" dirty="0">
                <a:latin typeface="Times New Roman"/>
                <a:cs typeface="Times New Roman"/>
              </a:rPr>
              <a:t>after</a:t>
            </a:r>
            <a:r>
              <a:rPr sz="2200" spc="5" dirty="0">
                <a:latin typeface="Times New Roman"/>
                <a:cs typeface="Times New Roman"/>
              </a:rPr>
              <a:t> </a:t>
            </a:r>
            <a:r>
              <a:rPr sz="2200" dirty="0">
                <a:latin typeface="Times New Roman"/>
                <a:cs typeface="Times New Roman"/>
              </a:rPr>
              <a:t>training</a:t>
            </a:r>
            <a:r>
              <a:rPr sz="2200" spc="20" dirty="0">
                <a:latin typeface="Times New Roman"/>
                <a:cs typeface="Times New Roman"/>
              </a:rPr>
              <a:t> </a:t>
            </a:r>
            <a:r>
              <a:rPr sz="2200" dirty="0">
                <a:latin typeface="Times New Roman"/>
                <a:cs typeface="Times New Roman"/>
              </a:rPr>
              <a:t>on</a:t>
            </a:r>
            <a:r>
              <a:rPr sz="2200" spc="15" dirty="0">
                <a:latin typeface="Times New Roman"/>
                <a:cs typeface="Times New Roman"/>
              </a:rPr>
              <a:t> </a:t>
            </a:r>
            <a:r>
              <a:rPr sz="2200" spc="-25" dirty="0">
                <a:latin typeface="Times New Roman"/>
                <a:cs typeface="Times New Roman"/>
              </a:rPr>
              <a:t>the </a:t>
            </a:r>
            <a:r>
              <a:rPr sz="2200" dirty="0">
                <a:latin typeface="Times New Roman"/>
                <a:cs typeface="Times New Roman"/>
              </a:rPr>
              <a:t>data</a:t>
            </a:r>
            <a:r>
              <a:rPr sz="2200" spc="-35" dirty="0">
                <a:latin typeface="Times New Roman"/>
                <a:cs typeface="Times New Roman"/>
              </a:rPr>
              <a:t> </a:t>
            </a:r>
            <a:r>
              <a:rPr sz="2200" spc="-25" dirty="0">
                <a:latin typeface="Times New Roman"/>
                <a:cs typeface="Times New Roman"/>
              </a:rPr>
              <a:t>D</a:t>
            </a:r>
            <a:r>
              <a:rPr sz="2175" spc="-37" baseline="-21072" dirty="0">
                <a:latin typeface="Times New Roman"/>
                <a:cs typeface="Times New Roman"/>
              </a:rPr>
              <a:t>c</a:t>
            </a:r>
            <a:r>
              <a:rPr sz="2200" spc="-25" dirty="0">
                <a:latin typeface="Times New Roman"/>
                <a:cs typeface="Times New Roman"/>
              </a:rPr>
              <a:t>.</a:t>
            </a:r>
            <a:endParaRPr sz="2200">
              <a:latin typeface="Times New Roman"/>
              <a:cs typeface="Times New Roman"/>
            </a:endParaRPr>
          </a:p>
          <a:p>
            <a:pPr marL="266700" marR="33020" indent="-229235">
              <a:lnSpc>
                <a:spcPts val="2380"/>
              </a:lnSpc>
              <a:spcBef>
                <a:spcPts val="1000"/>
              </a:spcBef>
              <a:buFont typeface="Arial MT"/>
              <a:buChar char="•"/>
              <a:tabLst>
                <a:tab pos="266700" algn="l"/>
              </a:tabLst>
            </a:pPr>
            <a:r>
              <a:rPr sz="2200" dirty="0">
                <a:latin typeface="Times New Roman"/>
                <a:cs typeface="Times New Roman"/>
              </a:rPr>
              <a:t>The</a:t>
            </a:r>
            <a:r>
              <a:rPr sz="2200" spc="5" dirty="0">
                <a:latin typeface="Times New Roman"/>
                <a:cs typeface="Times New Roman"/>
              </a:rPr>
              <a:t> </a:t>
            </a:r>
            <a:r>
              <a:rPr sz="2200" dirty="0">
                <a:latin typeface="Times New Roman"/>
                <a:cs typeface="Times New Roman"/>
              </a:rPr>
              <a:t>inductive</a:t>
            </a:r>
            <a:r>
              <a:rPr sz="2200" spc="15" dirty="0">
                <a:latin typeface="Times New Roman"/>
                <a:cs typeface="Times New Roman"/>
              </a:rPr>
              <a:t> </a:t>
            </a:r>
            <a:r>
              <a:rPr sz="2200" dirty="0">
                <a:latin typeface="Times New Roman"/>
                <a:cs typeface="Times New Roman"/>
              </a:rPr>
              <a:t>bias</a:t>
            </a:r>
            <a:r>
              <a:rPr sz="2200" spc="5" dirty="0">
                <a:latin typeface="Times New Roman"/>
                <a:cs typeface="Times New Roman"/>
              </a:rPr>
              <a:t> </a:t>
            </a:r>
            <a:r>
              <a:rPr sz="2200" dirty="0">
                <a:latin typeface="Times New Roman"/>
                <a:cs typeface="Times New Roman"/>
              </a:rPr>
              <a:t>of</a:t>
            </a:r>
            <a:r>
              <a:rPr sz="2200" spc="5" dirty="0">
                <a:latin typeface="Times New Roman"/>
                <a:cs typeface="Times New Roman"/>
              </a:rPr>
              <a:t> </a:t>
            </a:r>
            <a:r>
              <a:rPr sz="2200" dirty="0">
                <a:latin typeface="Times New Roman"/>
                <a:cs typeface="Times New Roman"/>
              </a:rPr>
              <a:t>L</a:t>
            </a:r>
            <a:r>
              <a:rPr sz="2200" spc="-70" dirty="0">
                <a:latin typeface="Times New Roman"/>
                <a:cs typeface="Times New Roman"/>
              </a:rPr>
              <a:t> </a:t>
            </a:r>
            <a:r>
              <a:rPr sz="2200" dirty="0">
                <a:latin typeface="Times New Roman"/>
                <a:cs typeface="Times New Roman"/>
              </a:rPr>
              <a:t>is</a:t>
            </a:r>
            <a:r>
              <a:rPr sz="2200" spc="15" dirty="0">
                <a:latin typeface="Times New Roman"/>
                <a:cs typeface="Times New Roman"/>
              </a:rPr>
              <a:t> </a:t>
            </a:r>
            <a:r>
              <a:rPr sz="2200" dirty="0">
                <a:latin typeface="Times New Roman"/>
                <a:cs typeface="Times New Roman"/>
              </a:rPr>
              <a:t>any</a:t>
            </a:r>
            <a:r>
              <a:rPr sz="2200" spc="20" dirty="0">
                <a:latin typeface="Times New Roman"/>
                <a:cs typeface="Times New Roman"/>
              </a:rPr>
              <a:t> </a:t>
            </a:r>
            <a:r>
              <a:rPr sz="2200" dirty="0">
                <a:latin typeface="Times New Roman"/>
                <a:cs typeface="Times New Roman"/>
              </a:rPr>
              <a:t>minimal</a:t>
            </a:r>
            <a:r>
              <a:rPr sz="2200" spc="15" dirty="0">
                <a:latin typeface="Times New Roman"/>
                <a:cs typeface="Times New Roman"/>
              </a:rPr>
              <a:t> </a:t>
            </a:r>
            <a:r>
              <a:rPr sz="2200" dirty="0">
                <a:latin typeface="Times New Roman"/>
                <a:cs typeface="Times New Roman"/>
              </a:rPr>
              <a:t>set</a:t>
            </a:r>
            <a:r>
              <a:rPr sz="2200" spc="5" dirty="0">
                <a:latin typeface="Times New Roman"/>
                <a:cs typeface="Times New Roman"/>
              </a:rPr>
              <a:t> </a:t>
            </a:r>
            <a:r>
              <a:rPr sz="2200" dirty="0">
                <a:latin typeface="Times New Roman"/>
                <a:cs typeface="Times New Roman"/>
              </a:rPr>
              <a:t>of</a:t>
            </a:r>
            <a:r>
              <a:rPr sz="2200" spc="10" dirty="0">
                <a:latin typeface="Times New Roman"/>
                <a:cs typeface="Times New Roman"/>
              </a:rPr>
              <a:t> </a:t>
            </a:r>
            <a:r>
              <a:rPr sz="2200" dirty="0">
                <a:latin typeface="Times New Roman"/>
                <a:cs typeface="Times New Roman"/>
              </a:rPr>
              <a:t>assertions</a:t>
            </a:r>
            <a:r>
              <a:rPr sz="2200" spc="10" dirty="0">
                <a:latin typeface="Times New Roman"/>
                <a:cs typeface="Times New Roman"/>
              </a:rPr>
              <a:t> </a:t>
            </a:r>
            <a:r>
              <a:rPr sz="2200" dirty="0">
                <a:latin typeface="Times New Roman"/>
                <a:cs typeface="Times New Roman"/>
              </a:rPr>
              <a:t>B</a:t>
            </a:r>
            <a:r>
              <a:rPr sz="2200" spc="5" dirty="0">
                <a:latin typeface="Times New Roman"/>
                <a:cs typeface="Times New Roman"/>
              </a:rPr>
              <a:t> </a:t>
            </a:r>
            <a:r>
              <a:rPr sz="2200" dirty="0">
                <a:latin typeface="Times New Roman"/>
                <a:cs typeface="Times New Roman"/>
              </a:rPr>
              <a:t>such</a:t>
            </a:r>
            <a:r>
              <a:rPr sz="2200" spc="10" dirty="0">
                <a:latin typeface="Times New Roman"/>
                <a:cs typeface="Times New Roman"/>
              </a:rPr>
              <a:t> </a:t>
            </a:r>
            <a:r>
              <a:rPr sz="2200" dirty="0">
                <a:latin typeface="Times New Roman"/>
                <a:cs typeface="Times New Roman"/>
              </a:rPr>
              <a:t>that</a:t>
            </a:r>
            <a:r>
              <a:rPr sz="2200" spc="15" dirty="0">
                <a:latin typeface="Times New Roman"/>
                <a:cs typeface="Times New Roman"/>
              </a:rPr>
              <a:t> </a:t>
            </a:r>
            <a:r>
              <a:rPr sz="2200" dirty="0">
                <a:latin typeface="Times New Roman"/>
                <a:cs typeface="Times New Roman"/>
              </a:rPr>
              <a:t>for</a:t>
            </a:r>
            <a:r>
              <a:rPr sz="2200" spc="10" dirty="0">
                <a:latin typeface="Times New Roman"/>
                <a:cs typeface="Times New Roman"/>
              </a:rPr>
              <a:t> </a:t>
            </a:r>
            <a:r>
              <a:rPr sz="2200" dirty="0">
                <a:latin typeface="Times New Roman"/>
                <a:cs typeface="Times New Roman"/>
              </a:rPr>
              <a:t>any</a:t>
            </a:r>
            <a:r>
              <a:rPr sz="2200" spc="25" dirty="0">
                <a:latin typeface="Times New Roman"/>
                <a:cs typeface="Times New Roman"/>
              </a:rPr>
              <a:t> </a:t>
            </a:r>
            <a:r>
              <a:rPr sz="2200" dirty="0">
                <a:latin typeface="Times New Roman"/>
                <a:cs typeface="Times New Roman"/>
              </a:rPr>
              <a:t>target</a:t>
            </a:r>
            <a:r>
              <a:rPr sz="2200" spc="10" dirty="0">
                <a:latin typeface="Times New Roman"/>
                <a:cs typeface="Times New Roman"/>
              </a:rPr>
              <a:t> </a:t>
            </a:r>
            <a:r>
              <a:rPr sz="2200" spc="-10" dirty="0">
                <a:latin typeface="Times New Roman"/>
                <a:cs typeface="Times New Roman"/>
              </a:rPr>
              <a:t>concept </a:t>
            </a:r>
            <a:r>
              <a:rPr sz="2200" dirty="0">
                <a:latin typeface="Times New Roman"/>
                <a:cs typeface="Times New Roman"/>
              </a:rPr>
              <a:t>c</a:t>
            </a:r>
            <a:r>
              <a:rPr sz="2200" spc="-60" dirty="0">
                <a:latin typeface="Times New Roman"/>
                <a:cs typeface="Times New Roman"/>
              </a:rPr>
              <a:t> </a:t>
            </a:r>
            <a:r>
              <a:rPr sz="2200" dirty="0">
                <a:latin typeface="Times New Roman"/>
                <a:cs typeface="Times New Roman"/>
              </a:rPr>
              <a:t>and</a:t>
            </a:r>
            <a:r>
              <a:rPr sz="2200" spc="-65" dirty="0">
                <a:latin typeface="Times New Roman"/>
                <a:cs typeface="Times New Roman"/>
              </a:rPr>
              <a:t> </a:t>
            </a:r>
            <a:r>
              <a:rPr sz="2200" dirty="0">
                <a:latin typeface="Times New Roman"/>
                <a:cs typeface="Times New Roman"/>
              </a:rPr>
              <a:t>corresponding</a:t>
            </a:r>
            <a:r>
              <a:rPr sz="2200" spc="-60" dirty="0">
                <a:latin typeface="Times New Roman"/>
                <a:cs typeface="Times New Roman"/>
              </a:rPr>
              <a:t> </a:t>
            </a:r>
            <a:r>
              <a:rPr sz="2200" dirty="0">
                <a:latin typeface="Times New Roman"/>
                <a:cs typeface="Times New Roman"/>
              </a:rPr>
              <a:t>training</a:t>
            </a:r>
            <a:r>
              <a:rPr sz="2200" spc="-45" dirty="0">
                <a:latin typeface="Times New Roman"/>
                <a:cs typeface="Times New Roman"/>
              </a:rPr>
              <a:t> </a:t>
            </a:r>
            <a:r>
              <a:rPr sz="2200" dirty="0">
                <a:latin typeface="Times New Roman"/>
                <a:cs typeface="Times New Roman"/>
              </a:rPr>
              <a:t>examples</a:t>
            </a:r>
            <a:r>
              <a:rPr sz="2200" spc="-55" dirty="0">
                <a:latin typeface="Times New Roman"/>
                <a:cs typeface="Times New Roman"/>
              </a:rPr>
              <a:t> </a:t>
            </a:r>
            <a:r>
              <a:rPr sz="2200" spc="-25" dirty="0">
                <a:latin typeface="Times New Roman"/>
                <a:cs typeface="Times New Roman"/>
              </a:rPr>
              <a:t>D</a:t>
            </a:r>
            <a:r>
              <a:rPr sz="2175" spc="-37" baseline="-21072" dirty="0">
                <a:latin typeface="Times New Roman"/>
                <a:cs typeface="Times New Roman"/>
              </a:rPr>
              <a:t>c</a:t>
            </a:r>
            <a:endParaRPr sz="2175" baseline="-21072">
              <a:latin typeface="Times New Roman"/>
              <a:cs typeface="Times New Roman"/>
            </a:endParaRPr>
          </a:p>
          <a:p>
            <a:pPr>
              <a:lnSpc>
                <a:spcPct val="100000"/>
              </a:lnSpc>
              <a:spcBef>
                <a:spcPts val="785"/>
              </a:spcBef>
            </a:pPr>
            <a:endParaRPr sz="2200">
              <a:latin typeface="Times New Roman"/>
              <a:cs typeface="Times New Roman"/>
            </a:endParaRPr>
          </a:p>
          <a:p>
            <a:pPr algn="ctr">
              <a:lnSpc>
                <a:spcPct val="100000"/>
              </a:lnSpc>
              <a:spcBef>
                <a:spcPts val="5"/>
              </a:spcBef>
            </a:pPr>
            <a:r>
              <a:rPr sz="2000" dirty="0">
                <a:latin typeface="Times New Roman"/>
                <a:cs typeface="Times New Roman"/>
              </a:rPr>
              <a:t>(</a:t>
            </a:r>
            <a:r>
              <a:rPr sz="2000" dirty="0">
                <a:latin typeface="Symbol"/>
                <a:cs typeface="Symbol"/>
              </a:rPr>
              <a:t></a:t>
            </a:r>
            <a:r>
              <a:rPr sz="2000" spc="-15" dirty="0">
                <a:latin typeface="Times New Roman"/>
                <a:cs typeface="Times New Roman"/>
              </a:rPr>
              <a:t> </a:t>
            </a:r>
            <a:r>
              <a:rPr sz="2000" dirty="0">
                <a:latin typeface="Symbol"/>
                <a:cs typeface="Symbol"/>
              </a:rPr>
              <a:t></a:t>
            </a:r>
            <a:r>
              <a:rPr sz="2000" i="1" dirty="0">
                <a:latin typeface="Times New Roman"/>
                <a:cs typeface="Times New Roman"/>
              </a:rPr>
              <a:t>x</a:t>
            </a:r>
            <a:r>
              <a:rPr sz="1950" i="1" baseline="-21367" dirty="0">
                <a:latin typeface="Times New Roman"/>
                <a:cs typeface="Times New Roman"/>
              </a:rPr>
              <a:t>i</a:t>
            </a:r>
            <a:r>
              <a:rPr sz="1950" i="1" spc="270" baseline="-21367" dirty="0">
                <a:latin typeface="Times New Roman"/>
                <a:cs typeface="Times New Roman"/>
              </a:rPr>
              <a:t> </a:t>
            </a:r>
            <a:r>
              <a:rPr sz="2000" dirty="0">
                <a:latin typeface="Symbol"/>
                <a:cs typeface="Symbol"/>
              </a:rPr>
              <a:t></a:t>
            </a:r>
            <a:r>
              <a:rPr sz="2000" spc="-15" dirty="0">
                <a:latin typeface="Times New Roman"/>
                <a:cs typeface="Times New Roman"/>
              </a:rPr>
              <a:t> </a:t>
            </a:r>
            <a:r>
              <a:rPr sz="2000" i="1" dirty="0">
                <a:latin typeface="Times New Roman"/>
                <a:cs typeface="Times New Roman"/>
              </a:rPr>
              <a:t>X </a:t>
            </a:r>
            <a:r>
              <a:rPr sz="2000" dirty="0">
                <a:latin typeface="Times New Roman"/>
                <a:cs typeface="Times New Roman"/>
              </a:rPr>
              <a:t>) [(B</a:t>
            </a:r>
            <a:r>
              <a:rPr sz="2000" spc="-30" dirty="0">
                <a:latin typeface="Times New Roman"/>
                <a:cs typeface="Times New Roman"/>
              </a:rPr>
              <a:t> </a:t>
            </a:r>
            <a:r>
              <a:rPr sz="2000" dirty="0">
                <a:latin typeface="Symbol"/>
                <a:cs typeface="Symbol"/>
              </a:rPr>
              <a:t></a:t>
            </a:r>
            <a:r>
              <a:rPr sz="2000" spc="-10" dirty="0">
                <a:latin typeface="Times New Roman"/>
                <a:cs typeface="Times New Roman"/>
              </a:rPr>
              <a:t> </a:t>
            </a:r>
            <a:r>
              <a:rPr sz="2000" dirty="0">
                <a:latin typeface="Times New Roman"/>
                <a:cs typeface="Times New Roman"/>
              </a:rPr>
              <a:t>D</a:t>
            </a:r>
            <a:r>
              <a:rPr sz="1950" baseline="-21367" dirty="0">
                <a:latin typeface="Times New Roman"/>
                <a:cs typeface="Times New Roman"/>
              </a:rPr>
              <a:t>c</a:t>
            </a:r>
            <a:r>
              <a:rPr sz="1950" spc="240" baseline="-21367" dirty="0">
                <a:latin typeface="Times New Roman"/>
                <a:cs typeface="Times New Roman"/>
              </a:rPr>
              <a:t> </a:t>
            </a:r>
            <a:r>
              <a:rPr sz="2000" dirty="0">
                <a:latin typeface="Symbol"/>
                <a:cs typeface="Symbol"/>
              </a:rPr>
              <a:t></a:t>
            </a:r>
            <a:r>
              <a:rPr sz="2000" spc="-10" dirty="0">
                <a:latin typeface="Times New Roman"/>
                <a:cs typeface="Times New Roman"/>
              </a:rPr>
              <a:t> </a:t>
            </a:r>
            <a:r>
              <a:rPr sz="2000" dirty="0">
                <a:latin typeface="Times New Roman"/>
                <a:cs typeface="Times New Roman"/>
              </a:rPr>
              <a:t>x</a:t>
            </a:r>
            <a:r>
              <a:rPr sz="1950" baseline="-21367" dirty="0">
                <a:latin typeface="Times New Roman"/>
                <a:cs typeface="Times New Roman"/>
              </a:rPr>
              <a:t>i</a:t>
            </a:r>
            <a:r>
              <a:rPr sz="2000" dirty="0">
                <a:latin typeface="Times New Roman"/>
                <a:cs typeface="Times New Roman"/>
              </a:rPr>
              <a:t>) ├</a:t>
            </a:r>
            <a:r>
              <a:rPr sz="2000" spc="-15" dirty="0">
                <a:latin typeface="Times New Roman"/>
                <a:cs typeface="Times New Roman"/>
              </a:rPr>
              <a:t> </a:t>
            </a:r>
            <a:r>
              <a:rPr sz="2000" dirty="0">
                <a:latin typeface="Times New Roman"/>
                <a:cs typeface="Times New Roman"/>
              </a:rPr>
              <a:t>L(x</a:t>
            </a:r>
            <a:r>
              <a:rPr sz="1950" baseline="-21367" dirty="0">
                <a:latin typeface="Times New Roman"/>
                <a:cs typeface="Times New Roman"/>
              </a:rPr>
              <a:t>i</a:t>
            </a:r>
            <a:r>
              <a:rPr sz="2000" dirty="0">
                <a:latin typeface="Times New Roman"/>
                <a:cs typeface="Times New Roman"/>
              </a:rPr>
              <a:t>,</a:t>
            </a:r>
            <a:r>
              <a:rPr sz="2000" spc="-20" dirty="0">
                <a:latin typeface="Times New Roman"/>
                <a:cs typeface="Times New Roman"/>
              </a:rPr>
              <a:t> D</a:t>
            </a:r>
            <a:r>
              <a:rPr sz="1950" spc="-30" baseline="-21367" dirty="0">
                <a:latin typeface="Times New Roman"/>
                <a:cs typeface="Times New Roman"/>
              </a:rPr>
              <a:t>c</a:t>
            </a:r>
            <a:r>
              <a:rPr sz="2000" spc="-20" dirty="0">
                <a:latin typeface="Times New Roman"/>
                <a:cs typeface="Times New Roman"/>
              </a:rPr>
              <a:t>)]</a:t>
            </a:r>
            <a:endParaRPr sz="2000">
              <a:latin typeface="Times New Roman"/>
              <a:cs typeface="Times New Roman"/>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68670" y="269921"/>
            <a:ext cx="6273016" cy="6148585"/>
          </a:xfrm>
          <a:prstGeom prst="rect">
            <a:avLst/>
          </a:prstGeom>
        </p:spPr>
      </p:pic>
      <p:sp>
        <p:nvSpPr>
          <p:cNvPr id="3" name="object 3"/>
          <p:cNvSpPr txBox="1"/>
          <p:nvPr/>
        </p:nvSpPr>
        <p:spPr>
          <a:xfrm>
            <a:off x="8284851" y="467355"/>
            <a:ext cx="3487420" cy="5233035"/>
          </a:xfrm>
          <a:prstGeom prst="rect">
            <a:avLst/>
          </a:prstGeom>
        </p:spPr>
        <p:txBody>
          <a:bodyPr vert="horz" wrap="square" lIns="0" tIns="12700" rIns="0" bIns="0" rtlCol="0">
            <a:spAutoFit/>
          </a:bodyPr>
          <a:lstStyle/>
          <a:p>
            <a:pPr marL="12700" marR="10795">
              <a:lnSpc>
                <a:spcPct val="100000"/>
              </a:lnSpc>
              <a:spcBef>
                <a:spcPts val="100"/>
              </a:spcBef>
              <a:tabLst>
                <a:tab pos="1200150" algn="l"/>
                <a:tab pos="2284730" algn="l"/>
                <a:tab pos="3242310" algn="l"/>
              </a:tabLst>
            </a:pPr>
            <a:r>
              <a:rPr sz="1800" spc="-10" dirty="0">
                <a:latin typeface="Times New Roman"/>
                <a:cs typeface="Times New Roman"/>
              </a:rPr>
              <a:t>Modelling</a:t>
            </a:r>
            <a:r>
              <a:rPr sz="1800" dirty="0">
                <a:latin typeface="Times New Roman"/>
                <a:cs typeface="Times New Roman"/>
              </a:rPr>
              <a:t>	</a:t>
            </a:r>
            <a:r>
              <a:rPr sz="1800" spc="-10" dirty="0">
                <a:latin typeface="Times New Roman"/>
                <a:cs typeface="Times New Roman"/>
              </a:rPr>
              <a:t>inductive</a:t>
            </a:r>
            <a:r>
              <a:rPr sz="1800" dirty="0">
                <a:latin typeface="Times New Roman"/>
                <a:cs typeface="Times New Roman"/>
              </a:rPr>
              <a:t>	</a:t>
            </a:r>
            <a:r>
              <a:rPr sz="1800" spc="-10" dirty="0">
                <a:latin typeface="Times New Roman"/>
                <a:cs typeface="Times New Roman"/>
              </a:rPr>
              <a:t>systems</a:t>
            </a:r>
            <a:r>
              <a:rPr sz="1800" dirty="0">
                <a:latin typeface="Times New Roman"/>
                <a:cs typeface="Times New Roman"/>
              </a:rPr>
              <a:t>	</a:t>
            </a:r>
            <a:r>
              <a:rPr sz="1800" spc="-35" dirty="0">
                <a:latin typeface="Times New Roman"/>
                <a:cs typeface="Times New Roman"/>
              </a:rPr>
              <a:t>by </a:t>
            </a:r>
            <a:r>
              <a:rPr sz="1800" dirty="0">
                <a:latin typeface="Times New Roman"/>
                <a:cs typeface="Times New Roman"/>
              </a:rPr>
              <a:t>equivalent</a:t>
            </a:r>
            <a:r>
              <a:rPr sz="1800" spc="-80" dirty="0">
                <a:latin typeface="Times New Roman"/>
                <a:cs typeface="Times New Roman"/>
              </a:rPr>
              <a:t> </a:t>
            </a:r>
            <a:r>
              <a:rPr sz="1800" dirty="0">
                <a:latin typeface="Times New Roman"/>
                <a:cs typeface="Times New Roman"/>
              </a:rPr>
              <a:t>deductive</a:t>
            </a:r>
            <a:r>
              <a:rPr sz="1800" spc="-65" dirty="0">
                <a:latin typeface="Times New Roman"/>
                <a:cs typeface="Times New Roman"/>
              </a:rPr>
              <a:t> </a:t>
            </a:r>
            <a:r>
              <a:rPr sz="1800" spc="-10" dirty="0">
                <a:latin typeface="Times New Roman"/>
                <a:cs typeface="Times New Roman"/>
              </a:rPr>
              <a:t>systems.</a:t>
            </a:r>
            <a:endParaRPr sz="1800">
              <a:latin typeface="Times New Roman"/>
              <a:cs typeface="Times New Roman"/>
            </a:endParaRPr>
          </a:p>
          <a:p>
            <a:pPr marL="12700">
              <a:lnSpc>
                <a:spcPct val="100000"/>
              </a:lnSpc>
            </a:pPr>
            <a:r>
              <a:rPr sz="1800" dirty="0">
                <a:latin typeface="Times New Roman"/>
                <a:cs typeface="Times New Roman"/>
              </a:rPr>
              <a:t>The</a:t>
            </a:r>
            <a:r>
              <a:rPr sz="1800" spc="-10" dirty="0">
                <a:latin typeface="Times New Roman"/>
                <a:cs typeface="Times New Roman"/>
              </a:rPr>
              <a:t> input-</a:t>
            </a:r>
            <a:r>
              <a:rPr sz="1800" dirty="0">
                <a:latin typeface="Times New Roman"/>
                <a:cs typeface="Times New Roman"/>
              </a:rPr>
              <a:t>output</a:t>
            </a:r>
            <a:r>
              <a:rPr sz="1800" spc="-25" dirty="0">
                <a:latin typeface="Times New Roman"/>
                <a:cs typeface="Times New Roman"/>
              </a:rPr>
              <a:t> </a:t>
            </a:r>
            <a:r>
              <a:rPr sz="1800" dirty="0">
                <a:latin typeface="Times New Roman"/>
                <a:cs typeface="Times New Roman"/>
              </a:rPr>
              <a:t>behavior</a:t>
            </a:r>
            <a:r>
              <a:rPr sz="1800" spc="-15" dirty="0">
                <a:latin typeface="Times New Roman"/>
                <a:cs typeface="Times New Roman"/>
              </a:rPr>
              <a:t> </a:t>
            </a:r>
            <a:r>
              <a:rPr sz="1800" dirty="0">
                <a:latin typeface="Times New Roman"/>
                <a:cs typeface="Times New Roman"/>
              </a:rPr>
              <a:t>of</a:t>
            </a:r>
            <a:r>
              <a:rPr sz="1800" spc="-15" dirty="0">
                <a:latin typeface="Times New Roman"/>
                <a:cs typeface="Times New Roman"/>
              </a:rPr>
              <a:t> </a:t>
            </a:r>
            <a:r>
              <a:rPr sz="1800" spc="-25" dirty="0">
                <a:latin typeface="Times New Roman"/>
                <a:cs typeface="Times New Roman"/>
              </a:rPr>
              <a:t>the</a:t>
            </a:r>
            <a:endParaRPr sz="1800">
              <a:latin typeface="Times New Roman"/>
              <a:cs typeface="Times New Roman"/>
            </a:endParaRPr>
          </a:p>
          <a:p>
            <a:pPr marL="12700">
              <a:lnSpc>
                <a:spcPct val="100000"/>
              </a:lnSpc>
            </a:pPr>
            <a:r>
              <a:rPr sz="1800" spc="-30" dirty="0">
                <a:latin typeface="Times New Roman"/>
                <a:cs typeface="Times New Roman"/>
              </a:rPr>
              <a:t>CANDIDATE-</a:t>
            </a:r>
            <a:r>
              <a:rPr sz="1800" spc="-10" dirty="0">
                <a:latin typeface="Times New Roman"/>
                <a:cs typeface="Times New Roman"/>
              </a:rPr>
              <a:t>ELIMINATION</a:t>
            </a:r>
            <a:endParaRPr sz="1800">
              <a:latin typeface="Times New Roman"/>
              <a:cs typeface="Times New Roman"/>
            </a:endParaRPr>
          </a:p>
          <a:p>
            <a:pPr marL="12700" marR="5715">
              <a:lnSpc>
                <a:spcPct val="100000"/>
              </a:lnSpc>
              <a:tabLst>
                <a:tab pos="1036955" algn="l"/>
                <a:tab pos="1400810" algn="l"/>
                <a:tab pos="2437130" algn="l"/>
                <a:tab pos="2526030" algn="l"/>
                <a:tab pos="3195320" algn="l"/>
              </a:tabLst>
            </a:pPr>
            <a:r>
              <a:rPr sz="1800" dirty="0">
                <a:latin typeface="Times New Roman"/>
                <a:cs typeface="Times New Roman"/>
              </a:rPr>
              <a:t>algorithm</a:t>
            </a:r>
            <a:r>
              <a:rPr sz="1800" spc="35" dirty="0">
                <a:latin typeface="Times New Roman"/>
                <a:cs typeface="Times New Roman"/>
              </a:rPr>
              <a:t> </a:t>
            </a:r>
            <a:r>
              <a:rPr sz="1800" dirty="0">
                <a:latin typeface="Times New Roman"/>
                <a:cs typeface="Times New Roman"/>
              </a:rPr>
              <a:t>using</a:t>
            </a:r>
            <a:r>
              <a:rPr sz="1800" spc="45" dirty="0">
                <a:latin typeface="Times New Roman"/>
                <a:cs typeface="Times New Roman"/>
              </a:rPr>
              <a:t> </a:t>
            </a:r>
            <a:r>
              <a:rPr sz="1800" dirty="0">
                <a:latin typeface="Times New Roman"/>
                <a:cs typeface="Times New Roman"/>
              </a:rPr>
              <a:t>a</a:t>
            </a:r>
            <a:r>
              <a:rPr sz="1800" spc="60" dirty="0">
                <a:latin typeface="Times New Roman"/>
                <a:cs typeface="Times New Roman"/>
              </a:rPr>
              <a:t> </a:t>
            </a:r>
            <a:r>
              <a:rPr sz="1800" dirty="0">
                <a:latin typeface="Times New Roman"/>
                <a:cs typeface="Times New Roman"/>
              </a:rPr>
              <a:t>hypothesis</a:t>
            </a:r>
            <a:r>
              <a:rPr sz="1800" spc="55" dirty="0">
                <a:latin typeface="Times New Roman"/>
                <a:cs typeface="Times New Roman"/>
              </a:rPr>
              <a:t> </a:t>
            </a:r>
            <a:r>
              <a:rPr sz="1800" dirty="0">
                <a:latin typeface="Times New Roman"/>
                <a:cs typeface="Times New Roman"/>
              </a:rPr>
              <a:t>space</a:t>
            </a:r>
            <a:r>
              <a:rPr sz="1800" spc="55" dirty="0">
                <a:latin typeface="Times New Roman"/>
                <a:cs typeface="Times New Roman"/>
              </a:rPr>
              <a:t> </a:t>
            </a:r>
            <a:r>
              <a:rPr sz="1600" b="1" i="1" spc="-50" dirty="0">
                <a:latin typeface="Times New Roman"/>
                <a:cs typeface="Times New Roman"/>
              </a:rPr>
              <a:t>H </a:t>
            </a:r>
            <a:r>
              <a:rPr sz="1800" dirty="0">
                <a:latin typeface="Times New Roman"/>
                <a:cs typeface="Times New Roman"/>
              </a:rPr>
              <a:t>is</a:t>
            </a:r>
            <a:r>
              <a:rPr sz="1800" spc="-25" dirty="0">
                <a:latin typeface="Times New Roman"/>
                <a:cs typeface="Times New Roman"/>
              </a:rPr>
              <a:t> </a:t>
            </a:r>
            <a:r>
              <a:rPr sz="1800" dirty="0">
                <a:latin typeface="Times New Roman"/>
                <a:cs typeface="Times New Roman"/>
              </a:rPr>
              <a:t>identical</a:t>
            </a:r>
            <a:r>
              <a:rPr sz="1800" spc="-20" dirty="0">
                <a:latin typeface="Times New Roman"/>
                <a:cs typeface="Times New Roman"/>
              </a:rPr>
              <a:t> </a:t>
            </a:r>
            <a:r>
              <a:rPr sz="1800" dirty="0">
                <a:latin typeface="Times New Roman"/>
                <a:cs typeface="Times New Roman"/>
              </a:rPr>
              <a:t>to</a:t>
            </a:r>
            <a:r>
              <a:rPr sz="1800" spc="-20" dirty="0">
                <a:latin typeface="Times New Roman"/>
                <a:cs typeface="Times New Roman"/>
              </a:rPr>
              <a:t> </a:t>
            </a:r>
            <a:r>
              <a:rPr sz="1800" dirty="0">
                <a:latin typeface="Times New Roman"/>
                <a:cs typeface="Times New Roman"/>
              </a:rPr>
              <a:t>that</a:t>
            </a:r>
            <a:r>
              <a:rPr sz="1800" spc="-25" dirty="0">
                <a:latin typeface="Times New Roman"/>
                <a:cs typeface="Times New Roman"/>
              </a:rPr>
              <a:t> </a:t>
            </a:r>
            <a:r>
              <a:rPr sz="1800" dirty="0">
                <a:latin typeface="Times New Roman"/>
                <a:cs typeface="Times New Roman"/>
              </a:rPr>
              <a:t>of</a:t>
            </a:r>
            <a:r>
              <a:rPr sz="1800" spc="-5" dirty="0">
                <a:latin typeface="Times New Roman"/>
                <a:cs typeface="Times New Roman"/>
              </a:rPr>
              <a:t> </a:t>
            </a:r>
            <a:r>
              <a:rPr sz="1800" dirty="0">
                <a:latin typeface="Times New Roman"/>
                <a:cs typeface="Times New Roman"/>
              </a:rPr>
              <a:t>a</a:t>
            </a:r>
            <a:r>
              <a:rPr sz="1800" spc="-15" dirty="0">
                <a:latin typeface="Times New Roman"/>
                <a:cs typeface="Times New Roman"/>
              </a:rPr>
              <a:t> </a:t>
            </a:r>
            <a:r>
              <a:rPr sz="1800" spc="-10" dirty="0">
                <a:latin typeface="Times New Roman"/>
                <a:cs typeface="Times New Roman"/>
              </a:rPr>
              <a:t>deductive </a:t>
            </a:r>
            <a:r>
              <a:rPr sz="1800" dirty="0">
                <a:latin typeface="Times New Roman"/>
                <a:cs typeface="Times New Roman"/>
              </a:rPr>
              <a:t>theorem</a:t>
            </a:r>
            <a:r>
              <a:rPr sz="1800" spc="30" dirty="0">
                <a:latin typeface="Times New Roman"/>
                <a:cs typeface="Times New Roman"/>
              </a:rPr>
              <a:t> </a:t>
            </a:r>
            <a:r>
              <a:rPr sz="1800" dirty="0">
                <a:latin typeface="Times New Roman"/>
                <a:cs typeface="Times New Roman"/>
              </a:rPr>
              <a:t>prover</a:t>
            </a:r>
            <a:r>
              <a:rPr sz="1800" spc="15" dirty="0">
                <a:latin typeface="Times New Roman"/>
                <a:cs typeface="Times New Roman"/>
              </a:rPr>
              <a:t> </a:t>
            </a:r>
            <a:r>
              <a:rPr sz="1800" dirty="0">
                <a:latin typeface="Times New Roman"/>
                <a:cs typeface="Times New Roman"/>
              </a:rPr>
              <a:t>utilizing</a:t>
            </a:r>
            <a:r>
              <a:rPr sz="1800" spc="30" dirty="0">
                <a:latin typeface="Times New Roman"/>
                <a:cs typeface="Times New Roman"/>
              </a:rPr>
              <a:t> </a:t>
            </a:r>
            <a:r>
              <a:rPr sz="1800" dirty="0">
                <a:latin typeface="Times New Roman"/>
                <a:cs typeface="Times New Roman"/>
              </a:rPr>
              <a:t>the</a:t>
            </a:r>
            <a:r>
              <a:rPr sz="1800" spc="35" dirty="0">
                <a:latin typeface="Times New Roman"/>
                <a:cs typeface="Times New Roman"/>
              </a:rPr>
              <a:t> </a:t>
            </a:r>
            <a:r>
              <a:rPr sz="1800" spc="-10" dirty="0">
                <a:latin typeface="Times New Roman"/>
                <a:cs typeface="Times New Roman"/>
              </a:rPr>
              <a:t>assertion </a:t>
            </a:r>
            <a:r>
              <a:rPr sz="1800" b="1" i="1" dirty="0">
                <a:latin typeface="Times New Roman"/>
                <a:cs typeface="Times New Roman"/>
              </a:rPr>
              <a:t>"H</a:t>
            </a:r>
            <a:r>
              <a:rPr sz="1800" b="1" i="1" spc="30" dirty="0">
                <a:latin typeface="Times New Roman"/>
                <a:cs typeface="Times New Roman"/>
              </a:rPr>
              <a:t> </a:t>
            </a:r>
            <a:r>
              <a:rPr sz="1800" dirty="0">
                <a:latin typeface="Times New Roman"/>
                <a:cs typeface="Times New Roman"/>
              </a:rPr>
              <a:t>contains</a:t>
            </a:r>
            <a:r>
              <a:rPr sz="1800" spc="25" dirty="0">
                <a:latin typeface="Times New Roman"/>
                <a:cs typeface="Times New Roman"/>
              </a:rPr>
              <a:t> </a:t>
            </a:r>
            <a:r>
              <a:rPr sz="1800" dirty="0">
                <a:latin typeface="Times New Roman"/>
                <a:cs typeface="Times New Roman"/>
              </a:rPr>
              <a:t>the</a:t>
            </a:r>
            <a:r>
              <a:rPr sz="1800" spc="10" dirty="0">
                <a:latin typeface="Times New Roman"/>
                <a:cs typeface="Times New Roman"/>
              </a:rPr>
              <a:t> </a:t>
            </a:r>
            <a:r>
              <a:rPr sz="1800" dirty="0">
                <a:latin typeface="Times New Roman"/>
                <a:cs typeface="Times New Roman"/>
              </a:rPr>
              <a:t>target</a:t>
            </a:r>
            <a:r>
              <a:rPr sz="1800" spc="30" dirty="0">
                <a:latin typeface="Times New Roman"/>
                <a:cs typeface="Times New Roman"/>
              </a:rPr>
              <a:t> </a:t>
            </a:r>
            <a:r>
              <a:rPr sz="1800" dirty="0">
                <a:latin typeface="Times New Roman"/>
                <a:cs typeface="Times New Roman"/>
              </a:rPr>
              <a:t>concept."</a:t>
            </a:r>
            <a:r>
              <a:rPr sz="1800" spc="15" dirty="0">
                <a:latin typeface="Times New Roman"/>
                <a:cs typeface="Times New Roman"/>
              </a:rPr>
              <a:t> </a:t>
            </a:r>
            <a:r>
              <a:rPr sz="1800" spc="-20" dirty="0">
                <a:latin typeface="Times New Roman"/>
                <a:cs typeface="Times New Roman"/>
              </a:rPr>
              <a:t>This </a:t>
            </a:r>
            <a:r>
              <a:rPr sz="1800" spc="-10" dirty="0">
                <a:latin typeface="Times New Roman"/>
                <a:cs typeface="Times New Roman"/>
              </a:rPr>
              <a:t>assertion</a:t>
            </a:r>
            <a:r>
              <a:rPr sz="1800" dirty="0">
                <a:latin typeface="Times New Roman"/>
                <a:cs typeface="Times New Roman"/>
              </a:rPr>
              <a:t>	</a:t>
            </a:r>
            <a:r>
              <a:rPr sz="1800" spc="-25" dirty="0">
                <a:latin typeface="Times New Roman"/>
                <a:cs typeface="Times New Roman"/>
              </a:rPr>
              <a:t>is</a:t>
            </a:r>
            <a:r>
              <a:rPr sz="1800" dirty="0">
                <a:latin typeface="Times New Roman"/>
                <a:cs typeface="Times New Roman"/>
              </a:rPr>
              <a:t>	</a:t>
            </a:r>
            <a:r>
              <a:rPr sz="1800" spc="-10" dirty="0">
                <a:latin typeface="Times New Roman"/>
                <a:cs typeface="Times New Roman"/>
              </a:rPr>
              <a:t>therefore</a:t>
            </a:r>
            <a:r>
              <a:rPr sz="1800" dirty="0">
                <a:latin typeface="Times New Roman"/>
                <a:cs typeface="Times New Roman"/>
              </a:rPr>
              <a:t>	</a:t>
            </a:r>
            <a:r>
              <a:rPr sz="1800" spc="-10" dirty="0">
                <a:latin typeface="Times New Roman"/>
                <a:cs typeface="Times New Roman"/>
              </a:rPr>
              <a:t>called</a:t>
            </a:r>
            <a:r>
              <a:rPr sz="1800" dirty="0">
                <a:latin typeface="Times New Roman"/>
                <a:cs typeface="Times New Roman"/>
              </a:rPr>
              <a:t>	</a:t>
            </a:r>
            <a:r>
              <a:rPr sz="1800" spc="-25" dirty="0">
                <a:latin typeface="Times New Roman"/>
                <a:cs typeface="Times New Roman"/>
              </a:rPr>
              <a:t>the </a:t>
            </a:r>
            <a:r>
              <a:rPr sz="1800" b="1" i="1" dirty="0">
                <a:latin typeface="Times New Roman"/>
                <a:cs typeface="Times New Roman"/>
              </a:rPr>
              <a:t>inductive</a:t>
            </a:r>
            <a:r>
              <a:rPr sz="1800" b="1" i="1" spc="240" dirty="0">
                <a:latin typeface="Times New Roman"/>
                <a:cs typeface="Times New Roman"/>
              </a:rPr>
              <a:t> </a:t>
            </a:r>
            <a:r>
              <a:rPr sz="1800" b="1" i="1" dirty="0">
                <a:latin typeface="Times New Roman"/>
                <a:cs typeface="Times New Roman"/>
              </a:rPr>
              <a:t>bias</a:t>
            </a:r>
            <a:r>
              <a:rPr sz="1800" b="1" i="1" spc="245" dirty="0">
                <a:latin typeface="Times New Roman"/>
                <a:cs typeface="Times New Roman"/>
              </a:rPr>
              <a:t> </a:t>
            </a:r>
            <a:r>
              <a:rPr sz="1800" dirty="0">
                <a:latin typeface="Times New Roman"/>
                <a:cs typeface="Times New Roman"/>
              </a:rPr>
              <a:t>of</a:t>
            </a:r>
            <a:r>
              <a:rPr sz="1800" spc="245" dirty="0">
                <a:latin typeface="Times New Roman"/>
                <a:cs typeface="Times New Roman"/>
              </a:rPr>
              <a:t> </a:t>
            </a:r>
            <a:r>
              <a:rPr sz="1800" dirty="0">
                <a:latin typeface="Times New Roman"/>
                <a:cs typeface="Times New Roman"/>
              </a:rPr>
              <a:t>the</a:t>
            </a:r>
            <a:r>
              <a:rPr sz="1800" spc="250" dirty="0">
                <a:latin typeface="Times New Roman"/>
                <a:cs typeface="Times New Roman"/>
              </a:rPr>
              <a:t> </a:t>
            </a:r>
            <a:r>
              <a:rPr sz="1800" spc="-25" dirty="0">
                <a:latin typeface="Times New Roman"/>
                <a:cs typeface="Times New Roman"/>
              </a:rPr>
              <a:t>CANDIDATE- </a:t>
            </a:r>
            <a:r>
              <a:rPr sz="1800" spc="-10" dirty="0">
                <a:latin typeface="Times New Roman"/>
                <a:cs typeface="Times New Roman"/>
              </a:rPr>
              <a:t>ELIMINATION</a:t>
            </a:r>
            <a:r>
              <a:rPr sz="1800" dirty="0">
                <a:latin typeface="Times New Roman"/>
                <a:cs typeface="Times New Roman"/>
              </a:rPr>
              <a:t>		</a:t>
            </a:r>
            <a:r>
              <a:rPr sz="1800" spc="-10" dirty="0">
                <a:latin typeface="Times New Roman"/>
                <a:cs typeface="Times New Roman"/>
              </a:rPr>
              <a:t>algorithm. </a:t>
            </a:r>
            <a:r>
              <a:rPr sz="1800" dirty="0">
                <a:latin typeface="Times New Roman"/>
                <a:cs typeface="Times New Roman"/>
              </a:rPr>
              <a:t>characterizing</a:t>
            </a:r>
            <a:r>
              <a:rPr sz="1800" spc="-65" dirty="0">
                <a:latin typeface="Times New Roman"/>
                <a:cs typeface="Times New Roman"/>
              </a:rPr>
              <a:t> </a:t>
            </a:r>
            <a:r>
              <a:rPr sz="1800" dirty="0">
                <a:latin typeface="Times New Roman"/>
                <a:cs typeface="Times New Roman"/>
              </a:rPr>
              <a:t>inductive</a:t>
            </a:r>
            <a:r>
              <a:rPr sz="1800" spc="-50" dirty="0">
                <a:latin typeface="Times New Roman"/>
                <a:cs typeface="Times New Roman"/>
              </a:rPr>
              <a:t> </a:t>
            </a:r>
            <a:r>
              <a:rPr sz="1800" spc="-10" dirty="0">
                <a:latin typeface="Times New Roman"/>
                <a:cs typeface="Times New Roman"/>
              </a:rPr>
              <a:t>systems</a:t>
            </a:r>
            <a:endParaRPr sz="1800">
              <a:latin typeface="Times New Roman"/>
              <a:cs typeface="Times New Roman"/>
            </a:endParaRPr>
          </a:p>
          <a:p>
            <a:pPr marL="12700" marR="5080">
              <a:lnSpc>
                <a:spcPct val="99700"/>
              </a:lnSpc>
              <a:spcBef>
                <a:spcPts val="10"/>
              </a:spcBef>
              <a:tabLst>
                <a:tab pos="491490" algn="l"/>
                <a:tab pos="529590" algn="l"/>
                <a:tab pos="842010" algn="l"/>
                <a:tab pos="1158875" algn="l"/>
                <a:tab pos="1585595" algn="l"/>
                <a:tab pos="1764030" algn="l"/>
                <a:tab pos="2249805" algn="l"/>
                <a:tab pos="2750185" algn="l"/>
                <a:tab pos="2876550" algn="l"/>
                <a:tab pos="3207385" algn="l"/>
              </a:tabLst>
            </a:pPr>
            <a:r>
              <a:rPr sz="1800" spc="-25" dirty="0">
                <a:latin typeface="Times New Roman"/>
                <a:cs typeface="Times New Roman"/>
              </a:rPr>
              <a:t>by</a:t>
            </a:r>
            <a:r>
              <a:rPr sz="1800" dirty="0">
                <a:latin typeface="Times New Roman"/>
                <a:cs typeface="Times New Roman"/>
              </a:rPr>
              <a:t>	</a:t>
            </a:r>
            <a:r>
              <a:rPr sz="1800" spc="-10" dirty="0">
                <a:latin typeface="Times New Roman"/>
                <a:cs typeface="Times New Roman"/>
              </a:rPr>
              <a:t>their</a:t>
            </a:r>
            <a:r>
              <a:rPr sz="1800" dirty="0">
                <a:latin typeface="Times New Roman"/>
                <a:cs typeface="Times New Roman"/>
              </a:rPr>
              <a:t>	</a:t>
            </a:r>
            <a:r>
              <a:rPr sz="1800" spc="-10" dirty="0">
                <a:latin typeface="Times New Roman"/>
                <a:cs typeface="Times New Roman"/>
              </a:rPr>
              <a:t>inductive</a:t>
            </a:r>
            <a:r>
              <a:rPr sz="1800" dirty="0">
                <a:latin typeface="Times New Roman"/>
                <a:cs typeface="Times New Roman"/>
              </a:rPr>
              <a:t>	</a:t>
            </a:r>
            <a:r>
              <a:rPr sz="1800" spc="-390" dirty="0">
                <a:latin typeface="Times New Roman"/>
                <a:cs typeface="Times New Roman"/>
              </a:rPr>
              <a:t> </a:t>
            </a:r>
            <a:r>
              <a:rPr sz="1800" dirty="0">
                <a:latin typeface="Times New Roman"/>
                <a:cs typeface="Times New Roman"/>
              </a:rPr>
              <a:t>bias		</a:t>
            </a:r>
            <a:r>
              <a:rPr sz="1800" spc="-10" dirty="0">
                <a:latin typeface="Times New Roman"/>
                <a:cs typeface="Times New Roman"/>
              </a:rPr>
              <a:t>allows </a:t>
            </a:r>
            <a:r>
              <a:rPr sz="1800" dirty="0">
                <a:latin typeface="Times New Roman"/>
                <a:cs typeface="Times New Roman"/>
              </a:rPr>
              <a:t>modelling</a:t>
            </a:r>
            <a:r>
              <a:rPr sz="1800" spc="465" dirty="0">
                <a:latin typeface="Times New Roman"/>
                <a:cs typeface="Times New Roman"/>
              </a:rPr>
              <a:t> </a:t>
            </a:r>
            <a:r>
              <a:rPr sz="1800" dirty="0">
                <a:latin typeface="Times New Roman"/>
                <a:cs typeface="Times New Roman"/>
              </a:rPr>
              <a:t>them</a:t>
            </a:r>
            <a:r>
              <a:rPr sz="1800" spc="440" dirty="0">
                <a:latin typeface="Times New Roman"/>
                <a:cs typeface="Times New Roman"/>
              </a:rPr>
              <a:t> </a:t>
            </a:r>
            <a:r>
              <a:rPr sz="1800" dirty="0">
                <a:latin typeface="Times New Roman"/>
                <a:cs typeface="Times New Roman"/>
              </a:rPr>
              <a:t>by</a:t>
            </a:r>
            <a:r>
              <a:rPr sz="1800" spc="475" dirty="0">
                <a:latin typeface="Times New Roman"/>
                <a:cs typeface="Times New Roman"/>
              </a:rPr>
              <a:t> </a:t>
            </a:r>
            <a:r>
              <a:rPr sz="1800" dirty="0">
                <a:latin typeface="Times New Roman"/>
                <a:cs typeface="Times New Roman"/>
              </a:rPr>
              <a:t>their</a:t>
            </a:r>
            <a:r>
              <a:rPr sz="1800" spc="450" dirty="0">
                <a:latin typeface="Times New Roman"/>
                <a:cs typeface="Times New Roman"/>
              </a:rPr>
              <a:t> </a:t>
            </a:r>
            <a:r>
              <a:rPr sz="1800" spc="-10" dirty="0">
                <a:latin typeface="Times New Roman"/>
                <a:cs typeface="Times New Roman"/>
              </a:rPr>
              <a:t>equivalent </a:t>
            </a:r>
            <a:r>
              <a:rPr sz="1800" dirty="0">
                <a:latin typeface="Times New Roman"/>
                <a:cs typeface="Times New Roman"/>
              </a:rPr>
              <a:t>deductive</a:t>
            </a:r>
            <a:r>
              <a:rPr sz="1800" spc="-35" dirty="0">
                <a:latin typeface="Times New Roman"/>
                <a:cs typeface="Times New Roman"/>
              </a:rPr>
              <a:t> </a:t>
            </a:r>
            <a:r>
              <a:rPr sz="1800" dirty="0">
                <a:latin typeface="Times New Roman"/>
                <a:cs typeface="Times New Roman"/>
              </a:rPr>
              <a:t>systems.</a:t>
            </a:r>
            <a:r>
              <a:rPr sz="1800" spc="-70" dirty="0">
                <a:latin typeface="Times New Roman"/>
                <a:cs typeface="Times New Roman"/>
              </a:rPr>
              <a:t> </a:t>
            </a:r>
            <a:r>
              <a:rPr sz="1800" dirty="0">
                <a:latin typeface="Times New Roman"/>
                <a:cs typeface="Times New Roman"/>
              </a:rPr>
              <a:t>This</a:t>
            </a:r>
            <a:r>
              <a:rPr sz="1800" spc="-35" dirty="0">
                <a:latin typeface="Times New Roman"/>
                <a:cs typeface="Times New Roman"/>
              </a:rPr>
              <a:t> </a:t>
            </a:r>
            <a:r>
              <a:rPr sz="1800" dirty="0">
                <a:latin typeface="Times New Roman"/>
                <a:cs typeface="Times New Roman"/>
              </a:rPr>
              <a:t>provides</a:t>
            </a:r>
            <a:r>
              <a:rPr sz="1800" spc="-30" dirty="0">
                <a:latin typeface="Times New Roman"/>
                <a:cs typeface="Times New Roman"/>
              </a:rPr>
              <a:t> </a:t>
            </a:r>
            <a:r>
              <a:rPr sz="1800" spc="-50" dirty="0">
                <a:latin typeface="Times New Roman"/>
                <a:cs typeface="Times New Roman"/>
              </a:rPr>
              <a:t>a </a:t>
            </a:r>
            <a:r>
              <a:rPr sz="1800" spc="-25" dirty="0">
                <a:latin typeface="Times New Roman"/>
                <a:cs typeface="Times New Roman"/>
              </a:rPr>
              <a:t>way</a:t>
            </a:r>
            <a:r>
              <a:rPr sz="1800" dirty="0">
                <a:latin typeface="Times New Roman"/>
                <a:cs typeface="Times New Roman"/>
              </a:rPr>
              <a:t>		</a:t>
            </a:r>
            <a:r>
              <a:rPr sz="1800" spc="-25" dirty="0">
                <a:latin typeface="Times New Roman"/>
                <a:cs typeface="Times New Roman"/>
              </a:rPr>
              <a:t>to</a:t>
            </a:r>
            <a:r>
              <a:rPr sz="1800" dirty="0">
                <a:latin typeface="Times New Roman"/>
                <a:cs typeface="Times New Roman"/>
              </a:rPr>
              <a:t>	</a:t>
            </a:r>
            <a:r>
              <a:rPr sz="1800" spc="-10" dirty="0">
                <a:latin typeface="Times New Roman"/>
                <a:cs typeface="Times New Roman"/>
              </a:rPr>
              <a:t>compare</a:t>
            </a:r>
            <a:r>
              <a:rPr sz="1800" dirty="0">
                <a:latin typeface="Times New Roman"/>
                <a:cs typeface="Times New Roman"/>
              </a:rPr>
              <a:t>	</a:t>
            </a:r>
            <a:r>
              <a:rPr sz="1800" spc="-10" dirty="0">
                <a:latin typeface="Times New Roman"/>
                <a:cs typeface="Times New Roman"/>
              </a:rPr>
              <a:t>inductive</a:t>
            </a:r>
            <a:r>
              <a:rPr sz="1800" dirty="0">
                <a:latin typeface="Times New Roman"/>
                <a:cs typeface="Times New Roman"/>
              </a:rPr>
              <a:t>	</a:t>
            </a:r>
            <a:r>
              <a:rPr sz="1800" spc="-10" dirty="0">
                <a:latin typeface="Times New Roman"/>
                <a:cs typeface="Times New Roman"/>
              </a:rPr>
              <a:t>systems according</a:t>
            </a:r>
            <a:r>
              <a:rPr sz="1800" dirty="0">
                <a:latin typeface="Times New Roman"/>
                <a:cs typeface="Times New Roman"/>
              </a:rPr>
              <a:t>	</a:t>
            </a:r>
            <a:r>
              <a:rPr sz="1800" spc="-430" dirty="0">
                <a:latin typeface="Times New Roman"/>
                <a:cs typeface="Times New Roman"/>
              </a:rPr>
              <a:t> </a:t>
            </a:r>
            <a:r>
              <a:rPr sz="1800" spc="-15" dirty="0">
                <a:latin typeface="Times New Roman"/>
                <a:cs typeface="Times New Roman"/>
              </a:rPr>
              <a:t>to</a:t>
            </a:r>
            <a:r>
              <a:rPr sz="1800" dirty="0">
                <a:latin typeface="Times New Roman"/>
                <a:cs typeface="Times New Roman"/>
              </a:rPr>
              <a:t>	</a:t>
            </a:r>
            <a:r>
              <a:rPr sz="1800" spc="-10" dirty="0">
                <a:latin typeface="Times New Roman"/>
                <a:cs typeface="Times New Roman"/>
              </a:rPr>
              <a:t>their</a:t>
            </a:r>
            <a:r>
              <a:rPr sz="1800" dirty="0">
                <a:latin typeface="Times New Roman"/>
                <a:cs typeface="Times New Roman"/>
              </a:rPr>
              <a:t>	</a:t>
            </a:r>
            <a:r>
              <a:rPr sz="1800" spc="-10" dirty="0">
                <a:latin typeface="Times New Roman"/>
                <a:cs typeface="Times New Roman"/>
              </a:rPr>
              <a:t>policies</a:t>
            </a:r>
            <a:r>
              <a:rPr sz="1800" dirty="0">
                <a:latin typeface="Times New Roman"/>
                <a:cs typeface="Times New Roman"/>
              </a:rPr>
              <a:t>	</a:t>
            </a:r>
            <a:r>
              <a:rPr sz="1800" spc="-25" dirty="0">
                <a:latin typeface="Times New Roman"/>
                <a:cs typeface="Times New Roman"/>
              </a:rPr>
              <a:t>for </a:t>
            </a:r>
            <a:r>
              <a:rPr sz="1800" dirty="0">
                <a:latin typeface="Times New Roman"/>
                <a:cs typeface="Times New Roman"/>
              </a:rPr>
              <a:t>generalizing</a:t>
            </a:r>
            <a:r>
              <a:rPr sz="1800" spc="-20" dirty="0">
                <a:latin typeface="Times New Roman"/>
                <a:cs typeface="Times New Roman"/>
              </a:rPr>
              <a:t> </a:t>
            </a:r>
            <a:r>
              <a:rPr sz="1800" dirty="0">
                <a:latin typeface="Times New Roman"/>
                <a:cs typeface="Times New Roman"/>
              </a:rPr>
              <a:t>beyond</a:t>
            </a:r>
            <a:r>
              <a:rPr sz="1800" spc="-25" dirty="0">
                <a:latin typeface="Times New Roman"/>
                <a:cs typeface="Times New Roman"/>
              </a:rPr>
              <a:t> </a:t>
            </a:r>
            <a:r>
              <a:rPr sz="1800" dirty="0">
                <a:latin typeface="Times New Roman"/>
                <a:cs typeface="Times New Roman"/>
              </a:rPr>
              <a:t>the</a:t>
            </a:r>
            <a:r>
              <a:rPr sz="1800" spc="10" dirty="0">
                <a:latin typeface="Times New Roman"/>
                <a:cs typeface="Times New Roman"/>
              </a:rPr>
              <a:t> </a:t>
            </a:r>
            <a:r>
              <a:rPr sz="1800" spc="-10" dirty="0">
                <a:latin typeface="Times New Roman"/>
                <a:cs typeface="Times New Roman"/>
              </a:rPr>
              <a:t>observed </a:t>
            </a:r>
            <a:r>
              <a:rPr sz="1800" dirty="0">
                <a:latin typeface="Times New Roman"/>
                <a:cs typeface="Times New Roman"/>
              </a:rPr>
              <a:t>training</a:t>
            </a:r>
            <a:r>
              <a:rPr sz="1800" spc="-25" dirty="0">
                <a:latin typeface="Times New Roman"/>
                <a:cs typeface="Times New Roman"/>
              </a:rPr>
              <a:t> </a:t>
            </a:r>
            <a:r>
              <a:rPr sz="1800" spc="-20" dirty="0">
                <a:latin typeface="Times New Roman"/>
                <a:cs typeface="Times New Roman"/>
              </a:rPr>
              <a:t>data.</a:t>
            </a:r>
            <a:endParaRPr sz="1800">
              <a:latin typeface="Times New Roman"/>
              <a:cs typeface="Times New Roman"/>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90</a:t>
            </a:fld>
            <a:endParaRPr spc="-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607</TotalTime>
  <Words>8201</Words>
  <Application>Microsoft Office PowerPoint</Application>
  <PresentationFormat>Widescreen</PresentationFormat>
  <Paragraphs>832</Paragraphs>
  <Slides>90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90</vt:i4>
      </vt:variant>
    </vt:vector>
  </HeadingPairs>
  <TitlesOfParts>
    <vt:vector size="98" baseType="lpstr">
      <vt:lpstr>MS PGothic</vt:lpstr>
      <vt:lpstr>Arial</vt:lpstr>
      <vt:lpstr>Arial MT</vt:lpstr>
      <vt:lpstr>Calibri</vt:lpstr>
      <vt:lpstr>Segoe UI Symbol</vt:lpstr>
      <vt:lpstr>Symbol</vt:lpstr>
      <vt:lpstr>Times New Roman</vt:lpstr>
      <vt:lpstr>Office Theme</vt:lpstr>
      <vt:lpstr>MACHINE LEARNING</vt:lpstr>
      <vt:lpstr>Course Objectives</vt:lpstr>
      <vt:lpstr>Course Outcomes</vt:lpstr>
      <vt:lpstr>Syllabus</vt:lpstr>
      <vt:lpstr>PowerPoint Presentation</vt:lpstr>
      <vt:lpstr>References</vt:lpstr>
      <vt:lpstr>UNIT -1</vt:lpstr>
      <vt:lpstr>Introduction</vt:lpstr>
      <vt:lpstr>Examples of Successful Applications of Machine Learning</vt:lpstr>
      <vt:lpstr>Why is Machine Learning Important?</vt:lpstr>
      <vt:lpstr>Areas of Influence for Machine Learning</vt:lpstr>
      <vt:lpstr>Machine Learning: A Definition</vt:lpstr>
      <vt:lpstr>Why “Learn”?</vt:lpstr>
      <vt:lpstr>Well-Posed Learning Problem</vt:lpstr>
      <vt:lpstr>Checkers Game</vt:lpstr>
      <vt:lpstr>Game Basics</vt:lpstr>
      <vt:lpstr>Rules of the Game</vt:lpstr>
      <vt:lpstr>Rules of the Game Cont.</vt:lpstr>
      <vt:lpstr>Well-Defined Learning Problem</vt:lpstr>
      <vt:lpstr>PowerPoint Presentation</vt:lpstr>
      <vt:lpstr>Designing a Learning System</vt:lpstr>
      <vt:lpstr>PowerPoint Presentation</vt:lpstr>
      <vt:lpstr>1. Choosing the Training Experience</vt:lpstr>
      <vt:lpstr>1. Whether the training experience provides direct or indirect feedback regarding the choices made by the performance system.</vt:lpstr>
      <vt:lpstr>2. The degree to which the learner controls the sequence of training examples</vt:lpstr>
      <vt:lpstr>3. How well it represents the distribution of examples over which the final system performance P must be measured.</vt:lpstr>
      <vt:lpstr>2. Choosing the Target Function</vt:lpstr>
      <vt:lpstr>PowerPoint Presentation</vt:lpstr>
      <vt:lpstr>PowerPoint Presentation</vt:lpstr>
      <vt:lpstr>PowerPoint Presentation</vt:lpstr>
      <vt:lpstr>3. Choosing a Representation for the Target Function</vt:lpstr>
      <vt:lpstr>Thus, learning program will represent as a linear function of the form</vt:lpstr>
      <vt:lpstr>PowerPoint Presentation</vt:lpstr>
      <vt:lpstr>4. Choosing a Function Approximation Algorithm</vt:lpstr>
      <vt:lpstr>Function Approximation Procedure</vt:lpstr>
      <vt:lpstr>PowerPoint Presentation</vt:lpstr>
      <vt:lpstr>PowerPoint Presentation</vt:lpstr>
      <vt:lpstr>PowerPoint Presentation</vt:lpstr>
      <vt:lpstr>PowerPoint Presentation</vt:lpstr>
      <vt:lpstr>5. The Final Design</vt:lpstr>
      <vt:lpstr>PowerPoint Presentation</vt:lpstr>
      <vt:lpstr>PowerPoint Presentation</vt:lpstr>
      <vt:lpstr>The sequence of design choices made for the checkers program is summarized in below figure</vt:lpstr>
      <vt:lpstr>Issues in Machine Learning</vt:lpstr>
      <vt:lpstr>PowerPoint Presentation</vt:lpstr>
      <vt:lpstr>Concept Learning</vt:lpstr>
      <vt:lpstr>A Concept Learning Task</vt:lpstr>
      <vt:lpstr>The attribute EnjoySport indicates whether or not a Person enjoys his favorite water sport on this day.</vt:lpstr>
      <vt:lpstr>PowerPoint Presentation</vt:lpstr>
      <vt:lpstr>The hypothesis that PERSON enjoys his favorite sport only on cold days with high humidity (independent of the values of the other attributes) is represented by the expression (?, Cold, High, ?, ?, ?)</vt:lpstr>
      <vt:lpstr>Notation</vt:lpstr>
      <vt:lpstr>PowerPoint Presentation</vt:lpstr>
      <vt:lpstr>PowerPoint Presentation</vt:lpstr>
      <vt:lpstr>PowerPoint Presentation</vt:lpstr>
      <vt:lpstr>The Inductive Learning Hypothesis</vt:lpstr>
      <vt:lpstr>Concept learning as Search</vt:lpstr>
      <vt:lpstr>General-to-Specific Ordering of Hypotheses</vt:lpstr>
      <vt:lpstr>General-to-Specific Ordering of Hypotheses</vt:lpstr>
      <vt:lpstr>PowerPoint Presentation</vt:lpstr>
      <vt:lpstr>FIND-S: Finding a Maximally Specific Hypothesis</vt:lpstr>
      <vt:lpstr>To illustrate this algorithm, assume the learner is given the sequence of training examples from the EnjoySport task</vt:lpstr>
      <vt:lpstr>PowerPoint Presentation</vt:lpstr>
      <vt:lpstr>PowerPoint Presentation</vt:lpstr>
      <vt:lpstr>PowerPoint Presentation</vt:lpstr>
      <vt:lpstr>PowerPoint Presentation</vt:lpstr>
      <vt:lpstr>Unanswered by FIND-S</vt:lpstr>
      <vt:lpstr>Version Space and CANDIDATE ELIMINATION Algorithm</vt:lpstr>
      <vt:lpstr>Version Space</vt:lpstr>
      <vt:lpstr>PowerPoint Presentation</vt:lpstr>
      <vt:lpstr>The LIST-THEN-ELIMINATE Algorithm</vt:lpstr>
      <vt:lpstr>The LIST-THEN-ELIMINATE Algorithm</vt:lpstr>
      <vt:lpstr>A More Compact Representation for Version Spaces</vt:lpstr>
      <vt:lpstr>PowerPoint Presentation</vt:lpstr>
      <vt:lpstr>Definition: The general boundary G, with respect to hypothesis space H and training data D, is the set of maximally general members of H consistent with D</vt:lpstr>
      <vt:lpstr>Version Space representation theorem</vt:lpstr>
      <vt:lpstr>VSH,D={h  H |(s  S) (g  G) (g g h g s)}</vt:lpstr>
      <vt:lpstr>The CANDIDATE-ELIMINATION Learning Algorithm</vt:lpstr>
      <vt:lpstr>PowerPoint Presentation</vt:lpstr>
      <vt:lpstr>An Illustrative Example</vt:lpstr>
      <vt:lpstr>PowerPoint Presentation</vt:lpstr>
      <vt:lpstr>Sunny, Warm, Normal, Strong, Warm, Same</vt:lpstr>
      <vt:lpstr>Sunny, Warm, ?, Strong, Warm, Same</vt:lpstr>
      <vt:lpstr>PowerPoint Presentation</vt:lpstr>
      <vt:lpstr>PowerPoint Presentation</vt:lpstr>
      <vt:lpstr>Inductive Bias</vt:lpstr>
      <vt:lpstr>Effect of incomplete hypothesis space</vt:lpstr>
      <vt:lpstr>An Unbiased Learner</vt:lpstr>
      <vt:lpstr>PowerPoint Presentation</vt:lpstr>
      <vt:lpstr>Definition: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Chandra Shaker Arrabotu</cp:lastModifiedBy>
  <cp:revision>33</cp:revision>
  <dcterms:created xsi:type="dcterms:W3CDTF">2025-06-26T10:29:43Z</dcterms:created>
  <dcterms:modified xsi:type="dcterms:W3CDTF">2025-07-01T17:47:25Z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2025-06-26T00:00:00Z</vt:filetime>
  </property>
  <property fmtid="{D5CDD505-2E9C-101B-9397-08002B2CF9AE}" pid="3" name="LastSaved">
    <vt:filetime>2025-06-26T00:00:00Z</vt:filetime>
  </property>
  <property fmtid="{D5CDD505-2E9C-101B-9397-08002B2CF9AE}" pid="4" name="Producer">
    <vt:lpwstr>3-Heights™ PDF Merge Split Shell 6.12.1.11 (http://www.pdf-tools.com)</vt:lpwstr>
  </property>
</Properties>
</file>